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y="5143500" cx="9144000"/>
  <p:notesSz cx="6858000" cy="9144000"/>
  <p:embeddedFontLst>
    <p:embeddedFont>
      <p:font typeface="Montserrat SemiBold"/>
      <p:regular r:id="rId18"/>
      <p:bold r:id="rId19"/>
      <p:italic r:id="rId20"/>
      <p:boldItalic r:id="rId21"/>
    </p:embeddedFont>
    <p:embeddedFont>
      <p:font typeface="Montserrat"/>
      <p:regular r:id="rId22"/>
      <p:bold r:id="rId23"/>
      <p:italic r:id="rId24"/>
      <p:boldItalic r:id="rId25"/>
    </p:embeddedFont>
    <p:embeddedFont>
      <p:font typeface="Inter"/>
      <p:regular r:id="rId26"/>
      <p:bold r:id="rId27"/>
      <p:italic r:id="rId28"/>
      <p:boldItalic r:id="rId29"/>
    </p:embeddedFont>
    <p:embeddedFont>
      <p:font typeface="Fira Sans Extra Condensed Medium"/>
      <p:regular r:id="rId30"/>
      <p:bold r:id="rId31"/>
      <p:italic r:id="rId32"/>
      <p:boldItalic r:id="rId33"/>
    </p:embeddedFont>
    <p:embeddedFont>
      <p:font typeface="Montserrat Medium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SemiBold-italic.fntdata"/><Relationship Id="rId22" Type="http://schemas.openxmlformats.org/officeDocument/2006/relationships/font" Target="fonts/Montserrat-regular.fntdata"/><Relationship Id="rId21" Type="http://schemas.openxmlformats.org/officeDocument/2006/relationships/font" Target="fonts/MontserratSemiBold-boldItalic.fntdata"/><Relationship Id="rId24" Type="http://schemas.openxmlformats.org/officeDocument/2006/relationships/font" Target="fonts/Montserrat-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Inter-regular.fntdata"/><Relationship Id="rId25" Type="http://schemas.openxmlformats.org/officeDocument/2006/relationships/font" Target="fonts/Montserrat-boldItalic.fntdata"/><Relationship Id="rId28" Type="http://schemas.openxmlformats.org/officeDocument/2006/relationships/font" Target="fonts/Inter-italic.fntdata"/><Relationship Id="rId27" Type="http://schemas.openxmlformats.org/officeDocument/2006/relationships/font" Target="fonts/Inter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Inter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FiraSansExtraCondensedMedium-bold.fntdata"/><Relationship Id="rId30" Type="http://schemas.openxmlformats.org/officeDocument/2006/relationships/font" Target="fonts/FiraSansExtraCondensedMedium-regular.fntdata"/><Relationship Id="rId11" Type="http://schemas.openxmlformats.org/officeDocument/2006/relationships/slide" Target="slides/slide7.xml"/><Relationship Id="rId33" Type="http://schemas.openxmlformats.org/officeDocument/2006/relationships/font" Target="fonts/FiraSansExtraCondensedMedium-boldItalic.fntdata"/><Relationship Id="rId10" Type="http://schemas.openxmlformats.org/officeDocument/2006/relationships/slide" Target="slides/slide6.xml"/><Relationship Id="rId32" Type="http://schemas.openxmlformats.org/officeDocument/2006/relationships/font" Target="fonts/FiraSansExtraCondensedMedium-italic.fntdata"/><Relationship Id="rId13" Type="http://schemas.openxmlformats.org/officeDocument/2006/relationships/slide" Target="slides/slide9.xml"/><Relationship Id="rId35" Type="http://schemas.openxmlformats.org/officeDocument/2006/relationships/font" Target="fonts/MontserratMedium-bold.fntdata"/><Relationship Id="rId12" Type="http://schemas.openxmlformats.org/officeDocument/2006/relationships/slide" Target="slides/slide8.xml"/><Relationship Id="rId34" Type="http://schemas.openxmlformats.org/officeDocument/2006/relationships/font" Target="fonts/MontserratMedium-regular.fntdata"/><Relationship Id="rId15" Type="http://schemas.openxmlformats.org/officeDocument/2006/relationships/slide" Target="slides/slide11.xml"/><Relationship Id="rId37" Type="http://schemas.openxmlformats.org/officeDocument/2006/relationships/font" Target="fonts/MontserratMedium-boldItalic.fntdata"/><Relationship Id="rId14" Type="http://schemas.openxmlformats.org/officeDocument/2006/relationships/slide" Target="slides/slide10.xml"/><Relationship Id="rId36" Type="http://schemas.openxmlformats.org/officeDocument/2006/relationships/font" Target="fonts/MontserratMedium-italic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font" Target="fonts/MontserratSemiBold-bold.fntdata"/><Relationship Id="rId18" Type="http://schemas.openxmlformats.org/officeDocument/2006/relationships/font" Target="fonts/MontserratSemiBo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f194a2e4ef_47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2f194a2e4ef_47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f194a2e4ef_47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2f194a2e4ef_47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f23c3d1733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2f23c3d1733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a9fa940987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a9fa940987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a9469d1f40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a9469d1f40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f23c3d1733_2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f23c3d1733_2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f23c3d1733_2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f23c3d1733_2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f194a2e4e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f194a2e4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f194a2e4e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f194a2e4e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f194a2e4ef_5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2f194a2e4ef_5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2f194a2e4ef_47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2f194a2e4ef_47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f194a2e4ef_47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2f194a2e4ef_47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643858" y="1172225"/>
            <a:ext cx="6770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3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643852" y="3261775"/>
            <a:ext cx="6770700" cy="5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accen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1" name="Google Shape;11;p2"/>
          <p:cNvSpPr/>
          <p:nvPr/>
        </p:nvSpPr>
        <p:spPr>
          <a:xfrm>
            <a:off x="0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" name="Google Shape;1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125" y="4477650"/>
            <a:ext cx="557102" cy="55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/>
          <p:nvPr>
            <p:ph hasCustomPrompt="1" type="title"/>
          </p:nvPr>
        </p:nvSpPr>
        <p:spPr>
          <a:xfrm>
            <a:off x="713225" y="1412150"/>
            <a:ext cx="7717500" cy="165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92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1" name="Google Shape;61;p11"/>
          <p:cNvSpPr txBox="1"/>
          <p:nvPr>
            <p:ph idx="1" type="body"/>
          </p:nvPr>
        </p:nvSpPr>
        <p:spPr>
          <a:xfrm>
            <a:off x="713400" y="3069625"/>
            <a:ext cx="7717500" cy="66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400">
                <a:solidFill>
                  <a:schemeClr val="dk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1"/>
          <p:cNvSpPr/>
          <p:nvPr/>
        </p:nvSpPr>
        <p:spPr>
          <a:xfrm flipH="1" rot="10800000">
            <a:off x="0" y="257175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1"/>
          <p:cNvSpPr/>
          <p:nvPr/>
        </p:nvSpPr>
        <p:spPr>
          <a:xfrm flipH="1" rot="10800000">
            <a:off x="7927800" y="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8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title"/>
          </p:nvPr>
        </p:nvSpPr>
        <p:spPr>
          <a:xfrm>
            <a:off x="2683950" y="3273525"/>
            <a:ext cx="575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 b="1"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 flipH="1">
            <a:off x="2684000" y="1247225"/>
            <a:ext cx="5757300" cy="185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Didact Gothic"/>
              <a:buNone/>
              <a:defRPr sz="2800"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3"/>
          <p:cNvSpPr/>
          <p:nvPr/>
        </p:nvSpPr>
        <p:spPr>
          <a:xfrm flipH="1" rot="10800000">
            <a:off x="1216200" y="2571750"/>
            <a:ext cx="1216200" cy="257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3"/>
          <p:cNvSpPr/>
          <p:nvPr/>
        </p:nvSpPr>
        <p:spPr>
          <a:xfrm flipH="1" rot="10800000">
            <a:off x="0" y="1061825"/>
            <a:ext cx="1216200" cy="1509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2" name="Google Shape;72;p14"/>
          <p:cNvSpPr txBox="1"/>
          <p:nvPr>
            <p:ph idx="2" type="ctrTitle"/>
          </p:nvPr>
        </p:nvSpPr>
        <p:spPr>
          <a:xfrm>
            <a:off x="2310350" y="1446813"/>
            <a:ext cx="21504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3" name="Google Shape;73;p14"/>
          <p:cNvSpPr txBox="1"/>
          <p:nvPr>
            <p:ph hasCustomPrompt="1" idx="3" type="title"/>
          </p:nvPr>
        </p:nvSpPr>
        <p:spPr>
          <a:xfrm>
            <a:off x="717800" y="1521025"/>
            <a:ext cx="1493400" cy="941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7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4" name="Google Shape;74;p14"/>
          <p:cNvSpPr txBox="1"/>
          <p:nvPr>
            <p:ph idx="1" type="subTitle"/>
          </p:nvPr>
        </p:nvSpPr>
        <p:spPr>
          <a:xfrm>
            <a:off x="2310350" y="1858875"/>
            <a:ext cx="2150400" cy="7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5" name="Google Shape;75;p14"/>
          <p:cNvSpPr txBox="1"/>
          <p:nvPr>
            <p:ph idx="4" type="ctrTitle"/>
          </p:nvPr>
        </p:nvSpPr>
        <p:spPr>
          <a:xfrm>
            <a:off x="6233050" y="1446813"/>
            <a:ext cx="21504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6" name="Google Shape;76;p14"/>
          <p:cNvSpPr txBox="1"/>
          <p:nvPr>
            <p:ph hasCustomPrompt="1" idx="5" type="title"/>
          </p:nvPr>
        </p:nvSpPr>
        <p:spPr>
          <a:xfrm>
            <a:off x="4686400" y="1521025"/>
            <a:ext cx="1493400" cy="941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7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4"/>
          <p:cNvSpPr txBox="1"/>
          <p:nvPr>
            <p:ph idx="6" type="subTitle"/>
          </p:nvPr>
        </p:nvSpPr>
        <p:spPr>
          <a:xfrm>
            <a:off x="6275800" y="1858878"/>
            <a:ext cx="2150400" cy="7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8" name="Google Shape;78;p14"/>
          <p:cNvSpPr txBox="1"/>
          <p:nvPr>
            <p:ph idx="7" type="ctrTitle"/>
          </p:nvPr>
        </p:nvSpPr>
        <p:spPr>
          <a:xfrm>
            <a:off x="2310350" y="2868777"/>
            <a:ext cx="21504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9" name="Google Shape;79;p14"/>
          <p:cNvSpPr txBox="1"/>
          <p:nvPr>
            <p:ph hasCustomPrompt="1" idx="8" type="title"/>
          </p:nvPr>
        </p:nvSpPr>
        <p:spPr>
          <a:xfrm>
            <a:off x="717800" y="2960450"/>
            <a:ext cx="1493400" cy="941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7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80" name="Google Shape;80;p14"/>
          <p:cNvSpPr txBox="1"/>
          <p:nvPr>
            <p:ph idx="9" type="subTitle"/>
          </p:nvPr>
        </p:nvSpPr>
        <p:spPr>
          <a:xfrm>
            <a:off x="2310350" y="3298325"/>
            <a:ext cx="2150400" cy="7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1" name="Google Shape;81;p14"/>
          <p:cNvSpPr txBox="1"/>
          <p:nvPr>
            <p:ph idx="13" type="ctrTitle"/>
          </p:nvPr>
        </p:nvSpPr>
        <p:spPr>
          <a:xfrm>
            <a:off x="6275650" y="2868775"/>
            <a:ext cx="2150400" cy="38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18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Montserrat"/>
              <a:buNone/>
              <a:defRPr sz="2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2" name="Google Shape;82;p14"/>
          <p:cNvSpPr txBox="1"/>
          <p:nvPr>
            <p:ph hasCustomPrompt="1" idx="14" type="title"/>
          </p:nvPr>
        </p:nvSpPr>
        <p:spPr>
          <a:xfrm>
            <a:off x="4686400" y="2960450"/>
            <a:ext cx="1493400" cy="9417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7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8000"/>
              <a:buFont typeface="Fira Sans Extra Condensed Medium"/>
              <a:buNone/>
              <a:defRPr sz="8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83" name="Google Shape;83;p14"/>
          <p:cNvSpPr txBox="1"/>
          <p:nvPr>
            <p:ph idx="15" type="subTitle"/>
          </p:nvPr>
        </p:nvSpPr>
        <p:spPr>
          <a:xfrm>
            <a:off x="6275800" y="3298325"/>
            <a:ext cx="2150400" cy="76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Montserrat"/>
              <a:buNone/>
              <a:defRPr sz="1400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4" name="Google Shape;84;p14"/>
          <p:cNvSpPr/>
          <p:nvPr/>
        </p:nvSpPr>
        <p:spPr>
          <a:xfrm>
            <a:off x="50" y="4834275"/>
            <a:ext cx="4572000" cy="30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"/>
          <p:cNvSpPr/>
          <p:nvPr/>
        </p:nvSpPr>
        <p:spPr>
          <a:xfrm>
            <a:off x="4572000" y="483427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13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8" name="Google Shape;88;p15"/>
          <p:cNvSpPr txBox="1"/>
          <p:nvPr>
            <p:ph idx="1" type="subTitle"/>
          </p:nvPr>
        </p:nvSpPr>
        <p:spPr>
          <a:xfrm>
            <a:off x="1454225" y="33913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89" name="Google Shape;89;p15"/>
          <p:cNvSpPr txBox="1"/>
          <p:nvPr>
            <p:ph idx="2" type="subTitle"/>
          </p:nvPr>
        </p:nvSpPr>
        <p:spPr>
          <a:xfrm>
            <a:off x="1454225" y="37667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0" name="Google Shape;90;p15"/>
          <p:cNvSpPr txBox="1"/>
          <p:nvPr>
            <p:ph idx="3" type="subTitle"/>
          </p:nvPr>
        </p:nvSpPr>
        <p:spPr>
          <a:xfrm>
            <a:off x="5427875" y="33913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1" name="Google Shape;91;p15"/>
          <p:cNvSpPr txBox="1"/>
          <p:nvPr>
            <p:ph idx="4" type="subTitle"/>
          </p:nvPr>
        </p:nvSpPr>
        <p:spPr>
          <a:xfrm>
            <a:off x="5427875" y="37667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" name="Google Shape;92;p15"/>
          <p:cNvSpPr/>
          <p:nvPr/>
        </p:nvSpPr>
        <p:spPr>
          <a:xfrm rot="5400000">
            <a:off x="-2131350" y="2050000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CUSTOM_15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95" name="Google Shape;95;p16"/>
          <p:cNvSpPr txBox="1"/>
          <p:nvPr>
            <p:ph idx="1" type="subTitle"/>
          </p:nvPr>
        </p:nvSpPr>
        <p:spPr>
          <a:xfrm>
            <a:off x="1098800" y="3775200"/>
            <a:ext cx="28131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6" name="Google Shape;96;p16"/>
          <p:cNvSpPr txBox="1"/>
          <p:nvPr>
            <p:ph idx="2" type="subTitle"/>
          </p:nvPr>
        </p:nvSpPr>
        <p:spPr>
          <a:xfrm>
            <a:off x="1098800" y="3051300"/>
            <a:ext cx="28131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7" name="Google Shape;97;p16"/>
          <p:cNvSpPr txBox="1"/>
          <p:nvPr>
            <p:ph idx="3" type="subTitle"/>
          </p:nvPr>
        </p:nvSpPr>
        <p:spPr>
          <a:xfrm>
            <a:off x="1098800" y="2315550"/>
            <a:ext cx="28131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98" name="Google Shape;98;p16"/>
          <p:cNvSpPr txBox="1"/>
          <p:nvPr>
            <p:ph idx="4" type="subTitle"/>
          </p:nvPr>
        </p:nvSpPr>
        <p:spPr>
          <a:xfrm>
            <a:off x="1098800" y="1591650"/>
            <a:ext cx="28131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9" name="Google Shape;99;p16"/>
          <p:cNvSpPr/>
          <p:nvPr/>
        </p:nvSpPr>
        <p:spPr>
          <a:xfrm flipH="1" rot="10800000">
            <a:off x="5416200" y="1010100"/>
            <a:ext cx="1216200" cy="1561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6"/>
          <p:cNvSpPr/>
          <p:nvPr/>
        </p:nvSpPr>
        <p:spPr>
          <a:xfrm flipH="1" rot="10800000">
            <a:off x="6632400" y="2571600"/>
            <a:ext cx="1216200" cy="2571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2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3" name="Google Shape;103;p17"/>
          <p:cNvSpPr txBox="1"/>
          <p:nvPr>
            <p:ph idx="1" type="subTitle"/>
          </p:nvPr>
        </p:nvSpPr>
        <p:spPr>
          <a:xfrm>
            <a:off x="788100" y="23904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17"/>
          <p:cNvSpPr txBox="1"/>
          <p:nvPr>
            <p:ph idx="2" type="subTitle"/>
          </p:nvPr>
        </p:nvSpPr>
        <p:spPr>
          <a:xfrm>
            <a:off x="788100" y="27658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3" type="subTitle"/>
          </p:nvPr>
        </p:nvSpPr>
        <p:spPr>
          <a:xfrm>
            <a:off x="3441150" y="23904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17"/>
          <p:cNvSpPr txBox="1"/>
          <p:nvPr>
            <p:ph idx="4" type="subTitle"/>
          </p:nvPr>
        </p:nvSpPr>
        <p:spPr>
          <a:xfrm>
            <a:off x="3441150" y="27658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7" name="Google Shape;107;p17"/>
          <p:cNvSpPr txBox="1"/>
          <p:nvPr>
            <p:ph idx="5" type="subTitle"/>
          </p:nvPr>
        </p:nvSpPr>
        <p:spPr>
          <a:xfrm>
            <a:off x="6094200" y="23904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8" name="Google Shape;108;p17"/>
          <p:cNvSpPr txBox="1"/>
          <p:nvPr>
            <p:ph idx="6" type="subTitle"/>
          </p:nvPr>
        </p:nvSpPr>
        <p:spPr>
          <a:xfrm>
            <a:off x="6094200" y="27658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9" name="Google Shape;109;p17"/>
          <p:cNvSpPr/>
          <p:nvPr/>
        </p:nvSpPr>
        <p:spPr>
          <a:xfrm flipH="1">
            <a:off x="4572000" y="4834275"/>
            <a:ext cx="4572000" cy="30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7"/>
          <p:cNvSpPr/>
          <p:nvPr/>
        </p:nvSpPr>
        <p:spPr>
          <a:xfrm flipH="1">
            <a:off x="50" y="483427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">
  <p:cSld name="CUSTOM_3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3" name="Google Shape;113;p18"/>
          <p:cNvSpPr txBox="1"/>
          <p:nvPr>
            <p:ph idx="1" type="subTitle"/>
          </p:nvPr>
        </p:nvSpPr>
        <p:spPr>
          <a:xfrm>
            <a:off x="1878275" y="1251675"/>
            <a:ext cx="2787600" cy="4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18"/>
          <p:cNvSpPr txBox="1"/>
          <p:nvPr>
            <p:ph idx="2" type="subTitle"/>
          </p:nvPr>
        </p:nvSpPr>
        <p:spPr>
          <a:xfrm>
            <a:off x="1878275" y="1744345"/>
            <a:ext cx="27876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5" name="Google Shape;115;p18"/>
          <p:cNvSpPr txBox="1"/>
          <p:nvPr>
            <p:ph idx="3" type="subTitle"/>
          </p:nvPr>
        </p:nvSpPr>
        <p:spPr>
          <a:xfrm>
            <a:off x="5351497" y="1251675"/>
            <a:ext cx="2787600" cy="4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18"/>
          <p:cNvSpPr txBox="1"/>
          <p:nvPr>
            <p:ph idx="4" type="subTitle"/>
          </p:nvPr>
        </p:nvSpPr>
        <p:spPr>
          <a:xfrm>
            <a:off x="5351493" y="1744282"/>
            <a:ext cx="27876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7" name="Google Shape;117;p18"/>
          <p:cNvSpPr txBox="1"/>
          <p:nvPr>
            <p:ph idx="5" type="subTitle"/>
          </p:nvPr>
        </p:nvSpPr>
        <p:spPr>
          <a:xfrm>
            <a:off x="1878275" y="2898148"/>
            <a:ext cx="2787600" cy="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18"/>
          <p:cNvSpPr txBox="1"/>
          <p:nvPr>
            <p:ph idx="6" type="subTitle"/>
          </p:nvPr>
        </p:nvSpPr>
        <p:spPr>
          <a:xfrm>
            <a:off x="1878275" y="3390754"/>
            <a:ext cx="27876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9" name="Google Shape;119;p18"/>
          <p:cNvSpPr txBox="1"/>
          <p:nvPr>
            <p:ph idx="7" type="subTitle"/>
          </p:nvPr>
        </p:nvSpPr>
        <p:spPr>
          <a:xfrm>
            <a:off x="5351425" y="2898156"/>
            <a:ext cx="2787600" cy="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l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18"/>
          <p:cNvSpPr txBox="1"/>
          <p:nvPr>
            <p:ph idx="8" type="subTitle"/>
          </p:nvPr>
        </p:nvSpPr>
        <p:spPr>
          <a:xfrm>
            <a:off x="5351425" y="3390754"/>
            <a:ext cx="27876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1" name="Google Shape;121;p18"/>
          <p:cNvSpPr txBox="1"/>
          <p:nvPr>
            <p:ph idx="9" type="subTitle"/>
          </p:nvPr>
        </p:nvSpPr>
        <p:spPr>
          <a:xfrm rot="-5400803">
            <a:off x="609009" y="1779468"/>
            <a:ext cx="1284300" cy="4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 b="1"/>
            </a:lvl9pPr>
          </a:lstStyle>
          <a:p/>
        </p:txBody>
      </p:sp>
      <p:sp>
        <p:nvSpPr>
          <p:cNvPr id="122" name="Google Shape;122;p18"/>
          <p:cNvSpPr txBox="1"/>
          <p:nvPr>
            <p:ph idx="13" type="subTitle"/>
          </p:nvPr>
        </p:nvSpPr>
        <p:spPr>
          <a:xfrm rot="-5400000">
            <a:off x="609075" y="3422400"/>
            <a:ext cx="1284300" cy="4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 b="1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 b="1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14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idx="1" type="subTitle"/>
          </p:nvPr>
        </p:nvSpPr>
        <p:spPr>
          <a:xfrm>
            <a:off x="5951340" y="1570850"/>
            <a:ext cx="2479500" cy="4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25" name="Google Shape;125;p19"/>
          <p:cNvSpPr txBox="1"/>
          <p:nvPr>
            <p:ph idx="2" type="subTitle"/>
          </p:nvPr>
        </p:nvSpPr>
        <p:spPr>
          <a:xfrm>
            <a:off x="5951336" y="1941975"/>
            <a:ext cx="24795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6" name="Google Shape;126;p19"/>
          <p:cNvSpPr txBox="1"/>
          <p:nvPr>
            <p:ph idx="3" type="subTitle"/>
          </p:nvPr>
        </p:nvSpPr>
        <p:spPr>
          <a:xfrm>
            <a:off x="5951276" y="3064926"/>
            <a:ext cx="2479500" cy="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27" name="Google Shape;127;p19"/>
          <p:cNvSpPr txBox="1"/>
          <p:nvPr>
            <p:ph idx="4" type="subTitle"/>
          </p:nvPr>
        </p:nvSpPr>
        <p:spPr>
          <a:xfrm>
            <a:off x="5951276" y="3436049"/>
            <a:ext cx="24795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8" name="Google Shape;128;p19"/>
          <p:cNvSpPr txBox="1"/>
          <p:nvPr>
            <p:ph idx="5" type="subTitle"/>
          </p:nvPr>
        </p:nvSpPr>
        <p:spPr>
          <a:xfrm>
            <a:off x="3156090" y="1570850"/>
            <a:ext cx="2479500" cy="4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29" name="Google Shape;129;p19"/>
          <p:cNvSpPr txBox="1"/>
          <p:nvPr>
            <p:ph idx="6" type="subTitle"/>
          </p:nvPr>
        </p:nvSpPr>
        <p:spPr>
          <a:xfrm>
            <a:off x="3156036" y="1941975"/>
            <a:ext cx="24795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0" name="Google Shape;130;p19"/>
          <p:cNvSpPr txBox="1"/>
          <p:nvPr>
            <p:ph idx="7" type="subTitle"/>
          </p:nvPr>
        </p:nvSpPr>
        <p:spPr>
          <a:xfrm>
            <a:off x="3156026" y="3064926"/>
            <a:ext cx="2479500" cy="34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1" name="Google Shape;131;p19"/>
          <p:cNvSpPr txBox="1"/>
          <p:nvPr>
            <p:ph idx="8" type="subTitle"/>
          </p:nvPr>
        </p:nvSpPr>
        <p:spPr>
          <a:xfrm>
            <a:off x="3155976" y="3436049"/>
            <a:ext cx="2479500" cy="8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2" name="Google Shape;132;p19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33" name="Google Shape;133;p19"/>
          <p:cNvSpPr/>
          <p:nvPr/>
        </p:nvSpPr>
        <p:spPr>
          <a:xfrm rot="10800000">
            <a:off x="0" y="257175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9"/>
          <p:cNvSpPr/>
          <p:nvPr/>
        </p:nvSpPr>
        <p:spPr>
          <a:xfrm rot="10800000">
            <a:off x="1216200" y="1061825"/>
            <a:ext cx="1216200" cy="150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1">
  <p:cSld name="CUSTOM_6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>
            <p:ph type="title"/>
          </p:nvPr>
        </p:nvSpPr>
        <p:spPr>
          <a:xfrm>
            <a:off x="3984975" y="1495800"/>
            <a:ext cx="4055400" cy="72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7" name="Google Shape;137;p20"/>
          <p:cNvSpPr txBox="1"/>
          <p:nvPr>
            <p:ph idx="1" type="subTitle"/>
          </p:nvPr>
        </p:nvSpPr>
        <p:spPr>
          <a:xfrm>
            <a:off x="3994375" y="2142600"/>
            <a:ext cx="4055400" cy="15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0"/>
          <p:cNvSpPr/>
          <p:nvPr/>
        </p:nvSpPr>
        <p:spPr>
          <a:xfrm flipH="1" rot="10800000">
            <a:off x="0" y="2571825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0"/>
          <p:cNvSpPr/>
          <p:nvPr/>
        </p:nvSpPr>
        <p:spPr>
          <a:xfrm flipH="1" rot="10800000">
            <a:off x="1219200" y="1247175"/>
            <a:ext cx="1216200" cy="1324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968425" y="2227050"/>
            <a:ext cx="44625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4700"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3968275" y="3045375"/>
            <a:ext cx="44625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hasCustomPrompt="1" idx="2" type="title"/>
          </p:nvPr>
        </p:nvSpPr>
        <p:spPr>
          <a:xfrm>
            <a:off x="3968350" y="1262325"/>
            <a:ext cx="4462500" cy="11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7200"/>
              <a:buNone/>
              <a:defRPr sz="7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17" name="Google Shape;17;p3"/>
          <p:cNvSpPr/>
          <p:nvPr/>
        </p:nvSpPr>
        <p:spPr>
          <a:xfrm flipH="1" rot="10800000">
            <a:off x="1441925" y="2571600"/>
            <a:ext cx="1216200" cy="159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3"/>
          <p:cNvSpPr/>
          <p:nvPr/>
        </p:nvSpPr>
        <p:spPr>
          <a:xfrm flipH="1" rot="10800000">
            <a:off x="2658125" y="0"/>
            <a:ext cx="12162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" name="Google Shape;19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125" y="4477650"/>
            <a:ext cx="557102" cy="55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2">
  <p:cSld name="CUSTOM_10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 txBox="1"/>
          <p:nvPr>
            <p:ph type="title"/>
          </p:nvPr>
        </p:nvSpPr>
        <p:spPr>
          <a:xfrm>
            <a:off x="3730075" y="1631700"/>
            <a:ext cx="4700700" cy="109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30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42" name="Google Shape;142;p21"/>
          <p:cNvSpPr txBox="1"/>
          <p:nvPr>
            <p:ph idx="1" type="subTitle"/>
          </p:nvPr>
        </p:nvSpPr>
        <p:spPr>
          <a:xfrm>
            <a:off x="3730075" y="2726700"/>
            <a:ext cx="4700700" cy="8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1"/>
          <p:cNvSpPr/>
          <p:nvPr/>
        </p:nvSpPr>
        <p:spPr>
          <a:xfrm flipH="1" rot="10800000">
            <a:off x="2110925" y="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1"/>
          <p:cNvSpPr/>
          <p:nvPr/>
        </p:nvSpPr>
        <p:spPr>
          <a:xfrm flipH="1" rot="10800000">
            <a:off x="0" y="257175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4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2"/>
          <p:cNvSpPr txBox="1"/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7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3"/>
          <p:cNvSpPr txBox="1"/>
          <p:nvPr>
            <p:ph type="title"/>
          </p:nvPr>
        </p:nvSpPr>
        <p:spPr>
          <a:xfrm>
            <a:off x="717800" y="383175"/>
            <a:ext cx="7708200" cy="9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9" name="Google Shape;149;p23"/>
          <p:cNvSpPr/>
          <p:nvPr/>
        </p:nvSpPr>
        <p:spPr>
          <a:xfrm flipH="1">
            <a:off x="50" y="4834275"/>
            <a:ext cx="4572000" cy="30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3"/>
          <p:cNvSpPr/>
          <p:nvPr/>
        </p:nvSpPr>
        <p:spPr>
          <a:xfrm flipH="1">
            <a:off x="4572000" y="483427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9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4"/>
          <p:cNvSpPr txBox="1"/>
          <p:nvPr>
            <p:ph type="title"/>
          </p:nvPr>
        </p:nvSpPr>
        <p:spPr>
          <a:xfrm>
            <a:off x="717800" y="383175"/>
            <a:ext cx="7708200" cy="74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53" name="Google Shape;153;p24"/>
          <p:cNvSpPr txBox="1"/>
          <p:nvPr>
            <p:ph idx="1" type="subTitle"/>
          </p:nvPr>
        </p:nvSpPr>
        <p:spPr>
          <a:xfrm>
            <a:off x="717800" y="1255775"/>
            <a:ext cx="4631700" cy="339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4" name="Google Shape;154;p24"/>
          <p:cNvSpPr/>
          <p:nvPr/>
        </p:nvSpPr>
        <p:spPr>
          <a:xfrm>
            <a:off x="7927800" y="257160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11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/>
          <p:nvPr>
            <p:ph hasCustomPrompt="1" type="title"/>
          </p:nvPr>
        </p:nvSpPr>
        <p:spPr>
          <a:xfrm>
            <a:off x="750975" y="2819150"/>
            <a:ext cx="2164200" cy="6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000">
                <a:solidFill>
                  <a:schemeClr val="dk2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57" name="Google Shape;157;p25"/>
          <p:cNvSpPr txBox="1"/>
          <p:nvPr>
            <p:ph idx="1" type="subTitle"/>
          </p:nvPr>
        </p:nvSpPr>
        <p:spPr>
          <a:xfrm>
            <a:off x="750975" y="3390050"/>
            <a:ext cx="2164200" cy="6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8" name="Google Shape;158;p25"/>
          <p:cNvSpPr txBox="1"/>
          <p:nvPr>
            <p:ph hasCustomPrompt="1" idx="2" type="title"/>
          </p:nvPr>
        </p:nvSpPr>
        <p:spPr>
          <a:xfrm>
            <a:off x="3508587" y="2819150"/>
            <a:ext cx="2164200" cy="6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000">
                <a:solidFill>
                  <a:schemeClr val="dk2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59" name="Google Shape;159;p25"/>
          <p:cNvSpPr txBox="1"/>
          <p:nvPr>
            <p:ph idx="3" type="subTitle"/>
          </p:nvPr>
        </p:nvSpPr>
        <p:spPr>
          <a:xfrm>
            <a:off x="3508587" y="3390050"/>
            <a:ext cx="2164200" cy="6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0" name="Google Shape;160;p25"/>
          <p:cNvSpPr txBox="1"/>
          <p:nvPr>
            <p:ph idx="4" type="title"/>
          </p:nvPr>
        </p:nvSpPr>
        <p:spPr>
          <a:xfrm>
            <a:off x="717800" y="383175"/>
            <a:ext cx="7708200" cy="6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61" name="Google Shape;161;p25"/>
          <p:cNvSpPr txBox="1"/>
          <p:nvPr>
            <p:ph hasCustomPrompt="1" idx="5" type="title"/>
          </p:nvPr>
        </p:nvSpPr>
        <p:spPr>
          <a:xfrm>
            <a:off x="6216100" y="2819150"/>
            <a:ext cx="2164200" cy="64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3000">
                <a:solidFill>
                  <a:schemeClr val="dk2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62" name="Google Shape;162;p25"/>
          <p:cNvSpPr txBox="1"/>
          <p:nvPr>
            <p:ph idx="6" type="subTitle"/>
          </p:nvPr>
        </p:nvSpPr>
        <p:spPr>
          <a:xfrm>
            <a:off x="6216100" y="3390050"/>
            <a:ext cx="2164200" cy="6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None/>
              <a:defRPr sz="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3" name="Google Shape;163;p25"/>
          <p:cNvSpPr/>
          <p:nvPr/>
        </p:nvSpPr>
        <p:spPr>
          <a:xfrm flipH="1">
            <a:off x="50" y="4834275"/>
            <a:ext cx="4572000" cy="309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5"/>
          <p:cNvSpPr/>
          <p:nvPr/>
        </p:nvSpPr>
        <p:spPr>
          <a:xfrm flipH="1">
            <a:off x="4572000" y="483427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12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6"/>
          <p:cNvSpPr txBox="1"/>
          <p:nvPr>
            <p:ph idx="1" type="subTitle"/>
          </p:nvPr>
        </p:nvSpPr>
        <p:spPr>
          <a:xfrm>
            <a:off x="711900" y="14760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7" name="Google Shape;167;p26"/>
          <p:cNvSpPr txBox="1"/>
          <p:nvPr>
            <p:ph idx="2" type="subTitle"/>
          </p:nvPr>
        </p:nvSpPr>
        <p:spPr>
          <a:xfrm>
            <a:off x="711900" y="18514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8" name="Google Shape;168;p26"/>
          <p:cNvSpPr txBox="1"/>
          <p:nvPr>
            <p:ph idx="3" type="subTitle"/>
          </p:nvPr>
        </p:nvSpPr>
        <p:spPr>
          <a:xfrm>
            <a:off x="2983950" y="14760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69" name="Google Shape;169;p26"/>
          <p:cNvSpPr txBox="1"/>
          <p:nvPr>
            <p:ph idx="4" type="subTitle"/>
          </p:nvPr>
        </p:nvSpPr>
        <p:spPr>
          <a:xfrm>
            <a:off x="2983950" y="18514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0" name="Google Shape;170;p26"/>
          <p:cNvSpPr txBox="1"/>
          <p:nvPr>
            <p:ph idx="5" type="subTitle"/>
          </p:nvPr>
        </p:nvSpPr>
        <p:spPr>
          <a:xfrm>
            <a:off x="5256000" y="14760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1" name="Google Shape;171;p26"/>
          <p:cNvSpPr txBox="1"/>
          <p:nvPr>
            <p:ph idx="6" type="subTitle"/>
          </p:nvPr>
        </p:nvSpPr>
        <p:spPr>
          <a:xfrm>
            <a:off x="5256000" y="18514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2" name="Google Shape;172;p26"/>
          <p:cNvSpPr txBox="1"/>
          <p:nvPr>
            <p:ph idx="7" type="subTitle"/>
          </p:nvPr>
        </p:nvSpPr>
        <p:spPr>
          <a:xfrm>
            <a:off x="711900" y="29522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3" name="Google Shape;173;p26"/>
          <p:cNvSpPr txBox="1"/>
          <p:nvPr>
            <p:ph idx="8" type="subTitle"/>
          </p:nvPr>
        </p:nvSpPr>
        <p:spPr>
          <a:xfrm>
            <a:off x="711900" y="33276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4" name="Google Shape;174;p26"/>
          <p:cNvSpPr txBox="1"/>
          <p:nvPr>
            <p:ph idx="9" type="subTitle"/>
          </p:nvPr>
        </p:nvSpPr>
        <p:spPr>
          <a:xfrm>
            <a:off x="2983950" y="29522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5" name="Google Shape;175;p26"/>
          <p:cNvSpPr txBox="1"/>
          <p:nvPr>
            <p:ph idx="13" type="subTitle"/>
          </p:nvPr>
        </p:nvSpPr>
        <p:spPr>
          <a:xfrm>
            <a:off x="2983950" y="33276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6" name="Google Shape;176;p26"/>
          <p:cNvSpPr txBox="1"/>
          <p:nvPr>
            <p:ph idx="14" type="subTitle"/>
          </p:nvPr>
        </p:nvSpPr>
        <p:spPr>
          <a:xfrm>
            <a:off x="5256000" y="2952200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b="1">
                <a:solidFill>
                  <a:schemeClr val="accent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b="1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77" name="Google Shape;177;p26"/>
          <p:cNvSpPr txBox="1"/>
          <p:nvPr>
            <p:ph idx="15" type="subTitle"/>
          </p:nvPr>
        </p:nvSpPr>
        <p:spPr>
          <a:xfrm>
            <a:off x="5256000" y="3327650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8" name="Google Shape;178;p26"/>
          <p:cNvSpPr txBox="1"/>
          <p:nvPr>
            <p:ph type="title"/>
          </p:nvPr>
        </p:nvSpPr>
        <p:spPr>
          <a:xfrm>
            <a:off x="717800" y="383175"/>
            <a:ext cx="7708200" cy="6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79" name="Google Shape;179;p26"/>
          <p:cNvSpPr/>
          <p:nvPr/>
        </p:nvSpPr>
        <p:spPr>
          <a:xfrm>
            <a:off x="7927800" y="257160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6"/>
          <p:cNvSpPr/>
          <p:nvPr/>
        </p:nvSpPr>
        <p:spPr>
          <a:xfrm>
            <a:off x="7927800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5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 txBox="1"/>
          <p:nvPr>
            <p:ph type="title"/>
          </p:nvPr>
        </p:nvSpPr>
        <p:spPr>
          <a:xfrm>
            <a:off x="713225" y="445025"/>
            <a:ext cx="3858900" cy="13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7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3" name="Google Shape;183;p27"/>
          <p:cNvSpPr/>
          <p:nvPr/>
        </p:nvSpPr>
        <p:spPr>
          <a:xfrm>
            <a:off x="6711600" y="257160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7"/>
          <p:cNvSpPr/>
          <p:nvPr/>
        </p:nvSpPr>
        <p:spPr>
          <a:xfrm>
            <a:off x="7927800" y="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Font typeface="Barlow"/>
              <a:buChar char="●"/>
              <a:defRPr sz="1200"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Font typeface="Barlow"/>
              <a:buChar char="○"/>
              <a:defRPr sz="1200"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arlow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Barlow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713225" y="384048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23" name="Google Shape;23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125" y="4477650"/>
            <a:ext cx="557102" cy="55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713225" y="384048"/>
            <a:ext cx="7717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713225" y="2371675"/>
            <a:ext cx="2987100" cy="12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"/>
              <a:defRPr sz="1400"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●"/>
              <a:defRPr sz="1200"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■"/>
              <a:defRPr sz="1200"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●"/>
              <a:defRPr sz="1200"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○"/>
              <a:defRPr sz="1200"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■"/>
              <a:defRPr sz="1200"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●"/>
              <a:defRPr sz="1200"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○"/>
              <a:defRPr sz="1200"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rgbClr val="000043"/>
              </a:buClr>
              <a:buSzPts val="1400"/>
              <a:buFont typeface="Quicksand Medium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3962400" y="2371675"/>
            <a:ext cx="2987100" cy="127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"/>
              <a:defRPr sz="1400"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●"/>
              <a:defRPr sz="1200"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■"/>
              <a:defRPr sz="1200"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●"/>
              <a:defRPr sz="1200"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○"/>
              <a:defRPr sz="1200"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■"/>
              <a:defRPr sz="1200"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●"/>
              <a:defRPr sz="1200"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rgbClr val="000043"/>
              </a:buClr>
              <a:buSzPts val="1400"/>
              <a:buFont typeface="Quicksand Medium"/>
              <a:buChar char="○"/>
              <a:defRPr sz="1200"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rgbClr val="000043"/>
              </a:buClr>
              <a:buSzPts val="1400"/>
              <a:buFont typeface="Quicksand Medium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3" type="subTitle"/>
          </p:nvPr>
        </p:nvSpPr>
        <p:spPr>
          <a:xfrm>
            <a:off x="713225" y="1925800"/>
            <a:ext cx="2987100" cy="47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4" type="subTitle"/>
          </p:nvPr>
        </p:nvSpPr>
        <p:spPr>
          <a:xfrm>
            <a:off x="3962400" y="1925800"/>
            <a:ext cx="2987100" cy="47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b="1">
                <a:solidFill>
                  <a:schemeClr val="accent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/>
          <p:nvPr/>
        </p:nvSpPr>
        <p:spPr>
          <a:xfrm>
            <a:off x="7520700" y="205110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5"/>
          <p:cNvSpPr/>
          <p:nvPr/>
        </p:nvSpPr>
        <p:spPr>
          <a:xfrm>
            <a:off x="6304500" y="0"/>
            <a:ext cx="1216200" cy="2051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" name="Google Shape;3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125" y="4477650"/>
            <a:ext cx="557102" cy="55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717800" y="383175"/>
            <a:ext cx="7708200" cy="6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Montserrat"/>
              <a:buNone/>
              <a:defRPr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35" name="Google Shape;35;p6"/>
          <p:cNvSpPr/>
          <p:nvPr/>
        </p:nvSpPr>
        <p:spPr>
          <a:xfrm rot="5400000">
            <a:off x="6703350" y="2702925"/>
            <a:ext cx="4572000" cy="309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6" name="Google Shape;36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125" y="4477650"/>
            <a:ext cx="557102" cy="55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1156525" y="1340400"/>
            <a:ext cx="42321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1156525" y="2096100"/>
            <a:ext cx="4232100" cy="201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>
                <a:solidFill>
                  <a:schemeClr val="accent2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7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7"/>
          <p:cNvSpPr/>
          <p:nvPr/>
        </p:nvSpPr>
        <p:spPr>
          <a:xfrm>
            <a:off x="7951325" y="2571750"/>
            <a:ext cx="1216200" cy="2571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2" name="Google Shape;4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125" y="4477650"/>
            <a:ext cx="557102" cy="55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type="title"/>
          </p:nvPr>
        </p:nvSpPr>
        <p:spPr>
          <a:xfrm>
            <a:off x="713225" y="1170000"/>
            <a:ext cx="5533200" cy="280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7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5" name="Google Shape;45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1"/>
              </a:solidFill>
            </a:endParaRPr>
          </a:p>
        </p:txBody>
      </p:sp>
      <p:sp>
        <p:nvSpPr>
          <p:cNvPr id="46" name="Google Shape;46;p8"/>
          <p:cNvSpPr/>
          <p:nvPr/>
        </p:nvSpPr>
        <p:spPr>
          <a:xfrm>
            <a:off x="6732125" y="0"/>
            <a:ext cx="1216200" cy="25716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8"/>
          <p:cNvSpPr/>
          <p:nvPr/>
        </p:nvSpPr>
        <p:spPr>
          <a:xfrm>
            <a:off x="7951325" y="2571750"/>
            <a:ext cx="1216200" cy="1345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8" name="Google Shape;48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125" y="4477650"/>
            <a:ext cx="557102" cy="55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713375" y="2227050"/>
            <a:ext cx="44625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47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51" name="Google Shape;51;p9"/>
          <p:cNvSpPr txBox="1"/>
          <p:nvPr>
            <p:ph idx="1" type="subTitle"/>
          </p:nvPr>
        </p:nvSpPr>
        <p:spPr>
          <a:xfrm>
            <a:off x="713225" y="3045375"/>
            <a:ext cx="44625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hasCustomPrompt="1" idx="2" type="title"/>
          </p:nvPr>
        </p:nvSpPr>
        <p:spPr>
          <a:xfrm>
            <a:off x="713300" y="1262325"/>
            <a:ext cx="4462500" cy="11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53" name="Google Shape;53;p9"/>
          <p:cNvSpPr/>
          <p:nvPr/>
        </p:nvSpPr>
        <p:spPr>
          <a:xfrm>
            <a:off x="5270400" y="979500"/>
            <a:ext cx="1216200" cy="1592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9"/>
          <p:cNvSpPr/>
          <p:nvPr/>
        </p:nvSpPr>
        <p:spPr>
          <a:xfrm>
            <a:off x="6486600" y="2571900"/>
            <a:ext cx="12162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125" y="4477650"/>
            <a:ext cx="557102" cy="55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>
            <p:ph idx="1" type="body"/>
          </p:nvPr>
        </p:nvSpPr>
        <p:spPr>
          <a:xfrm>
            <a:off x="713225" y="544075"/>
            <a:ext cx="4264800" cy="15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3800">
                <a:solidFill>
                  <a:schemeClr val="accent1"/>
                </a:solidFill>
                <a:latin typeface="Inter"/>
                <a:ea typeface="Inter"/>
                <a:cs typeface="Inter"/>
                <a:sym typeface="Inter"/>
              </a:defRPr>
            </a:lvl1pPr>
          </a:lstStyle>
          <a:p/>
        </p:txBody>
      </p:sp>
      <p:pic>
        <p:nvPicPr>
          <p:cNvPr id="58" name="Google Shape;58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6125" y="4477650"/>
            <a:ext cx="557102" cy="5571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7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b="1"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6.png"/><Relationship Id="rId5" Type="http://schemas.openxmlformats.org/officeDocument/2006/relationships/image" Target="../media/image10.png"/><Relationship Id="rId6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bit.ly/2Tynxth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8"/>
          <p:cNvSpPr txBox="1"/>
          <p:nvPr>
            <p:ph type="ctrTitle"/>
          </p:nvPr>
        </p:nvSpPr>
        <p:spPr>
          <a:xfrm>
            <a:off x="1643858" y="1172225"/>
            <a:ext cx="67707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>
                <a:solidFill>
                  <a:schemeClr val="accent1"/>
                </a:solidFill>
              </a:rPr>
              <a:t>Modernise </a:t>
            </a:r>
            <a:r>
              <a:rPr lang="en" sz="4700">
                <a:solidFill>
                  <a:schemeClr val="dk2"/>
                </a:solidFill>
              </a:rPr>
              <a:t>log</a:t>
            </a:r>
            <a:r>
              <a:rPr lang="en" sz="4700">
                <a:solidFill>
                  <a:schemeClr val="accent1"/>
                </a:solidFill>
              </a:rPr>
              <a:t> collection of </a:t>
            </a:r>
            <a:r>
              <a:rPr lang="en" sz="4700">
                <a:solidFill>
                  <a:schemeClr val="dk2"/>
                </a:solidFill>
              </a:rPr>
              <a:t>OKD</a:t>
            </a:r>
            <a:r>
              <a:rPr lang="en" sz="4700">
                <a:solidFill>
                  <a:schemeClr val="accent1"/>
                </a:solidFill>
              </a:rPr>
              <a:t> </a:t>
            </a:r>
            <a:r>
              <a:rPr lang="en" sz="4700">
                <a:solidFill>
                  <a:schemeClr val="dk2"/>
                </a:solidFill>
              </a:rPr>
              <a:t>deployments</a:t>
            </a:r>
            <a:endParaRPr sz="4700">
              <a:solidFill>
                <a:schemeClr val="dk2"/>
              </a:solidFill>
            </a:endParaRPr>
          </a:p>
        </p:txBody>
      </p:sp>
      <p:sp>
        <p:nvSpPr>
          <p:cNvPr id="190" name="Google Shape;190;p28"/>
          <p:cNvSpPr txBox="1"/>
          <p:nvPr>
            <p:ph idx="1" type="subTitle"/>
          </p:nvPr>
        </p:nvSpPr>
        <p:spPr>
          <a:xfrm>
            <a:off x="1643850" y="3261775"/>
            <a:ext cx="6770700" cy="15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CERN OpenLab 2024</a:t>
            </a:r>
            <a:endParaRPr sz="10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Christian Klempau</a:t>
            </a:r>
            <a:endParaRPr sz="10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__________________</a:t>
            </a:r>
            <a:endParaRPr sz="10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Supervisors:</a:t>
            </a:r>
            <a:endParaRPr sz="10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Alberto Pimpo</a:t>
            </a:r>
            <a:endParaRPr sz="10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Montserrat Medium"/>
                <a:ea typeface="Montserrat Medium"/>
                <a:cs typeface="Montserrat Medium"/>
                <a:sym typeface="Montserrat Medium"/>
              </a:rPr>
              <a:t>Chrysoula Dikonimaki</a:t>
            </a:r>
            <a:endParaRPr sz="1000">
              <a:latin typeface="Montserrat Medium"/>
              <a:ea typeface="Montserrat Medium"/>
              <a:cs typeface="Montserrat Medium"/>
              <a:sym typeface="Montserrat Medium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latin typeface="Montserrat Medium"/>
              <a:ea typeface="Montserrat Medium"/>
              <a:cs typeface="Montserrat Medium"/>
              <a:sym typeface="Montserrat Medium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7"/>
          <p:cNvSpPr txBox="1"/>
          <p:nvPr>
            <p:ph type="title"/>
          </p:nvPr>
        </p:nvSpPr>
        <p:spPr>
          <a:xfrm>
            <a:off x="717900" y="4066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Proof of concept</a:t>
            </a:r>
            <a:endParaRPr/>
          </a:p>
        </p:txBody>
      </p:sp>
      <p:pic>
        <p:nvPicPr>
          <p:cNvPr id="297" name="Google Shape;29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8800" y="2366325"/>
            <a:ext cx="1494776" cy="1089301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7"/>
          <p:cNvSpPr txBox="1"/>
          <p:nvPr/>
        </p:nvSpPr>
        <p:spPr>
          <a:xfrm>
            <a:off x="513050" y="1961050"/>
            <a:ext cx="3057900" cy="1823400"/>
          </a:xfrm>
          <a:prstGeom prst="rect">
            <a:avLst/>
          </a:prstGeom>
          <a:noFill/>
          <a:ln cap="flat" cmpd="sng" w="19050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○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</a:t>
            </a: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fficient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CNCF support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○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Active deployment, OSS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Inspired by FluentD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○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Easier transition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9" name="Google Shape;299;p37"/>
          <p:cNvSpPr txBox="1"/>
          <p:nvPr>
            <p:ph idx="4294967295" type="ctrTitle"/>
          </p:nvPr>
        </p:nvSpPr>
        <p:spPr>
          <a:xfrm>
            <a:off x="75375" y="4790800"/>
            <a:ext cx="23448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04. Proof of concept</a:t>
            </a:r>
            <a:endParaRPr sz="14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8"/>
          <p:cNvSpPr txBox="1"/>
          <p:nvPr>
            <p:ph idx="4294967295" type="ctrTitle"/>
          </p:nvPr>
        </p:nvSpPr>
        <p:spPr>
          <a:xfrm>
            <a:off x="75375" y="4790800"/>
            <a:ext cx="23448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04. Proof of concept</a:t>
            </a:r>
            <a:endParaRPr sz="1400">
              <a:solidFill>
                <a:schemeClr val="lt1"/>
              </a:solidFill>
            </a:endParaRPr>
          </a:p>
        </p:txBody>
      </p:sp>
      <p:sp>
        <p:nvSpPr>
          <p:cNvPr id="305" name="Google Shape;305;p38"/>
          <p:cNvSpPr txBox="1"/>
          <p:nvPr>
            <p:ph type="title"/>
          </p:nvPr>
        </p:nvSpPr>
        <p:spPr>
          <a:xfrm>
            <a:off x="717900" y="4066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Proof of concept</a:t>
            </a:r>
            <a:endParaRPr/>
          </a:p>
        </p:txBody>
      </p:sp>
      <p:pic>
        <p:nvPicPr>
          <p:cNvPr id="306" name="Google Shape;30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0750" y="3802350"/>
            <a:ext cx="1203976" cy="87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" name="Google Shape;30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61300" y="1090463"/>
            <a:ext cx="4530476" cy="35892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9"/>
          <p:cNvSpPr txBox="1"/>
          <p:nvPr>
            <p:ph idx="4294967295" type="ctrTitle"/>
          </p:nvPr>
        </p:nvSpPr>
        <p:spPr>
          <a:xfrm>
            <a:off x="75375" y="4790800"/>
            <a:ext cx="23448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05. Status</a:t>
            </a:r>
            <a:endParaRPr sz="1400">
              <a:solidFill>
                <a:schemeClr val="lt1"/>
              </a:solidFill>
            </a:endParaRPr>
          </a:p>
        </p:txBody>
      </p:sp>
      <p:sp>
        <p:nvSpPr>
          <p:cNvPr id="313" name="Google Shape;313;p39"/>
          <p:cNvSpPr txBox="1"/>
          <p:nvPr>
            <p:ph type="title"/>
          </p:nvPr>
        </p:nvSpPr>
        <p:spPr>
          <a:xfrm>
            <a:off x="717900" y="4066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Where we are now</a:t>
            </a:r>
            <a:endParaRPr/>
          </a:p>
        </p:txBody>
      </p:sp>
      <p:pic>
        <p:nvPicPr>
          <p:cNvPr id="314" name="Google Shape;31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76577" y="3547425"/>
            <a:ext cx="785886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39"/>
          <p:cNvSpPr txBox="1"/>
          <p:nvPr/>
        </p:nvSpPr>
        <p:spPr>
          <a:xfrm>
            <a:off x="2917650" y="1711175"/>
            <a:ext cx="3308700" cy="23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93C47D"/>
              </a:buClr>
              <a:buSzPts val="1400"/>
              <a:buFont typeface="Montserrat"/>
              <a:buChar char="●"/>
            </a:pPr>
            <a:r>
              <a:rPr b="1" lang="en">
                <a:solidFill>
                  <a:srgbClr val="93C47D"/>
                </a:solidFill>
                <a:latin typeface="Montserrat"/>
                <a:ea typeface="Montserrat"/>
                <a:cs typeface="Montserrat"/>
                <a:sym typeface="Montserrat"/>
              </a:rPr>
              <a:t>Research</a:t>
            </a:r>
            <a:endParaRPr b="1">
              <a:solidFill>
                <a:srgbClr val="93C47D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93C47D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3C47D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93C47D"/>
              </a:buClr>
              <a:buSzPts val="1400"/>
              <a:buFont typeface="Montserrat"/>
              <a:buChar char="●"/>
            </a:pPr>
            <a:r>
              <a:rPr b="1" lang="en">
                <a:solidFill>
                  <a:srgbClr val="93C47D"/>
                </a:solidFill>
                <a:latin typeface="Montserrat"/>
                <a:ea typeface="Montserrat"/>
                <a:cs typeface="Montserrat"/>
                <a:sym typeface="Montserrat"/>
              </a:rPr>
              <a:t>Technology validation pilot</a:t>
            </a:r>
            <a:endParaRPr b="1">
              <a:solidFill>
                <a:srgbClr val="93C47D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1C23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1C232"/>
              </a:buClr>
              <a:buSzPts val="1400"/>
              <a:buFont typeface="Montserrat"/>
              <a:buChar char="●"/>
            </a:pPr>
            <a:r>
              <a:rPr b="1" lang="en">
                <a:solidFill>
                  <a:srgbClr val="F1C232"/>
                </a:solidFill>
                <a:latin typeface="Montserrat"/>
                <a:ea typeface="Montserrat"/>
                <a:cs typeface="Montserrat"/>
                <a:sym typeface="Montserrat"/>
              </a:rPr>
              <a:t>Proof of concept</a:t>
            </a:r>
            <a:endParaRPr b="1">
              <a:solidFill>
                <a:srgbClr val="F1C23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1C23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1C23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1400"/>
              <a:buFont typeface="Montserrat"/>
              <a:buChar char="●"/>
            </a:pPr>
            <a:r>
              <a:rPr b="1" lang="en">
                <a:solidFill>
                  <a:srgbClr val="9E9E9E"/>
                </a:solidFill>
                <a:latin typeface="Montserrat"/>
                <a:ea typeface="Montserrat"/>
                <a:cs typeface="Montserrat"/>
                <a:sym typeface="Montserrat"/>
              </a:rPr>
              <a:t>[Future] FluentD phase out </a:t>
            </a:r>
            <a:endParaRPr b="1">
              <a:solidFill>
                <a:srgbClr val="9E9E9E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1C23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316" name="Google Shape;31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48403" y="1524738"/>
            <a:ext cx="642246" cy="572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48410" y="2377223"/>
            <a:ext cx="642250" cy="64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39"/>
          <p:cNvPicPr preferRelativeResize="0"/>
          <p:nvPr/>
        </p:nvPicPr>
        <p:blipFill rotWithShape="1">
          <a:blip r:embed="rId6">
            <a:alphaModFix/>
          </a:blip>
          <a:srcRect b="82214" l="46526" r="31381" t="7296"/>
          <a:stretch/>
        </p:blipFill>
        <p:spPr>
          <a:xfrm>
            <a:off x="6908512" y="3019475"/>
            <a:ext cx="922025" cy="23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0"/>
          <p:cNvSpPr txBox="1"/>
          <p:nvPr>
            <p:ph type="title"/>
          </p:nvPr>
        </p:nvSpPr>
        <p:spPr>
          <a:xfrm>
            <a:off x="713225" y="445025"/>
            <a:ext cx="3858900" cy="13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</a:t>
            </a:r>
            <a:endParaRPr/>
          </a:p>
        </p:txBody>
      </p:sp>
      <p:sp>
        <p:nvSpPr>
          <p:cNvPr id="324" name="Google Shape;324;p40"/>
          <p:cNvSpPr txBox="1"/>
          <p:nvPr/>
        </p:nvSpPr>
        <p:spPr>
          <a:xfrm>
            <a:off x="713225" y="1630928"/>
            <a:ext cx="3841200" cy="129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Do you have any questions?</a:t>
            </a:r>
            <a:endParaRPr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Montserrat"/>
                <a:ea typeface="Montserrat"/>
                <a:cs typeface="Montserrat"/>
                <a:sym typeface="Montserrat"/>
              </a:rPr>
              <a:t>christian.alex.klempau.funk@cern.ch</a:t>
            </a:r>
            <a:endParaRPr>
              <a:solidFill>
                <a:schemeClr val="accent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25" name="Google Shape;325;p40"/>
          <p:cNvSpPr txBox="1"/>
          <p:nvPr/>
        </p:nvSpPr>
        <p:spPr>
          <a:xfrm>
            <a:off x="528425" y="3417500"/>
            <a:ext cx="3000000" cy="16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Credits</a:t>
            </a: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: 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85750" lvl="0" marL="45720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-"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This presentation template was created by </a:t>
            </a:r>
            <a:r>
              <a:rPr lang="en" sz="900">
                <a:solidFill>
                  <a:schemeClr val="dk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Images:-	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85750" lvl="0" marL="45720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-"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Kubernetes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-"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Red Hat, OKD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-"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vector.dev, DataDog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-"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Fluent, fluentD, fluent-bit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-"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sokube.io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2857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Montserrat"/>
              <a:buChar char="-"/>
            </a:pPr>
            <a:r>
              <a:rPr lang="en" sz="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shutterstock.com</a:t>
            </a:r>
            <a:endParaRPr sz="9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9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Telemetry</a:t>
            </a:r>
            <a:endParaRPr/>
          </a:p>
        </p:txBody>
      </p:sp>
      <p:sp>
        <p:nvSpPr>
          <p:cNvPr id="196" name="Google Shape;196;p29"/>
          <p:cNvSpPr txBox="1"/>
          <p:nvPr>
            <p:ph idx="1" type="subTitle"/>
          </p:nvPr>
        </p:nvSpPr>
        <p:spPr>
          <a:xfrm>
            <a:off x="6094200" y="2336025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Logs</a:t>
            </a:r>
            <a:endParaRPr/>
          </a:p>
        </p:txBody>
      </p:sp>
      <p:sp>
        <p:nvSpPr>
          <p:cNvPr id="197" name="Google Shape;197;p29"/>
          <p:cNvSpPr txBox="1"/>
          <p:nvPr>
            <p:ph idx="2" type="subTitle"/>
          </p:nvPr>
        </p:nvSpPr>
        <p:spPr>
          <a:xfrm>
            <a:off x="6094200" y="2711475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Timestamped text record  </a:t>
            </a:r>
            <a:r>
              <a:rPr b="1" lang="en" sz="1200"/>
              <a:t>→ Debug, diagnostic</a:t>
            </a:r>
            <a:r>
              <a:rPr b="1" lang="en" sz="1200"/>
              <a:t>, security</a:t>
            </a:r>
            <a:endParaRPr b="1" sz="1200"/>
          </a:p>
        </p:txBody>
      </p:sp>
      <p:sp>
        <p:nvSpPr>
          <p:cNvPr id="198" name="Google Shape;198;p29"/>
          <p:cNvSpPr txBox="1"/>
          <p:nvPr>
            <p:ph idx="4" type="subTitle"/>
          </p:nvPr>
        </p:nvSpPr>
        <p:spPr>
          <a:xfrm>
            <a:off x="788100" y="2747725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Measurement of a service </a:t>
            </a:r>
            <a:r>
              <a:rPr b="1" lang="en" sz="1200"/>
              <a:t>→ Performance, availability</a:t>
            </a:r>
            <a:endParaRPr b="1" sz="1200"/>
          </a:p>
        </p:txBody>
      </p:sp>
      <p:sp>
        <p:nvSpPr>
          <p:cNvPr id="199" name="Google Shape;199;p29"/>
          <p:cNvSpPr txBox="1"/>
          <p:nvPr>
            <p:ph idx="3" type="subTitle"/>
          </p:nvPr>
        </p:nvSpPr>
        <p:spPr>
          <a:xfrm>
            <a:off x="788100" y="2372275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Metrics</a:t>
            </a:r>
            <a:endParaRPr/>
          </a:p>
        </p:txBody>
      </p:sp>
      <p:sp>
        <p:nvSpPr>
          <p:cNvPr id="200" name="Google Shape;200;p29"/>
          <p:cNvSpPr txBox="1"/>
          <p:nvPr>
            <p:ph idx="5" type="subTitle"/>
          </p:nvPr>
        </p:nvSpPr>
        <p:spPr>
          <a:xfrm>
            <a:off x="3441150" y="2372275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Traces</a:t>
            </a:r>
            <a:endParaRPr/>
          </a:p>
        </p:txBody>
      </p:sp>
      <p:sp>
        <p:nvSpPr>
          <p:cNvPr id="201" name="Google Shape;201;p29"/>
          <p:cNvSpPr txBox="1"/>
          <p:nvPr>
            <p:ph idx="6" type="subTitle"/>
          </p:nvPr>
        </p:nvSpPr>
        <p:spPr>
          <a:xfrm>
            <a:off x="3441150" y="2747725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Structured logs, correlation, hierarchy            </a:t>
            </a:r>
            <a:r>
              <a:rPr b="1" lang="en" sz="1200"/>
              <a:t>→ Big picture</a:t>
            </a:r>
            <a:endParaRPr b="1" sz="1200"/>
          </a:p>
        </p:txBody>
      </p:sp>
      <p:sp>
        <p:nvSpPr>
          <p:cNvPr id="202" name="Google Shape;202;p29"/>
          <p:cNvSpPr txBox="1"/>
          <p:nvPr>
            <p:ph idx="4294967295" type="ctrTitle"/>
          </p:nvPr>
        </p:nvSpPr>
        <p:spPr>
          <a:xfrm>
            <a:off x="75375" y="4790800"/>
            <a:ext cx="17997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01. </a:t>
            </a:r>
            <a:r>
              <a:rPr lang="en" sz="1400">
                <a:solidFill>
                  <a:schemeClr val="lt1"/>
                </a:solidFill>
              </a:rPr>
              <a:t>Introduction</a:t>
            </a:r>
            <a:endParaRPr sz="1400">
              <a:solidFill>
                <a:schemeClr val="lt1"/>
              </a:solidFill>
            </a:endParaRPr>
          </a:p>
        </p:txBody>
      </p:sp>
      <p:pic>
        <p:nvPicPr>
          <p:cNvPr id="203" name="Google Shape;203;p29"/>
          <p:cNvPicPr preferRelativeResize="0"/>
          <p:nvPr/>
        </p:nvPicPr>
        <p:blipFill rotWithShape="1">
          <a:blip r:embed="rId3">
            <a:alphaModFix/>
          </a:blip>
          <a:srcRect b="37308" l="68432" r="7157" t="21458"/>
          <a:stretch/>
        </p:blipFill>
        <p:spPr>
          <a:xfrm>
            <a:off x="6920338" y="1671875"/>
            <a:ext cx="609424" cy="61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9"/>
          <p:cNvPicPr preferRelativeResize="0"/>
          <p:nvPr/>
        </p:nvPicPr>
        <p:blipFill rotWithShape="1">
          <a:blip r:embed="rId3">
            <a:alphaModFix/>
          </a:blip>
          <a:srcRect b="37306" l="7230" r="68505" t="21706"/>
          <a:stretch/>
        </p:blipFill>
        <p:spPr>
          <a:xfrm>
            <a:off x="1614250" y="1708109"/>
            <a:ext cx="609402" cy="616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9"/>
          <p:cNvPicPr preferRelativeResize="0"/>
          <p:nvPr/>
        </p:nvPicPr>
        <p:blipFill rotWithShape="1">
          <a:blip r:embed="rId3">
            <a:alphaModFix/>
          </a:blip>
          <a:srcRect b="36836" l="37661" r="37609" t="22156"/>
          <a:stretch/>
        </p:blipFill>
        <p:spPr>
          <a:xfrm>
            <a:off x="4267288" y="1708100"/>
            <a:ext cx="620787" cy="61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0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Telemetry</a:t>
            </a:r>
            <a:endParaRPr/>
          </a:p>
        </p:txBody>
      </p:sp>
      <p:sp>
        <p:nvSpPr>
          <p:cNvPr id="211" name="Google Shape;211;p30"/>
          <p:cNvSpPr txBox="1"/>
          <p:nvPr>
            <p:ph idx="1" type="subTitle"/>
          </p:nvPr>
        </p:nvSpPr>
        <p:spPr>
          <a:xfrm>
            <a:off x="6094200" y="2336025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Logs</a:t>
            </a:r>
            <a:endParaRPr/>
          </a:p>
        </p:txBody>
      </p:sp>
      <p:sp>
        <p:nvSpPr>
          <p:cNvPr id="212" name="Google Shape;212;p30"/>
          <p:cNvSpPr txBox="1"/>
          <p:nvPr>
            <p:ph idx="2" type="subTitle"/>
          </p:nvPr>
        </p:nvSpPr>
        <p:spPr>
          <a:xfrm>
            <a:off x="6094200" y="2711475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Timestamped text record  </a:t>
            </a:r>
            <a:r>
              <a:rPr b="1" lang="en" sz="1200"/>
              <a:t>→ Debug, diagnostic, security</a:t>
            </a:r>
            <a:endParaRPr b="1" sz="1200"/>
          </a:p>
        </p:txBody>
      </p:sp>
      <p:sp>
        <p:nvSpPr>
          <p:cNvPr id="213" name="Google Shape;213;p30"/>
          <p:cNvSpPr txBox="1"/>
          <p:nvPr>
            <p:ph idx="4" type="subTitle"/>
          </p:nvPr>
        </p:nvSpPr>
        <p:spPr>
          <a:xfrm>
            <a:off x="788100" y="2747725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CCCCCC"/>
                </a:solidFill>
              </a:rPr>
              <a:t>Measurement of a service </a:t>
            </a:r>
            <a:r>
              <a:rPr b="1" lang="en" sz="1200">
                <a:solidFill>
                  <a:srgbClr val="CCCCCC"/>
                </a:solidFill>
              </a:rPr>
              <a:t>→ Performance, availability</a:t>
            </a:r>
            <a:endParaRPr b="1" sz="1200">
              <a:solidFill>
                <a:srgbClr val="CCCCCC"/>
              </a:solidFill>
            </a:endParaRPr>
          </a:p>
        </p:txBody>
      </p:sp>
      <p:sp>
        <p:nvSpPr>
          <p:cNvPr id="214" name="Google Shape;214;p30"/>
          <p:cNvSpPr txBox="1"/>
          <p:nvPr>
            <p:ph idx="3" type="subTitle"/>
          </p:nvPr>
        </p:nvSpPr>
        <p:spPr>
          <a:xfrm>
            <a:off x="788100" y="2372275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999999"/>
                </a:solidFill>
              </a:rPr>
              <a:t>Metrics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15" name="Google Shape;215;p30"/>
          <p:cNvSpPr txBox="1"/>
          <p:nvPr>
            <p:ph idx="5" type="subTitle"/>
          </p:nvPr>
        </p:nvSpPr>
        <p:spPr>
          <a:xfrm>
            <a:off x="3441150" y="2372275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999999"/>
                </a:solidFill>
              </a:rPr>
              <a:t>Traces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16" name="Google Shape;216;p30"/>
          <p:cNvSpPr txBox="1"/>
          <p:nvPr>
            <p:ph idx="6" type="subTitle"/>
          </p:nvPr>
        </p:nvSpPr>
        <p:spPr>
          <a:xfrm>
            <a:off x="3441150" y="2747725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CCCCCC"/>
                </a:solidFill>
              </a:rPr>
              <a:t>Structured logs, correlation, hierarchy            </a:t>
            </a:r>
            <a:r>
              <a:rPr b="1" lang="en" sz="1200">
                <a:solidFill>
                  <a:srgbClr val="CCCCCC"/>
                </a:solidFill>
              </a:rPr>
              <a:t>→ Big picture</a:t>
            </a:r>
            <a:endParaRPr b="1" sz="1200">
              <a:solidFill>
                <a:srgbClr val="CCCCCC"/>
              </a:solidFill>
            </a:endParaRPr>
          </a:p>
        </p:txBody>
      </p:sp>
      <p:sp>
        <p:nvSpPr>
          <p:cNvPr id="217" name="Google Shape;217;p30"/>
          <p:cNvSpPr txBox="1"/>
          <p:nvPr>
            <p:ph idx="4294967295" type="ctrTitle"/>
          </p:nvPr>
        </p:nvSpPr>
        <p:spPr>
          <a:xfrm>
            <a:off x="75375" y="4790800"/>
            <a:ext cx="17997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01. Introduction</a:t>
            </a:r>
            <a:endParaRPr sz="1400">
              <a:solidFill>
                <a:schemeClr val="lt1"/>
              </a:solidFill>
            </a:endParaRPr>
          </a:p>
        </p:txBody>
      </p:sp>
      <p:pic>
        <p:nvPicPr>
          <p:cNvPr id="218" name="Google Shape;218;p30"/>
          <p:cNvPicPr preferRelativeResize="0"/>
          <p:nvPr/>
        </p:nvPicPr>
        <p:blipFill rotWithShape="1">
          <a:blip r:embed="rId3">
            <a:alphaModFix/>
          </a:blip>
          <a:srcRect b="37308" l="68432" r="7157" t="21458"/>
          <a:stretch/>
        </p:blipFill>
        <p:spPr>
          <a:xfrm>
            <a:off x="6920338" y="1671875"/>
            <a:ext cx="609424" cy="61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0"/>
          <p:cNvPicPr preferRelativeResize="0"/>
          <p:nvPr/>
        </p:nvPicPr>
        <p:blipFill rotWithShape="1">
          <a:blip r:embed="rId4">
            <a:alphaModFix/>
          </a:blip>
          <a:srcRect b="37306" l="7230" r="68505" t="21706"/>
          <a:stretch/>
        </p:blipFill>
        <p:spPr>
          <a:xfrm>
            <a:off x="1614250" y="1708109"/>
            <a:ext cx="609402" cy="616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0"/>
          <p:cNvPicPr preferRelativeResize="0"/>
          <p:nvPr/>
        </p:nvPicPr>
        <p:blipFill rotWithShape="1">
          <a:blip r:embed="rId4">
            <a:alphaModFix/>
          </a:blip>
          <a:srcRect b="36836" l="37661" r="37609" t="22156"/>
          <a:stretch/>
        </p:blipFill>
        <p:spPr>
          <a:xfrm>
            <a:off x="4267288" y="1708100"/>
            <a:ext cx="620787" cy="61687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0"/>
          <p:cNvSpPr/>
          <p:nvPr/>
        </p:nvSpPr>
        <p:spPr>
          <a:xfrm>
            <a:off x="5956650" y="1566150"/>
            <a:ext cx="2536800" cy="20112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1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Telemetry</a:t>
            </a:r>
            <a:endParaRPr/>
          </a:p>
        </p:txBody>
      </p:sp>
      <p:sp>
        <p:nvSpPr>
          <p:cNvPr id="227" name="Google Shape;227;p31"/>
          <p:cNvSpPr txBox="1"/>
          <p:nvPr>
            <p:ph idx="1" type="subTitle"/>
          </p:nvPr>
        </p:nvSpPr>
        <p:spPr>
          <a:xfrm>
            <a:off x="6094200" y="2336025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Logs</a:t>
            </a:r>
            <a:endParaRPr/>
          </a:p>
        </p:txBody>
      </p:sp>
      <p:sp>
        <p:nvSpPr>
          <p:cNvPr id="228" name="Google Shape;228;p31"/>
          <p:cNvSpPr txBox="1"/>
          <p:nvPr>
            <p:ph idx="2" type="subTitle"/>
          </p:nvPr>
        </p:nvSpPr>
        <p:spPr>
          <a:xfrm>
            <a:off x="6094200" y="2711475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Timestamped text record  </a:t>
            </a:r>
            <a:r>
              <a:rPr b="1" lang="en" sz="1200"/>
              <a:t>→ Debug, diagnostic, security</a:t>
            </a:r>
            <a:endParaRPr b="1" sz="1200"/>
          </a:p>
        </p:txBody>
      </p:sp>
      <p:sp>
        <p:nvSpPr>
          <p:cNvPr id="229" name="Google Shape;229;p31"/>
          <p:cNvSpPr txBox="1"/>
          <p:nvPr>
            <p:ph idx="4" type="subTitle"/>
          </p:nvPr>
        </p:nvSpPr>
        <p:spPr>
          <a:xfrm>
            <a:off x="788100" y="2747725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CCCCCC"/>
                </a:solidFill>
              </a:rPr>
              <a:t>Measurement of a service </a:t>
            </a:r>
            <a:r>
              <a:rPr b="1" lang="en" sz="1200">
                <a:solidFill>
                  <a:srgbClr val="CCCCCC"/>
                </a:solidFill>
              </a:rPr>
              <a:t>→ Performance, availability</a:t>
            </a:r>
            <a:endParaRPr b="1" sz="1200">
              <a:solidFill>
                <a:srgbClr val="CCCCCC"/>
              </a:solidFill>
            </a:endParaRPr>
          </a:p>
        </p:txBody>
      </p:sp>
      <p:sp>
        <p:nvSpPr>
          <p:cNvPr id="230" name="Google Shape;230;p31"/>
          <p:cNvSpPr txBox="1"/>
          <p:nvPr>
            <p:ph idx="3" type="subTitle"/>
          </p:nvPr>
        </p:nvSpPr>
        <p:spPr>
          <a:xfrm>
            <a:off x="788100" y="2372275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999999"/>
                </a:solidFill>
              </a:rPr>
              <a:t>Metrics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31" name="Google Shape;231;p31"/>
          <p:cNvSpPr txBox="1"/>
          <p:nvPr>
            <p:ph idx="5" type="subTitle"/>
          </p:nvPr>
        </p:nvSpPr>
        <p:spPr>
          <a:xfrm>
            <a:off x="3441150" y="2372275"/>
            <a:ext cx="2261700" cy="40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999999"/>
                </a:solidFill>
              </a:rPr>
              <a:t>Traces</a:t>
            </a:r>
            <a:endParaRPr>
              <a:solidFill>
                <a:srgbClr val="999999"/>
              </a:solidFill>
            </a:endParaRPr>
          </a:p>
        </p:txBody>
      </p:sp>
      <p:sp>
        <p:nvSpPr>
          <p:cNvPr id="232" name="Google Shape;232;p31"/>
          <p:cNvSpPr txBox="1"/>
          <p:nvPr>
            <p:ph idx="6" type="subTitle"/>
          </p:nvPr>
        </p:nvSpPr>
        <p:spPr>
          <a:xfrm>
            <a:off x="3441150" y="2747725"/>
            <a:ext cx="22617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CCCCCC"/>
                </a:solidFill>
              </a:rPr>
              <a:t>Structured logs, correlation, hierarchy            </a:t>
            </a:r>
            <a:r>
              <a:rPr b="1" lang="en" sz="1200">
                <a:solidFill>
                  <a:srgbClr val="CCCCCC"/>
                </a:solidFill>
              </a:rPr>
              <a:t>→ Big picture</a:t>
            </a:r>
            <a:endParaRPr b="1" sz="1200">
              <a:solidFill>
                <a:srgbClr val="CCCCCC"/>
              </a:solidFill>
            </a:endParaRPr>
          </a:p>
        </p:txBody>
      </p:sp>
      <p:sp>
        <p:nvSpPr>
          <p:cNvPr id="233" name="Google Shape;233;p31"/>
          <p:cNvSpPr txBox="1"/>
          <p:nvPr>
            <p:ph idx="4294967295" type="ctrTitle"/>
          </p:nvPr>
        </p:nvSpPr>
        <p:spPr>
          <a:xfrm>
            <a:off x="75375" y="4790800"/>
            <a:ext cx="17997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01. Introduction</a:t>
            </a:r>
            <a:endParaRPr sz="1400">
              <a:solidFill>
                <a:schemeClr val="lt1"/>
              </a:solidFill>
            </a:endParaRPr>
          </a:p>
        </p:txBody>
      </p:sp>
      <p:pic>
        <p:nvPicPr>
          <p:cNvPr id="234" name="Google Shape;234;p31"/>
          <p:cNvPicPr preferRelativeResize="0"/>
          <p:nvPr/>
        </p:nvPicPr>
        <p:blipFill rotWithShape="1">
          <a:blip r:embed="rId3">
            <a:alphaModFix/>
          </a:blip>
          <a:srcRect b="37308" l="68432" r="7157" t="21458"/>
          <a:stretch/>
        </p:blipFill>
        <p:spPr>
          <a:xfrm>
            <a:off x="6920338" y="1671875"/>
            <a:ext cx="609424" cy="61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1"/>
          <p:cNvPicPr preferRelativeResize="0"/>
          <p:nvPr/>
        </p:nvPicPr>
        <p:blipFill rotWithShape="1">
          <a:blip r:embed="rId4">
            <a:alphaModFix/>
          </a:blip>
          <a:srcRect b="37306" l="7230" r="68505" t="21706"/>
          <a:stretch/>
        </p:blipFill>
        <p:spPr>
          <a:xfrm>
            <a:off x="1614250" y="1708109"/>
            <a:ext cx="609402" cy="616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1"/>
          <p:cNvPicPr preferRelativeResize="0"/>
          <p:nvPr/>
        </p:nvPicPr>
        <p:blipFill rotWithShape="1">
          <a:blip r:embed="rId4">
            <a:alphaModFix/>
          </a:blip>
          <a:srcRect b="36836" l="37661" r="37609" t="22156"/>
          <a:stretch/>
        </p:blipFill>
        <p:spPr>
          <a:xfrm>
            <a:off x="4267288" y="1708100"/>
            <a:ext cx="620787" cy="616875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31"/>
          <p:cNvSpPr/>
          <p:nvPr/>
        </p:nvSpPr>
        <p:spPr>
          <a:xfrm>
            <a:off x="5956650" y="1566150"/>
            <a:ext cx="2536800" cy="20112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38" name="Google Shape;238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22557" y="3770664"/>
            <a:ext cx="740646" cy="66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81430" y="3738938"/>
            <a:ext cx="746117" cy="723899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1"/>
          <p:cNvSpPr txBox="1"/>
          <p:nvPr/>
        </p:nvSpPr>
        <p:spPr>
          <a:xfrm>
            <a:off x="7060650" y="3858150"/>
            <a:ext cx="328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+</a:t>
            </a:r>
            <a:endParaRPr b="1" sz="2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2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logging pipeline</a:t>
            </a:r>
            <a:endParaRPr/>
          </a:p>
        </p:txBody>
      </p:sp>
      <p:sp>
        <p:nvSpPr>
          <p:cNvPr id="246" name="Google Shape;246;p32"/>
          <p:cNvSpPr txBox="1"/>
          <p:nvPr>
            <p:ph idx="4294967295" type="ctrTitle"/>
          </p:nvPr>
        </p:nvSpPr>
        <p:spPr>
          <a:xfrm>
            <a:off x="75375" y="4790800"/>
            <a:ext cx="23448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02. What we have</a:t>
            </a:r>
            <a:endParaRPr sz="1400">
              <a:solidFill>
                <a:schemeClr val="lt1"/>
              </a:solidFill>
            </a:endParaRPr>
          </a:p>
        </p:txBody>
      </p:sp>
      <p:pic>
        <p:nvPicPr>
          <p:cNvPr id="247" name="Google Shape;247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6475" y="907975"/>
            <a:ext cx="6137784" cy="38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32"/>
          <p:cNvSpPr txBox="1"/>
          <p:nvPr/>
        </p:nvSpPr>
        <p:spPr>
          <a:xfrm>
            <a:off x="1556475" y="3900675"/>
            <a:ext cx="11919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Inside every</a:t>
            </a: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b="1"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OKD</a:t>
            </a: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cluster</a:t>
            </a:r>
            <a:endParaRPr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49" name="Google Shape;249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3428" y="4037925"/>
            <a:ext cx="531892" cy="38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32657" y="3993789"/>
            <a:ext cx="740646" cy="66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91530" y="3962063"/>
            <a:ext cx="746117" cy="723899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2"/>
          <p:cNvSpPr txBox="1"/>
          <p:nvPr/>
        </p:nvSpPr>
        <p:spPr>
          <a:xfrm>
            <a:off x="7970750" y="4081275"/>
            <a:ext cx="328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+</a:t>
            </a:r>
            <a:endParaRPr b="1" sz="2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3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we need an upgrade</a:t>
            </a:r>
            <a:endParaRPr/>
          </a:p>
        </p:txBody>
      </p:sp>
      <p:sp>
        <p:nvSpPr>
          <p:cNvPr id="258" name="Google Shape;258;p33"/>
          <p:cNvSpPr txBox="1"/>
          <p:nvPr>
            <p:ph idx="4294967295" type="ctrTitle"/>
          </p:nvPr>
        </p:nvSpPr>
        <p:spPr>
          <a:xfrm>
            <a:off x="75375" y="4790800"/>
            <a:ext cx="23448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02. What we have</a:t>
            </a:r>
            <a:endParaRPr sz="1400">
              <a:solidFill>
                <a:schemeClr val="lt1"/>
              </a:solidFill>
            </a:endParaRPr>
          </a:p>
        </p:txBody>
      </p:sp>
      <p:sp>
        <p:nvSpPr>
          <p:cNvPr id="259" name="Google Shape;259;p33"/>
          <p:cNvSpPr txBox="1"/>
          <p:nvPr/>
        </p:nvSpPr>
        <p:spPr>
          <a:xfrm>
            <a:off x="6157213" y="2975575"/>
            <a:ext cx="2061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Operator 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deprecation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60" name="Google Shape;260;p33"/>
          <p:cNvSpPr txBox="1"/>
          <p:nvPr/>
        </p:nvSpPr>
        <p:spPr>
          <a:xfrm>
            <a:off x="3456450" y="2975575"/>
            <a:ext cx="2061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Inefficient,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less supported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1" name="Google Shape;26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0100" y="1914577"/>
            <a:ext cx="1111001" cy="1111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3"/>
          <p:cNvSpPr txBox="1"/>
          <p:nvPr/>
        </p:nvSpPr>
        <p:spPr>
          <a:xfrm>
            <a:off x="945100" y="3025575"/>
            <a:ext cx="2061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Control</a:t>
            </a:r>
            <a:endParaRPr sz="17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3" name="Google Shape;263;p33"/>
          <p:cNvPicPr preferRelativeResize="0"/>
          <p:nvPr/>
        </p:nvPicPr>
        <p:blipFill rotWithShape="1">
          <a:blip r:embed="rId4">
            <a:alphaModFix/>
          </a:blip>
          <a:srcRect b="25487" l="2406" r="46054" t="24801"/>
          <a:stretch/>
        </p:blipFill>
        <p:spPr>
          <a:xfrm>
            <a:off x="7077475" y="2052701"/>
            <a:ext cx="1196550" cy="649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18524" y="1959631"/>
            <a:ext cx="936876" cy="83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03900" y="1922850"/>
            <a:ext cx="936873" cy="908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/>
          <p:nvPr>
            <p:ph type="title"/>
          </p:nvPr>
        </p:nvSpPr>
        <p:spPr>
          <a:xfrm>
            <a:off x="717800" y="3831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Alternatives: Vector</a:t>
            </a:r>
            <a:endParaRPr/>
          </a:p>
        </p:txBody>
      </p:sp>
      <p:sp>
        <p:nvSpPr>
          <p:cNvPr id="271" name="Google Shape;271;p34"/>
          <p:cNvSpPr txBox="1"/>
          <p:nvPr>
            <p:ph idx="4294967295" type="ctrTitle"/>
          </p:nvPr>
        </p:nvSpPr>
        <p:spPr>
          <a:xfrm>
            <a:off x="75375" y="4790800"/>
            <a:ext cx="23448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03. Research</a:t>
            </a:r>
            <a:endParaRPr sz="1400">
              <a:solidFill>
                <a:schemeClr val="lt1"/>
              </a:solidFill>
            </a:endParaRPr>
          </a:p>
        </p:txBody>
      </p:sp>
      <p:pic>
        <p:nvPicPr>
          <p:cNvPr id="272" name="Google Shape;27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6300" y="2074175"/>
            <a:ext cx="2127950" cy="1597175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4"/>
          <p:cNvSpPr txBox="1"/>
          <p:nvPr/>
        </p:nvSpPr>
        <p:spPr>
          <a:xfrm>
            <a:off x="513050" y="1961050"/>
            <a:ext cx="3057900" cy="2028300"/>
          </a:xfrm>
          <a:prstGeom prst="rect">
            <a:avLst/>
          </a:prstGeom>
          <a:noFill/>
          <a:ln cap="flat" cmpd="sng" w="19050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</a:t>
            </a: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uture default Operator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○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RedHat OKD support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Rust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○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Memory safe, efficient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Full-fledged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○"/>
            </a:pP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</a:t>
            </a:r>
            <a:r>
              <a:rPr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ogs, metrics, plugins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5"/>
          <p:cNvSpPr txBox="1"/>
          <p:nvPr>
            <p:ph type="title"/>
          </p:nvPr>
        </p:nvSpPr>
        <p:spPr>
          <a:xfrm>
            <a:off x="717900" y="4066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Technology </a:t>
            </a:r>
            <a:r>
              <a:rPr lang="en"/>
              <a:t>validation</a:t>
            </a:r>
            <a:r>
              <a:rPr lang="en"/>
              <a:t> pilot</a:t>
            </a:r>
            <a:endParaRPr/>
          </a:p>
        </p:txBody>
      </p:sp>
      <p:sp>
        <p:nvSpPr>
          <p:cNvPr id="279" name="Google Shape;279;p35"/>
          <p:cNvSpPr txBox="1"/>
          <p:nvPr>
            <p:ph idx="4294967295" type="ctrTitle"/>
          </p:nvPr>
        </p:nvSpPr>
        <p:spPr>
          <a:xfrm>
            <a:off x="75375" y="4790800"/>
            <a:ext cx="23448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03. Research</a:t>
            </a:r>
            <a:endParaRPr sz="1400">
              <a:solidFill>
                <a:schemeClr val="lt1"/>
              </a:solidFill>
            </a:endParaRPr>
          </a:p>
        </p:txBody>
      </p:sp>
      <p:pic>
        <p:nvPicPr>
          <p:cNvPr id="280" name="Google Shape;28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4788" y="1322650"/>
            <a:ext cx="6418025" cy="306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44425" y="406675"/>
            <a:ext cx="572700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5"/>
          <p:cNvSpPr txBox="1"/>
          <p:nvPr/>
        </p:nvSpPr>
        <p:spPr>
          <a:xfrm>
            <a:off x="717900" y="4134900"/>
            <a:ext cx="1685400" cy="38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Inside </a:t>
            </a:r>
            <a:r>
              <a:rPr b="1" lang="en" sz="10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legacy-web-redirector</a:t>
            </a:r>
            <a:endParaRPr b="1" sz="10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6"/>
          <p:cNvSpPr txBox="1"/>
          <p:nvPr>
            <p:ph idx="4294967295" type="ctrTitle"/>
          </p:nvPr>
        </p:nvSpPr>
        <p:spPr>
          <a:xfrm>
            <a:off x="75375" y="4790800"/>
            <a:ext cx="2344800" cy="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</a:rPr>
              <a:t>03. Research</a:t>
            </a:r>
            <a:endParaRPr sz="1400">
              <a:solidFill>
                <a:schemeClr val="lt1"/>
              </a:solidFill>
            </a:endParaRPr>
          </a:p>
        </p:txBody>
      </p:sp>
      <p:sp>
        <p:nvSpPr>
          <p:cNvPr id="288" name="Google Shape;288;p36"/>
          <p:cNvSpPr txBox="1"/>
          <p:nvPr/>
        </p:nvSpPr>
        <p:spPr>
          <a:xfrm>
            <a:off x="513050" y="1961050"/>
            <a:ext cx="3057900" cy="1823400"/>
          </a:xfrm>
          <a:prstGeom prst="rect">
            <a:avLst/>
          </a:prstGeom>
          <a:noFill/>
          <a:ln cap="flat" cmpd="sng" w="19050">
            <a:solidFill>
              <a:srgbClr val="D9EAD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2C2C2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rgbClr val="C2C2C2"/>
                </a:solidFill>
                <a:latin typeface="Montserrat"/>
                <a:ea typeface="Montserrat"/>
                <a:cs typeface="Montserrat"/>
                <a:sym typeface="Montserrat"/>
              </a:rPr>
              <a:t>Rust</a:t>
            </a:r>
            <a:endParaRPr b="1" sz="1200">
              <a:solidFill>
                <a:srgbClr val="C2C2C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C2C2C2"/>
              </a:buClr>
              <a:buSzPts val="1200"/>
              <a:buFont typeface="Montserrat"/>
              <a:buChar char="○"/>
            </a:pPr>
            <a:r>
              <a:rPr lang="en" sz="1200">
                <a:solidFill>
                  <a:srgbClr val="C2C2C2"/>
                </a:solidFill>
                <a:latin typeface="Montserrat"/>
                <a:ea typeface="Montserrat"/>
                <a:cs typeface="Montserrat"/>
                <a:sym typeface="Montserrat"/>
              </a:rPr>
              <a:t>Memory safe, efficient</a:t>
            </a:r>
            <a:endParaRPr sz="1200">
              <a:solidFill>
                <a:srgbClr val="C2C2C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C2C2C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2C2C2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rgbClr val="C2C2C2"/>
                </a:solidFill>
                <a:latin typeface="Montserrat"/>
                <a:ea typeface="Montserrat"/>
                <a:cs typeface="Montserrat"/>
                <a:sym typeface="Montserrat"/>
              </a:rPr>
              <a:t>Default future Operator</a:t>
            </a:r>
            <a:endParaRPr b="1" sz="1200">
              <a:solidFill>
                <a:srgbClr val="C2C2C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C2C2C2"/>
              </a:buClr>
              <a:buSzPts val="1200"/>
              <a:buFont typeface="Montserrat"/>
              <a:buChar char="○"/>
            </a:pPr>
            <a:r>
              <a:rPr lang="en" sz="1200">
                <a:solidFill>
                  <a:srgbClr val="C2C2C2"/>
                </a:solidFill>
                <a:latin typeface="Montserrat"/>
                <a:ea typeface="Montserrat"/>
                <a:cs typeface="Montserrat"/>
                <a:sym typeface="Montserrat"/>
              </a:rPr>
              <a:t>RedHat OKD support</a:t>
            </a:r>
            <a:endParaRPr sz="1200">
              <a:solidFill>
                <a:srgbClr val="C2C2C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C2C2C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C2C2C2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rgbClr val="C2C2C2"/>
                </a:solidFill>
                <a:latin typeface="Montserrat"/>
                <a:ea typeface="Montserrat"/>
                <a:cs typeface="Montserrat"/>
                <a:sym typeface="Montserrat"/>
              </a:rPr>
              <a:t>Full-fledged</a:t>
            </a:r>
            <a:endParaRPr b="1" sz="1200">
              <a:solidFill>
                <a:srgbClr val="C2C2C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rgbClr val="C2C2C2"/>
              </a:buClr>
              <a:buSzPts val="1200"/>
              <a:buFont typeface="Montserrat"/>
              <a:buChar char="○"/>
            </a:pPr>
            <a:r>
              <a:rPr lang="en" sz="1200">
                <a:solidFill>
                  <a:srgbClr val="C2C2C2"/>
                </a:solidFill>
                <a:latin typeface="Montserrat"/>
                <a:ea typeface="Montserrat"/>
                <a:cs typeface="Montserrat"/>
                <a:sym typeface="Montserrat"/>
              </a:rPr>
              <a:t>logs, metrics, plugins</a:t>
            </a:r>
            <a:endParaRPr sz="1200">
              <a:solidFill>
                <a:srgbClr val="C2C2C2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89" name="Google Shape;289;p36"/>
          <p:cNvSpPr txBox="1"/>
          <p:nvPr/>
        </p:nvSpPr>
        <p:spPr>
          <a:xfrm>
            <a:off x="5635875" y="1961050"/>
            <a:ext cx="3057900" cy="18234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Low extensibility</a:t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Lacking documentation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Imperative code, not declarative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Montserrat"/>
              <a:buChar char="●"/>
            </a:pPr>
            <a:r>
              <a:rPr b="1" lang="en" sz="12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Limited VRL language support</a:t>
            </a:r>
            <a:endParaRPr b="1" sz="12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90" name="Google Shape;29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9300" y="2530150"/>
            <a:ext cx="685200" cy="68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36"/>
          <p:cNvSpPr txBox="1"/>
          <p:nvPr>
            <p:ph type="title"/>
          </p:nvPr>
        </p:nvSpPr>
        <p:spPr>
          <a:xfrm>
            <a:off x="717900" y="406675"/>
            <a:ext cx="7708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Technology validation pilot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nagement Consulting Toolkit by Slidesgo">
  <a:themeElements>
    <a:clrScheme name="Simple Light">
      <a:dk1>
        <a:srgbClr val="000000"/>
      </a:dk1>
      <a:lt1>
        <a:srgbClr val="FFFFFF"/>
      </a:lt1>
      <a:dk2>
        <a:srgbClr val="4A8CFF"/>
      </a:dk2>
      <a:lt2>
        <a:srgbClr val="EFEFEF"/>
      </a:lt2>
      <a:accent1>
        <a:srgbClr val="003BA3"/>
      </a:accent1>
      <a:accent2>
        <a:srgbClr val="000000"/>
      </a:accent2>
      <a:accent3>
        <a:srgbClr val="4A8CFF"/>
      </a:accent3>
      <a:accent4>
        <a:srgbClr val="EFEFEF"/>
      </a:accent4>
      <a:accent5>
        <a:srgbClr val="003BA3"/>
      </a:accent5>
      <a:accent6>
        <a:srgbClr val="000000"/>
      </a:accent6>
      <a:hlink>
        <a:srgbClr val="003BA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