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7" r:id="rId2"/>
    <p:sldId id="260" r:id="rId3"/>
    <p:sldId id="266" r:id="rId4"/>
    <p:sldId id="267" r:id="rId5"/>
    <p:sldId id="268" r:id="rId6"/>
    <p:sldId id="269" r:id="rId7"/>
    <p:sldId id="270" r:id="rId8"/>
    <p:sldId id="271" r:id="rId9"/>
    <p:sldId id="275" r:id="rId10"/>
    <p:sldId id="272" r:id="rId11"/>
    <p:sldId id="264" r:id="rId12"/>
    <p:sldId id="274" r:id="rId13"/>
  </p:sldIdLst>
  <p:sldSz cx="12192000" cy="6858000"/>
  <p:notesSz cx="6858000" cy="9144000"/>
  <p:defaultTextStyle>
    <a:defPPr>
      <a:defRPr lang="en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4C02"/>
    <a:srgbClr val="2129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34"/>
    <p:restoredTop sz="77740"/>
  </p:normalViewPr>
  <p:slideViewPr>
    <p:cSldViewPr snapToGrid="0">
      <p:cViewPr>
        <p:scale>
          <a:sx n="123" d="100"/>
          <a:sy n="123" d="100"/>
        </p:scale>
        <p:origin x="1000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7C57A7-8AA8-A446-A653-C971B77FE879}" type="doc">
      <dgm:prSet loTypeId="urn:microsoft.com/office/officeart/2008/layout/BubblePictureList" loCatId="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C212798C-BCE8-1A43-9471-0C765D222EA4}">
      <dgm:prSet phldrT="[Text]"/>
      <dgm:spPr/>
      <dgm:t>
        <a:bodyPr/>
        <a:lstStyle/>
        <a:p>
          <a:r>
            <a:rPr lang="en-GB" dirty="0"/>
            <a:t> </a:t>
          </a:r>
        </a:p>
      </dgm:t>
    </dgm:pt>
    <dgm:pt modelId="{DF6065C8-BE59-3049-9559-922EBAE7ACEA}" type="parTrans" cxnId="{763013A8-D16E-8C4A-9492-92E959F2977C}">
      <dgm:prSet/>
      <dgm:spPr/>
      <dgm:t>
        <a:bodyPr/>
        <a:lstStyle/>
        <a:p>
          <a:endParaRPr lang="en-GB"/>
        </a:p>
      </dgm:t>
    </dgm:pt>
    <dgm:pt modelId="{9D9FA6DF-2FEA-494F-8C92-363AFACC5334}" type="sibTrans" cxnId="{763013A8-D16E-8C4A-9492-92E959F2977C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</dgm:spPr>
      <dgm:t>
        <a:bodyPr/>
        <a:lstStyle/>
        <a:p>
          <a:endParaRPr lang="en-GB"/>
        </a:p>
      </dgm:t>
    </dgm:pt>
    <dgm:pt modelId="{D6F36CDB-04B6-804E-A343-9F1BE4C3BFD3}">
      <dgm:prSet phldrT="[Text]"/>
      <dgm:spPr/>
      <dgm:t>
        <a:bodyPr/>
        <a:lstStyle/>
        <a:p>
          <a:r>
            <a:rPr lang="en-GB" dirty="0"/>
            <a:t> </a:t>
          </a:r>
        </a:p>
      </dgm:t>
    </dgm:pt>
    <dgm:pt modelId="{9045DB70-6A4F-FA4E-BE35-BEC478E0B6A0}" type="parTrans" cxnId="{B3325E99-5254-2B47-8AC8-DFD8E73ECA25}">
      <dgm:prSet/>
      <dgm:spPr/>
      <dgm:t>
        <a:bodyPr/>
        <a:lstStyle/>
        <a:p>
          <a:endParaRPr lang="en-GB"/>
        </a:p>
      </dgm:t>
    </dgm:pt>
    <dgm:pt modelId="{CC9F812F-586F-3E4A-8C9A-906B4F394D4E}" type="sibTrans" cxnId="{B3325E99-5254-2B47-8AC8-DFD8E73ECA25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  <dgm:t>
        <a:bodyPr/>
        <a:lstStyle/>
        <a:p>
          <a:endParaRPr lang="en-GB"/>
        </a:p>
      </dgm:t>
    </dgm:pt>
    <dgm:pt modelId="{2C902871-8206-C849-809D-5A8397908568}">
      <dgm:prSet phldrT="[Text]"/>
      <dgm:spPr/>
      <dgm:t>
        <a:bodyPr/>
        <a:lstStyle/>
        <a:p>
          <a:r>
            <a:rPr lang="en-GB" dirty="0"/>
            <a:t> </a:t>
          </a:r>
        </a:p>
      </dgm:t>
    </dgm:pt>
    <dgm:pt modelId="{F2EA9FC2-10DF-F549-9723-CE3895F14BA4}" type="sibTrans" cxnId="{768E5C39-C234-EB47-BC51-C18E220FE0EB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  <dgm:t>
        <a:bodyPr/>
        <a:lstStyle/>
        <a:p>
          <a:endParaRPr lang="en-GB"/>
        </a:p>
      </dgm:t>
    </dgm:pt>
    <dgm:pt modelId="{6708777C-05D3-674C-9344-E081930928BD}" type="parTrans" cxnId="{768E5C39-C234-EB47-BC51-C18E220FE0EB}">
      <dgm:prSet/>
      <dgm:spPr/>
      <dgm:t>
        <a:bodyPr/>
        <a:lstStyle/>
        <a:p>
          <a:endParaRPr lang="en-GB"/>
        </a:p>
      </dgm:t>
    </dgm:pt>
    <dgm:pt modelId="{13B60D15-153E-2C4A-AE97-E1FCC59DC85F}" type="pres">
      <dgm:prSet presAssocID="{C67C57A7-8AA8-A446-A653-C971B77FE879}" presName="Name0" presStyleCnt="0">
        <dgm:presLayoutVars>
          <dgm:chMax val="8"/>
          <dgm:chPref val="8"/>
          <dgm:dir/>
        </dgm:presLayoutVars>
      </dgm:prSet>
      <dgm:spPr/>
    </dgm:pt>
    <dgm:pt modelId="{AE996E81-A30B-AA46-A5F2-3674D45FBA1F}" type="pres">
      <dgm:prSet presAssocID="{2C902871-8206-C849-809D-5A8397908568}" presName="parent_text_1" presStyleLbl="revTx" presStyleIdx="0" presStyleCnt="3" custLinFactY="165839" custLinFactNeighborX="-97567" custLinFactNeighborY="200000">
        <dgm:presLayoutVars>
          <dgm:chMax val="0"/>
          <dgm:chPref val="0"/>
          <dgm:bulletEnabled val="1"/>
        </dgm:presLayoutVars>
      </dgm:prSet>
      <dgm:spPr/>
    </dgm:pt>
    <dgm:pt modelId="{DBC8F071-1E35-3E44-95B5-EE283060F04C}" type="pres">
      <dgm:prSet presAssocID="{2C902871-8206-C849-809D-5A8397908568}" presName="image_accent_1" presStyleCnt="0"/>
      <dgm:spPr/>
    </dgm:pt>
    <dgm:pt modelId="{1061FE6D-AC0F-FA42-8510-626C1530E8B3}" type="pres">
      <dgm:prSet presAssocID="{2C902871-8206-C849-809D-5A8397908568}" presName="imageAccentRepeatNode" presStyleLbl="alignNode1" presStyleIdx="0" presStyleCnt="6" custScaleX="183212" custScaleY="183655"/>
      <dgm:spPr>
        <a:solidFill>
          <a:schemeClr val="accent2">
            <a:hueOff val="0"/>
            <a:satOff val="0"/>
            <a:lumOff val="0"/>
          </a:schemeClr>
        </a:solidFill>
        <a:ln w="19050">
          <a:solidFill>
            <a:schemeClr val="accent2">
              <a:hueOff val="0"/>
              <a:satOff val="0"/>
              <a:lumOff val="0"/>
              <a:alpha val="65737"/>
            </a:schemeClr>
          </a:solidFill>
        </a:ln>
        <a:effectLst>
          <a:outerShdw blurRad="265031" dist="113976" dir="2700000" sx="104561" sy="104561" algn="ctr" rotWithShape="0">
            <a:srgbClr val="000000">
              <a:alpha val="43137"/>
            </a:srgbClr>
          </a:outerShdw>
        </a:effectLst>
      </dgm:spPr>
    </dgm:pt>
    <dgm:pt modelId="{689C198F-B4F4-2540-BD01-9BB17DB10BD1}" type="pres">
      <dgm:prSet presAssocID="{2C902871-8206-C849-809D-5A8397908568}" presName="accent_1" presStyleLbl="alignNode1" presStyleIdx="1" presStyleCnt="6" custScaleX="134923" custScaleY="140399" custLinFactX="-84670" custLinFactNeighborX="-100000" custLinFactNeighborY="-25950"/>
      <dgm:spPr>
        <a:effectLst>
          <a:outerShdw blurRad="254000" dist="38100" dir="2700000" sx="105000" sy="105000" algn="ctr" rotWithShape="0">
            <a:srgbClr val="000000">
              <a:alpha val="75000"/>
            </a:srgbClr>
          </a:outerShdw>
        </a:effectLst>
      </dgm:spPr>
    </dgm:pt>
    <dgm:pt modelId="{3A22EA8F-1510-6141-A55B-E6A9FCC77570}" type="pres">
      <dgm:prSet presAssocID="{F2EA9FC2-10DF-F549-9723-CE3895F14BA4}" presName="image_1" presStyleCnt="0"/>
      <dgm:spPr/>
    </dgm:pt>
    <dgm:pt modelId="{584DFCDD-7FDF-BC49-95D9-2334AD7857E2}" type="pres">
      <dgm:prSet presAssocID="{F2EA9FC2-10DF-F549-9723-CE3895F14BA4}" presName="imageRepeatNode" presStyleLbl="fgImgPlace1" presStyleIdx="0" presStyleCnt="3" custScaleX="184472" custScaleY="184025"/>
      <dgm:spPr/>
    </dgm:pt>
    <dgm:pt modelId="{0C0670EC-9754-8C44-882D-C0DA280F8813}" type="pres">
      <dgm:prSet presAssocID="{C212798C-BCE8-1A43-9471-0C765D222EA4}" presName="parent_text_2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79DE8D96-20FC-D044-B9A0-E1B7223B147D}" type="pres">
      <dgm:prSet presAssocID="{C212798C-BCE8-1A43-9471-0C765D222EA4}" presName="image_accent_2" presStyleCnt="0"/>
      <dgm:spPr/>
    </dgm:pt>
    <dgm:pt modelId="{A96D4AAA-372A-9845-9A14-A96FCA429A72}" type="pres">
      <dgm:prSet presAssocID="{C212798C-BCE8-1A43-9471-0C765D222EA4}" presName="imageAccentRepeatNode" presStyleLbl="alignNode1" presStyleIdx="2" presStyleCnt="6" custScaleX="167671" custScaleY="167447" custLinFactNeighborX="-15547" custLinFactNeighborY="93260"/>
      <dgm:spPr>
        <a:effectLst>
          <a:outerShdw blurRad="254000" dist="106686" dir="2760000" sx="105000" sy="105000" algn="ctr" rotWithShape="0">
            <a:srgbClr val="000000">
              <a:alpha val="44000"/>
            </a:srgbClr>
          </a:outerShdw>
        </a:effectLst>
      </dgm:spPr>
    </dgm:pt>
    <dgm:pt modelId="{0C7ADB08-4D50-8A46-979D-3EB21CAC0C90}" type="pres">
      <dgm:prSet presAssocID="{9D9FA6DF-2FEA-494F-8C92-363AFACC5334}" presName="image_2" presStyleCnt="0"/>
      <dgm:spPr/>
    </dgm:pt>
    <dgm:pt modelId="{BDB109D3-63A3-2747-8E94-DCAF018FECF2}" type="pres">
      <dgm:prSet presAssocID="{9D9FA6DF-2FEA-494F-8C92-363AFACC5334}" presName="imageRepeatNode" presStyleLbl="fgImgPlace1" presStyleIdx="1" presStyleCnt="3" custScaleX="160865" custScaleY="160799" custLinFactY="7021" custLinFactNeighborX="-19078" custLinFactNeighborY="100000"/>
      <dgm:spPr/>
    </dgm:pt>
    <dgm:pt modelId="{80F006BC-9467-A04E-BC5E-B582B7A68447}" type="pres">
      <dgm:prSet presAssocID="{D6F36CDB-04B6-804E-A343-9F1BE4C3BFD3}" presName="image_accent_3" presStyleCnt="0"/>
      <dgm:spPr/>
    </dgm:pt>
    <dgm:pt modelId="{D6DB775D-F5D9-9F45-8308-2F689D0E73F4}" type="pres">
      <dgm:prSet presAssocID="{D6F36CDB-04B6-804E-A343-9F1BE4C3BFD3}" presName="imageAccentRepeatNode" presStyleLbl="alignNode1" presStyleIdx="3" presStyleCnt="6" custScaleX="219325" custScaleY="218866" custLinFactNeighborX="24301" custLinFactNeighborY="-17100"/>
      <dgm:spPr>
        <a:effectLst>
          <a:outerShdw blurRad="254000" dist="101600" dir="2700000" sx="105000" sy="105000" algn="ctr" rotWithShape="0">
            <a:srgbClr val="000000">
              <a:alpha val="43371"/>
            </a:srgbClr>
          </a:outerShdw>
        </a:effectLst>
      </dgm:spPr>
    </dgm:pt>
    <dgm:pt modelId="{25C6D095-F91C-1B4A-8626-C78678C088B0}" type="pres">
      <dgm:prSet presAssocID="{D6F36CDB-04B6-804E-A343-9F1BE4C3BFD3}" presName="parent_text_3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755BC1F3-6BF1-0042-A434-AB0B74D71EA1}" type="pres">
      <dgm:prSet presAssocID="{D6F36CDB-04B6-804E-A343-9F1BE4C3BFD3}" presName="accent_2" presStyleLbl="alignNode1" presStyleIdx="4" presStyleCnt="6" custLinFactX="100000" custLinFactY="-22330" custLinFactNeighborX="156358" custLinFactNeighborY="-100000"/>
      <dgm:spPr>
        <a:effectLst>
          <a:outerShdw blurRad="254000" dist="38100" dir="2737421" sx="105000" sy="105000" algn="ctr" rotWithShape="0">
            <a:srgbClr val="000000">
              <a:alpha val="75000"/>
            </a:srgbClr>
          </a:outerShdw>
        </a:effectLst>
      </dgm:spPr>
    </dgm:pt>
    <dgm:pt modelId="{A970412B-AD96-A940-A1B9-574FE88B33D4}" type="pres">
      <dgm:prSet presAssocID="{D6F36CDB-04B6-804E-A343-9F1BE4C3BFD3}" presName="accent_3" presStyleLbl="alignNode1" presStyleIdx="5" presStyleCnt="6" custLinFactY="25497" custLinFactNeighborX="85443" custLinFactNeighborY="100000"/>
      <dgm:spPr>
        <a:effectLst>
          <a:outerShdw blurRad="254000" dist="79913" dir="2700000" algn="ctr" rotWithShape="0">
            <a:srgbClr val="000000">
              <a:alpha val="60000"/>
            </a:srgbClr>
          </a:outerShdw>
        </a:effectLst>
      </dgm:spPr>
    </dgm:pt>
    <dgm:pt modelId="{4779E6CC-69A8-8C4C-B149-64EC90AB7CAB}" type="pres">
      <dgm:prSet presAssocID="{CC9F812F-586F-3E4A-8C9A-906B4F394D4E}" presName="image_3" presStyleCnt="0"/>
      <dgm:spPr/>
    </dgm:pt>
    <dgm:pt modelId="{A760E293-4F73-2D46-BCB2-63109186F59A}" type="pres">
      <dgm:prSet presAssocID="{CC9F812F-586F-3E4A-8C9A-906B4F394D4E}" presName="imageRepeatNode" presStyleLbl="fgImgPlace1" presStyleIdx="2" presStyleCnt="3" custScaleX="225322" custScaleY="224437" custLinFactNeighborX="26675" custLinFactNeighborY="-18054"/>
      <dgm:spPr/>
    </dgm:pt>
  </dgm:ptLst>
  <dgm:cxnLst>
    <dgm:cxn modelId="{D778FB12-4F57-BF4A-AA24-855EF118E661}" type="presOf" srcId="{9D9FA6DF-2FEA-494F-8C92-363AFACC5334}" destId="{BDB109D3-63A3-2747-8E94-DCAF018FECF2}" srcOrd="0" destOrd="0" presId="urn:microsoft.com/office/officeart/2008/layout/BubblePictureList"/>
    <dgm:cxn modelId="{97EDBE30-AE2C-6A4B-969D-589244E2A5A2}" type="presOf" srcId="{C212798C-BCE8-1A43-9471-0C765D222EA4}" destId="{0C0670EC-9754-8C44-882D-C0DA280F8813}" srcOrd="0" destOrd="0" presId="urn:microsoft.com/office/officeart/2008/layout/BubblePictureList"/>
    <dgm:cxn modelId="{768E5C39-C234-EB47-BC51-C18E220FE0EB}" srcId="{C67C57A7-8AA8-A446-A653-C971B77FE879}" destId="{2C902871-8206-C849-809D-5A8397908568}" srcOrd="0" destOrd="0" parTransId="{6708777C-05D3-674C-9344-E081930928BD}" sibTransId="{F2EA9FC2-10DF-F549-9723-CE3895F14BA4}"/>
    <dgm:cxn modelId="{D9C51C4B-7AC0-5647-8520-F29E6358C6B0}" type="presOf" srcId="{2C902871-8206-C849-809D-5A8397908568}" destId="{AE996E81-A30B-AA46-A5F2-3674D45FBA1F}" srcOrd="0" destOrd="0" presId="urn:microsoft.com/office/officeart/2008/layout/BubblePictureList"/>
    <dgm:cxn modelId="{44DCFC6F-CE56-5D47-A6D4-A333C66DEF3C}" type="presOf" srcId="{CC9F812F-586F-3E4A-8C9A-906B4F394D4E}" destId="{A760E293-4F73-2D46-BCB2-63109186F59A}" srcOrd="0" destOrd="0" presId="urn:microsoft.com/office/officeart/2008/layout/BubblePictureList"/>
    <dgm:cxn modelId="{B3325E99-5254-2B47-8AC8-DFD8E73ECA25}" srcId="{C67C57A7-8AA8-A446-A653-C971B77FE879}" destId="{D6F36CDB-04B6-804E-A343-9F1BE4C3BFD3}" srcOrd="2" destOrd="0" parTransId="{9045DB70-6A4F-FA4E-BE35-BEC478E0B6A0}" sibTransId="{CC9F812F-586F-3E4A-8C9A-906B4F394D4E}"/>
    <dgm:cxn modelId="{D75CAA9F-B3B2-B342-84A5-22F915E1FAEF}" type="presOf" srcId="{C67C57A7-8AA8-A446-A653-C971B77FE879}" destId="{13B60D15-153E-2C4A-AE97-E1FCC59DC85F}" srcOrd="0" destOrd="0" presId="urn:microsoft.com/office/officeart/2008/layout/BubblePictureList"/>
    <dgm:cxn modelId="{763013A8-D16E-8C4A-9492-92E959F2977C}" srcId="{C67C57A7-8AA8-A446-A653-C971B77FE879}" destId="{C212798C-BCE8-1A43-9471-0C765D222EA4}" srcOrd="1" destOrd="0" parTransId="{DF6065C8-BE59-3049-9559-922EBAE7ACEA}" sibTransId="{9D9FA6DF-2FEA-494F-8C92-363AFACC5334}"/>
    <dgm:cxn modelId="{603801F2-5FD2-2A44-A05B-D64713AE6435}" type="presOf" srcId="{F2EA9FC2-10DF-F549-9723-CE3895F14BA4}" destId="{584DFCDD-7FDF-BC49-95D9-2334AD7857E2}" srcOrd="0" destOrd="0" presId="urn:microsoft.com/office/officeart/2008/layout/BubblePictureList"/>
    <dgm:cxn modelId="{F983E1FF-A5F4-1E40-952A-D16246E7E127}" type="presOf" srcId="{D6F36CDB-04B6-804E-A343-9F1BE4C3BFD3}" destId="{25C6D095-F91C-1B4A-8626-C78678C088B0}" srcOrd="0" destOrd="0" presId="urn:microsoft.com/office/officeart/2008/layout/BubblePictureList"/>
    <dgm:cxn modelId="{7E2EBFC7-7202-B644-8B40-7E9DEB2449FB}" type="presParOf" srcId="{13B60D15-153E-2C4A-AE97-E1FCC59DC85F}" destId="{AE996E81-A30B-AA46-A5F2-3674D45FBA1F}" srcOrd="0" destOrd="0" presId="urn:microsoft.com/office/officeart/2008/layout/BubblePictureList"/>
    <dgm:cxn modelId="{9683EF08-24FF-2E45-B54A-97168A3F4EF1}" type="presParOf" srcId="{13B60D15-153E-2C4A-AE97-E1FCC59DC85F}" destId="{DBC8F071-1E35-3E44-95B5-EE283060F04C}" srcOrd="1" destOrd="0" presId="urn:microsoft.com/office/officeart/2008/layout/BubblePictureList"/>
    <dgm:cxn modelId="{49E3CA5F-D655-7047-B83D-5C70637ECB04}" type="presParOf" srcId="{DBC8F071-1E35-3E44-95B5-EE283060F04C}" destId="{1061FE6D-AC0F-FA42-8510-626C1530E8B3}" srcOrd="0" destOrd="0" presId="urn:microsoft.com/office/officeart/2008/layout/BubblePictureList"/>
    <dgm:cxn modelId="{461A34B8-4016-D242-BB59-0AC4BDE46319}" type="presParOf" srcId="{13B60D15-153E-2C4A-AE97-E1FCC59DC85F}" destId="{689C198F-B4F4-2540-BD01-9BB17DB10BD1}" srcOrd="2" destOrd="0" presId="urn:microsoft.com/office/officeart/2008/layout/BubblePictureList"/>
    <dgm:cxn modelId="{089A4212-78FE-3441-BFA4-6685B1AD49EE}" type="presParOf" srcId="{13B60D15-153E-2C4A-AE97-E1FCC59DC85F}" destId="{3A22EA8F-1510-6141-A55B-E6A9FCC77570}" srcOrd="3" destOrd="0" presId="urn:microsoft.com/office/officeart/2008/layout/BubblePictureList"/>
    <dgm:cxn modelId="{62FEC6F4-A3CA-5F43-A77B-03FFE3F63F9E}" type="presParOf" srcId="{3A22EA8F-1510-6141-A55B-E6A9FCC77570}" destId="{584DFCDD-7FDF-BC49-95D9-2334AD7857E2}" srcOrd="0" destOrd="0" presId="urn:microsoft.com/office/officeart/2008/layout/BubblePictureList"/>
    <dgm:cxn modelId="{35D3A52D-D4EA-7D4D-A2FB-DA80D92DB686}" type="presParOf" srcId="{13B60D15-153E-2C4A-AE97-E1FCC59DC85F}" destId="{0C0670EC-9754-8C44-882D-C0DA280F8813}" srcOrd="4" destOrd="0" presId="urn:microsoft.com/office/officeart/2008/layout/BubblePictureList"/>
    <dgm:cxn modelId="{528ABEF9-4D32-1E4C-8B68-E0EC16F67E88}" type="presParOf" srcId="{13B60D15-153E-2C4A-AE97-E1FCC59DC85F}" destId="{79DE8D96-20FC-D044-B9A0-E1B7223B147D}" srcOrd="5" destOrd="0" presId="urn:microsoft.com/office/officeart/2008/layout/BubblePictureList"/>
    <dgm:cxn modelId="{F776B8AF-5D15-D748-B9E5-E8421218A56F}" type="presParOf" srcId="{79DE8D96-20FC-D044-B9A0-E1B7223B147D}" destId="{A96D4AAA-372A-9845-9A14-A96FCA429A72}" srcOrd="0" destOrd="0" presId="urn:microsoft.com/office/officeart/2008/layout/BubblePictureList"/>
    <dgm:cxn modelId="{50A5B2AB-AD4C-5C41-AA37-1B2C743B8A99}" type="presParOf" srcId="{13B60D15-153E-2C4A-AE97-E1FCC59DC85F}" destId="{0C7ADB08-4D50-8A46-979D-3EB21CAC0C90}" srcOrd="6" destOrd="0" presId="urn:microsoft.com/office/officeart/2008/layout/BubblePictureList"/>
    <dgm:cxn modelId="{91A397A6-EF62-E046-8EE2-9882DC08CB07}" type="presParOf" srcId="{0C7ADB08-4D50-8A46-979D-3EB21CAC0C90}" destId="{BDB109D3-63A3-2747-8E94-DCAF018FECF2}" srcOrd="0" destOrd="0" presId="urn:microsoft.com/office/officeart/2008/layout/BubblePictureList"/>
    <dgm:cxn modelId="{76AE7278-764C-9C45-91C6-6EAF7D3F3866}" type="presParOf" srcId="{13B60D15-153E-2C4A-AE97-E1FCC59DC85F}" destId="{80F006BC-9467-A04E-BC5E-B582B7A68447}" srcOrd="7" destOrd="0" presId="urn:microsoft.com/office/officeart/2008/layout/BubblePictureList"/>
    <dgm:cxn modelId="{60AD2CE6-390D-F545-86C2-31185F5C3534}" type="presParOf" srcId="{80F006BC-9467-A04E-BC5E-B582B7A68447}" destId="{D6DB775D-F5D9-9F45-8308-2F689D0E73F4}" srcOrd="0" destOrd="0" presId="urn:microsoft.com/office/officeart/2008/layout/BubblePictureList"/>
    <dgm:cxn modelId="{2FEC5DD0-FDBF-2742-8E5B-03BDFF621535}" type="presParOf" srcId="{13B60D15-153E-2C4A-AE97-E1FCC59DC85F}" destId="{25C6D095-F91C-1B4A-8626-C78678C088B0}" srcOrd="8" destOrd="0" presId="urn:microsoft.com/office/officeart/2008/layout/BubblePictureList"/>
    <dgm:cxn modelId="{60F079D3-DCDC-AB44-8C32-4CF9BDDE2A43}" type="presParOf" srcId="{13B60D15-153E-2C4A-AE97-E1FCC59DC85F}" destId="{755BC1F3-6BF1-0042-A434-AB0B74D71EA1}" srcOrd="9" destOrd="0" presId="urn:microsoft.com/office/officeart/2008/layout/BubblePictureList"/>
    <dgm:cxn modelId="{39A25650-CD39-CB4B-8FCE-6F704D7557D6}" type="presParOf" srcId="{13B60D15-153E-2C4A-AE97-E1FCC59DC85F}" destId="{A970412B-AD96-A940-A1B9-574FE88B33D4}" srcOrd="10" destOrd="0" presId="urn:microsoft.com/office/officeart/2008/layout/BubblePictureList"/>
    <dgm:cxn modelId="{8898FD8F-9464-FB44-8D6A-CEB102A29883}" type="presParOf" srcId="{13B60D15-153E-2C4A-AE97-E1FCC59DC85F}" destId="{4779E6CC-69A8-8C4C-B149-64EC90AB7CAB}" srcOrd="11" destOrd="0" presId="urn:microsoft.com/office/officeart/2008/layout/BubblePictureList"/>
    <dgm:cxn modelId="{E12D2FCC-D22E-0444-87CD-37013F03E5B7}" type="presParOf" srcId="{4779E6CC-69A8-8C4C-B149-64EC90AB7CAB}" destId="{A760E293-4F73-2D46-BCB2-63109186F59A}" srcOrd="0" destOrd="0" presId="urn:microsoft.com/office/officeart/2008/layout/BubblePictureList"/>
  </dgm:cxnLst>
  <dgm:bg>
    <a:effectLst>
      <a:outerShdw blurRad="77882" dist="50800" dir="5400000" sx="63000" sy="63000" algn="ctr" rotWithShape="0">
        <a:srgbClr val="000000">
          <a:alpha val="73410"/>
        </a:srgbClr>
      </a:outerShdw>
    </a:effectLst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61FE6D-AC0F-FA42-8510-626C1530E8B3}">
      <dsp:nvSpPr>
        <dsp:cNvPr id="0" name=""/>
        <dsp:cNvSpPr/>
      </dsp:nvSpPr>
      <dsp:spPr>
        <a:xfrm>
          <a:off x="1002962" y="1471652"/>
          <a:ext cx="3206443" cy="3214727"/>
        </a:xfrm>
        <a:prstGeom prst="ellipse">
          <a:avLst/>
        </a:prstGeom>
        <a:solidFill>
          <a:schemeClr val="accent2">
            <a:hueOff val="0"/>
            <a:satOff val="0"/>
            <a:lum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 val="65737"/>
            </a:schemeClr>
          </a:solidFill>
          <a:prstDash val="solid"/>
          <a:miter lim="800000"/>
        </a:ln>
        <a:effectLst>
          <a:outerShdw blurRad="265031" dist="113976" dir="2700000" sx="104561" sy="104561" algn="ctr" rotWithShape="0">
            <a:srgbClr val="000000">
              <a:alpha val="43137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9C198F-B4F4-2540-BD01-9BB17DB10BD1}">
      <dsp:nvSpPr>
        <dsp:cNvPr id="0" name=""/>
        <dsp:cNvSpPr/>
      </dsp:nvSpPr>
      <dsp:spPr>
        <a:xfrm>
          <a:off x="1796801" y="675059"/>
          <a:ext cx="701295" cy="729290"/>
        </a:xfrm>
        <a:prstGeom prst="donut">
          <a:avLst>
            <a:gd name="adj" fmla="val 746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254000" dist="38100" dir="2700000" sx="105000" sy="105000" algn="ctr" rotWithShape="0">
            <a:srgbClr val="000000">
              <a:alpha val="75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4DFCDD-7FDF-BC49-95D9-2334AD7857E2}">
      <dsp:nvSpPr>
        <dsp:cNvPr id="0" name=""/>
        <dsp:cNvSpPr/>
      </dsp:nvSpPr>
      <dsp:spPr>
        <a:xfrm>
          <a:off x="1115696" y="1592026"/>
          <a:ext cx="2981705" cy="2973978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6D4AAA-372A-9845-9A14-A96FCA429A72}">
      <dsp:nvSpPr>
        <dsp:cNvPr id="0" name=""/>
        <dsp:cNvSpPr/>
      </dsp:nvSpPr>
      <dsp:spPr>
        <a:xfrm>
          <a:off x="3156105" y="3079725"/>
          <a:ext cx="1535870" cy="1533454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254000" dist="106686" dir="2760000" sx="105000" sy="105000" algn="ctr" rotWithShape="0">
            <a:srgbClr val="000000">
              <a:alpha val="44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B109D3-63A3-2747-8E94-DCAF018FECF2}">
      <dsp:nvSpPr>
        <dsp:cNvPr id="0" name=""/>
        <dsp:cNvSpPr/>
      </dsp:nvSpPr>
      <dsp:spPr>
        <a:xfrm>
          <a:off x="3262598" y="3207614"/>
          <a:ext cx="1299479" cy="1299070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DB775D-F5D9-9F45-8308-2F689D0E73F4}">
      <dsp:nvSpPr>
        <dsp:cNvPr id="0" name=""/>
        <dsp:cNvSpPr/>
      </dsp:nvSpPr>
      <dsp:spPr>
        <a:xfrm>
          <a:off x="2835070" y="342987"/>
          <a:ext cx="2575011" cy="257045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254000" dist="101600" dir="2700000" sx="105000" sy="105000" algn="ctr" rotWithShape="0">
            <a:srgbClr val="000000">
              <a:alpha val="43371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5BC1F3-6BF1-0042-A434-AB0B74D71EA1}">
      <dsp:nvSpPr>
        <dsp:cNvPr id="0" name=""/>
        <dsp:cNvSpPr/>
      </dsp:nvSpPr>
      <dsp:spPr>
        <a:xfrm>
          <a:off x="5217809" y="482661"/>
          <a:ext cx="384530" cy="384793"/>
        </a:xfrm>
        <a:prstGeom prst="donut">
          <a:avLst>
            <a:gd name="adj" fmla="val 746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254000" dist="38100" dir="2737421" sx="105000" sy="105000" algn="ctr" rotWithShape="0">
            <a:srgbClr val="000000">
              <a:alpha val="75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70412B-AD96-A940-A1B9-574FE88B33D4}">
      <dsp:nvSpPr>
        <dsp:cNvPr id="0" name=""/>
        <dsp:cNvSpPr/>
      </dsp:nvSpPr>
      <dsp:spPr>
        <a:xfrm>
          <a:off x="4864023" y="3816223"/>
          <a:ext cx="288763" cy="288443"/>
        </a:xfrm>
        <a:prstGeom prst="donut">
          <a:avLst>
            <a:gd name="adj" fmla="val 746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254000" dist="79913" dir="2700000" algn="ctr" rotWithShape="0">
            <a:srgbClr val="000000">
              <a:alpha val="6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60E293-4F73-2D46-BCB2-63109186F59A}">
      <dsp:nvSpPr>
        <dsp:cNvPr id="0" name=""/>
        <dsp:cNvSpPr/>
      </dsp:nvSpPr>
      <dsp:spPr>
        <a:xfrm>
          <a:off x="2934337" y="460619"/>
          <a:ext cx="2367041" cy="2357558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996E81-A30B-AA46-A5F2-3674D45FBA1F}">
      <dsp:nvSpPr>
        <dsp:cNvPr id="0" name=""/>
        <dsp:cNvSpPr/>
      </dsp:nvSpPr>
      <dsp:spPr>
        <a:xfrm>
          <a:off x="0" y="4386750"/>
          <a:ext cx="2597411" cy="8434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" numCol="1" spcCol="1270" anchor="b" anchorCtr="0">
          <a:noAutofit/>
        </a:bodyPr>
        <a:lstStyle/>
        <a:p>
          <a:pPr marL="0" lvl="0" indent="0" algn="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 </a:t>
          </a:r>
        </a:p>
      </dsp:txBody>
      <dsp:txXfrm>
        <a:off x="0" y="4386750"/>
        <a:ext cx="2597411" cy="843446"/>
      </dsp:txXfrm>
    </dsp:sp>
    <dsp:sp modelId="{0C0670EC-9754-8C44-882D-C0DA280F8813}">
      <dsp:nvSpPr>
        <dsp:cNvPr id="0" name=""/>
        <dsp:cNvSpPr/>
      </dsp:nvSpPr>
      <dsp:spPr>
        <a:xfrm>
          <a:off x="4713062" y="2588601"/>
          <a:ext cx="2597411" cy="8078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 </a:t>
          </a:r>
        </a:p>
      </dsp:txBody>
      <dsp:txXfrm>
        <a:off x="4713062" y="2588601"/>
        <a:ext cx="2597411" cy="807884"/>
      </dsp:txXfrm>
    </dsp:sp>
    <dsp:sp modelId="{25C6D095-F91C-1B4A-8626-C78678C088B0}">
      <dsp:nvSpPr>
        <dsp:cNvPr id="0" name=""/>
        <dsp:cNvSpPr/>
      </dsp:nvSpPr>
      <dsp:spPr>
        <a:xfrm>
          <a:off x="4617295" y="1303827"/>
          <a:ext cx="2597411" cy="10504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 </a:t>
          </a:r>
        </a:p>
      </dsp:txBody>
      <dsp:txXfrm>
        <a:off x="4617295" y="1303827"/>
        <a:ext cx="2597411" cy="10504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BubblePictureList">
  <dgm:title val=""/>
  <dgm:desc val=""/>
  <dgm:catLst>
    <dgm:cat type="picture" pri="22000"/>
    <dgm:cat type="pictureconvert" pri="22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8"/>
      <dgm:chPref val="8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7423"/>
        </dgm:alg>
        <dgm:choose name="Name3">
          <dgm:if name="Name4" func="var" arg="dir" op="equ" val="norm">
            <dgm:constrLst>
              <dgm:constr type="primFontSz" for="des" ptType="node" op="equ" val="65"/>
              <dgm:constr type="l" for="ch" forName="parent_text_1" refType="w" fact="0"/>
              <dgm:constr type="t" for="ch" forName="parent_text_1" refType="h" fact="0"/>
              <dgm:constr type="w" for="ch" forName="parent_text_1" refType="w" fact="0.6457"/>
              <dgm:constr type="h" for="ch" forName="parent_text_1" refType="h" fact="0.225"/>
              <dgm:constr type="l" for="ch" forName="image_accent_1" refType="w" fact="0.4305"/>
              <dgm:constr type="t" for="ch" forName="image_accent_1" refType="h" fact="0.2417"/>
              <dgm:constr type="w" for="ch" forName="image_accent_1" refType="w" fact="0.4352"/>
              <dgm:constr type="h" for="ch" forName="image_accent_1" refType="h" fact="0.7583"/>
              <dgm:constr type="l" for="ch" forName="accent_1" refType="w" fact="0.8709"/>
              <dgm:constr type="t" for="ch" forName="accent_1" refType="h" fact="0.1491"/>
              <dgm:constr type="w" for="ch" forName="accent_1" refType="w" fact="0.1291"/>
              <dgm:constr type="h" for="ch" forName="accent_1" refType="h" fact="0.225"/>
              <dgm:constr type="l" for="ch" forName="image_1" refType="w" fact="0.4457"/>
              <dgm:constr type="t" for="ch" forName="image_1" refType="h" fact="0.2709"/>
              <dgm:constr type="w" for="ch" forName="image_1" refType="w" fact="0.4018"/>
              <dgm:constr type="h" for="ch" forName="image_1" refType="h" fact="0.7"/>
            </dgm:constrLst>
          </dgm:if>
          <dgm:else name="Name5">
            <dgm:constrLst>
              <dgm:constr type="primFontSz" for="des" ptType="node" op="equ" val="65"/>
              <dgm:constr type="l" for="ch" forName="parent_text_1" refType="w" fact="0.3543"/>
              <dgm:constr type="t" for="ch" forName="parent_text_1" refType="h" fact="0"/>
              <dgm:constr type="w" for="ch" forName="parent_text_1" refType="w" fact="0.6457"/>
              <dgm:constr type="h" for="ch" forName="parent_text_1" refType="h" fact="0.225"/>
              <dgm:constr type="l" for="ch" forName="image_accent_1" refType="w" fact="0.1344"/>
              <dgm:constr type="t" for="ch" forName="image_accent_1" refType="h" fact="0.2417"/>
              <dgm:constr type="w" for="ch" forName="image_accent_1" refType="w" fact="0.4352"/>
              <dgm:constr type="h" for="ch" forName="image_accent_1" refType="h" fact="0.7583"/>
              <dgm:constr type="l" for="ch" forName="accent_1" refType="w" fact="0"/>
              <dgm:constr type="t" for="ch" forName="accent_1" refType="h" fact="0.1491"/>
              <dgm:constr type="w" for="ch" forName="accent_1" refType="w" fact="0.1291"/>
              <dgm:constr type="h" for="ch" forName="accent_1" refType="h" fact="0.225"/>
              <dgm:constr type="l" for="ch" forName="image_1" refType="w" fact="0.1525"/>
              <dgm:constr type="t" for="ch" forName="image_1" refType="h" fact="0.2709"/>
              <dgm:constr type="w" for="ch" forName="image_1" refType="w" fact="0.4018"/>
              <dgm:constr type="h" for="ch" forName="image_1" refType="h" fact="0.7"/>
            </dgm:constrLst>
          </dgm:else>
        </dgm:choose>
      </dgm:if>
      <dgm:if name="Name6" axis="ch" ptType="node" func="cnt" op="equ" val="2">
        <dgm:alg type="composite">
          <dgm:param type="ar" val="3.193"/>
        </dgm:alg>
        <dgm:choose name="Name7">
          <dgm:if name="Name8" func="var" arg="dir" op="equ" val="norm">
            <dgm:constrLst>
              <dgm:constr type="primFontSz" for="des" ptType="node" op="equ" val="65"/>
              <dgm:constr type="l" for="ch" forName="image_accent_1" refType="w" fact="0.2342"/>
              <dgm:constr type="t" for="ch" forName="image_accent_1" refType="h" fact="0.2354"/>
              <dgm:constr type="w" for="ch" forName="image_accent_1" refType="w" fact="0.2394"/>
              <dgm:constr type="h" for="ch" forName="image_accent_1" refType="h" fact="0.7646"/>
              <dgm:constr type="l" for="ch" forName="image_1" refType="w" fact="0.2434"/>
              <dgm:constr type="t" for="ch" forName="image_1" refType="h" fact="0.2648"/>
              <dgm:constr type="w" for="ch" forName="image_1" refType="w" fact="0.2211"/>
              <dgm:constr type="h" for="ch" forName="image_1" refType="h" fact="0.7058"/>
              <dgm:constr type="l" for="ch" forName="parent_text_1" refType="w" fact="0"/>
              <dgm:constr type="t" for="ch" forName="parent_text_1" refType="h" fact="0"/>
              <dgm:constr type="w" for="ch" forName="parent_text_1" refType="w" fact="0.3553"/>
              <dgm:constr type="h" for="ch" forName="parent_text_1" refType="h" fact="0.215"/>
              <dgm:constr type="l" for="ch" forName="image_accent_2" refType="w" fact="0.5"/>
              <dgm:constr type="t" for="ch" forName="image_accent_2" refType="h" fact="0.3883"/>
              <dgm:constr type="w" for="ch" forName="image_accent_2" refType="w" fact="0.1253"/>
              <dgm:constr type="h" for="ch" forName="image_accent_2" refType="h" fact="0.4"/>
              <dgm:constr type="l" for="ch" forName="image_2" refType="w" fact="0.5074"/>
              <dgm:constr type="t" for="ch" forName="image_2" refType="h" fact="0.4118"/>
              <dgm:constr type="w" for="ch" forName="image_2" refType="w" fact="0.1105"/>
              <dgm:constr type="h" for="ch" forName="image_2" refType="h" fact="0.3529"/>
              <dgm:constr type="l" for="ch" forName="parent_text_2" refType="w" fact="0.6447"/>
              <dgm:constr type="t" for="ch" forName="parent_text_2" refType="h" fact="0.4118"/>
              <dgm:constr type="w" for="ch" forName="parent_text_2" refType="w" fact="0.3553"/>
              <dgm:constr type="h" for="ch" forName="parent_text_2" refType="h" fact="0.3529"/>
              <dgm:constr type="l" for="ch" forName="accent_1" refType="w" fact="0.6316"/>
              <dgm:constr type="t" for="ch" forName="accent_1" refType="h" fact="0.7899"/>
              <dgm:constr type="w" for="ch" forName="accent_1" refType="w" fact="0.0395"/>
              <dgm:constr type="h" for="ch" forName="accent_1" refType="h" fact="0.126"/>
            </dgm:constrLst>
          </dgm:if>
          <dgm:else name="Name9">
            <dgm:constrLst>
              <dgm:constr type="primFontSz" for="des" ptType="node" op="equ" val="65"/>
              <dgm:constr type="l" for="ch" forName="image_accent_2" refType="w" fact="0.3747"/>
              <dgm:constr type="t" for="ch" forName="image_accent_2" refType="h" fact="0.3883"/>
              <dgm:constr type="w" for="ch" forName="image_accent_2" refType="w" fact="0.1253"/>
              <dgm:constr type="h" for="ch" forName="image_accent_2" refType="h" fact="0.4"/>
              <dgm:constr type="l" for="ch" forName="image_2" refType="w" fact="0.3821"/>
              <dgm:constr type="t" for="ch" forName="image_2" refType="h" fact="0.4118"/>
              <dgm:constr type="w" for="ch" forName="image_2" refType="w" fact="0.1105"/>
              <dgm:constr type="h" for="ch" forName="image_2" refType="h" fact="0.3529"/>
              <dgm:constr type="l" for="ch" forName="parent_text_1" refType="w" fact="0.6447"/>
              <dgm:constr type="t" for="ch" forName="parent_text_1" refType="h" fact="0"/>
              <dgm:constr type="w" for="ch" forName="parent_text_1" refType="w" fact="0.3553"/>
              <dgm:constr type="h" for="ch" forName="parent_text_1" refType="h" fact="0.215"/>
              <dgm:constr type="l" for="ch" forName="parent_text_2" refType="w" fact="0"/>
              <dgm:constr type="t" for="ch" forName="parent_text_2" refType="h" fact="0.4118"/>
              <dgm:constr type="w" for="ch" forName="parent_text_2" refType="w" fact="0.3553"/>
              <dgm:constr type="h" for="ch" forName="parent_text_2" refType="h" fact="0.3529"/>
              <dgm:constr type="l" for="ch" forName="image_accent_1" refType="w" fact="0.5263"/>
              <dgm:constr type="t" for="ch" forName="image_accent_1" refType="h" fact="0.2354"/>
              <dgm:constr type="w" for="ch" forName="image_accent_1" refType="w" fact="0.2394"/>
              <dgm:constr type="h" for="ch" forName="image_accent_1" refType="h" fact="0.7646"/>
              <dgm:constr type="l" for="ch" forName="image_1" refType="w" fact="0.5355"/>
              <dgm:constr type="t" for="ch" forName="image_1" refType="h" fact="0.2648"/>
              <dgm:constr type="w" for="ch" forName="image_1" refType="w" fact="0.2211"/>
              <dgm:constr type="h" for="ch" forName="image_1" refType="h" fact="0.7058"/>
              <dgm:constr type="l" for="ch" forName="accent_1" refType="w" fact="0.3289"/>
              <dgm:constr type="t" for="ch" forName="accent_1" refType="h" fact="0.7899"/>
              <dgm:constr type="w" for="ch" forName="accent_1" refType="w" fact="0.0395"/>
              <dgm:constr type="h" for="ch" forName="accent_1" refType="h" fact="0.126"/>
            </dgm:constrLst>
          </dgm:else>
        </dgm:choose>
      </dgm:if>
      <dgm:if name="Name10" axis="ch" ptType="node" func="cnt" op="equ" val="3">
        <dgm:alg type="composite">
          <dgm:param type="ar" val="2.4052"/>
        </dgm:alg>
        <dgm:choose name="Name11">
          <dgm:if name="Name12" func="var" arg="dir" op="equ" val="norm">
            <dgm:constrLst>
              <dgm:constr type="primFontSz" for="des" ptType="node" op="equ" val="65"/>
              <dgm:constr type="l" for="ch" forName="accent_3" refType="w" fact="0.6316"/>
              <dgm:constr type="t" for="ch" forName="accent_3" refType="h" fact="0.8355"/>
              <dgm:constr type="w" for="ch" forName="accent_3" refType="w" fact="0.0395"/>
              <dgm:constr type="h" for="ch" forName="accent_3" refType="h" fact="0.0949"/>
              <dgm:constr type="l" for="ch" forName="image_accent_2" refType="w" fact="0.4936"/>
              <dgm:constr type="t" for="ch" forName="image_accent_2" refType="h" fact="0.5329"/>
              <dgm:constr type="w" for="ch" forName="image_accent_2" refType="w" fact="0.1253"/>
              <dgm:constr type="h" for="ch" forName="image_accent_2" refType="h" fact="0.3013"/>
              <dgm:constr type="l" for="ch" forName="image_2" refType="w" fact="0.501"/>
              <dgm:constr type="t" for="ch" forName="image_2" refType="h" fact="0.5507"/>
              <dgm:constr type="w" for="ch" forName="image_2" refType="w" fact="0.1105"/>
              <dgm:constr type="h" for="ch" forName="image_2" refType="h" fact="0.2658"/>
              <dgm:constr type="l" for="ch" forName="image_accent_3" refType="w" fact="0.4446"/>
              <dgm:constr type="t" for="ch" forName="image_accent_3" refType="h" fact="0.1076"/>
              <dgm:constr type="w" for="ch" forName="image_accent_3" refType="w" fact="0.1606"/>
              <dgm:constr type="h" for="ch" forName="image_accent_3" refType="h" fact="0.3864"/>
              <dgm:constr type="l" for="ch" forName="image_3" refType="w" fact="0.4531"/>
              <dgm:constr type="t" for="ch" forName="image_3" refType="h" fact="0.128"/>
              <dgm:constr type="w" for="ch" forName="image_3" refType="w" fact="0.1437"/>
              <dgm:constr type="h" for="ch" forName="image_3" refType="h" fact="0.3456"/>
              <dgm:constr type="l" for="ch" forName="image_accent_1" refType="w" fact="0.2368"/>
              <dgm:constr type="t" for="ch" forName="image_accent_1" refType="h" fact="0.4241"/>
              <dgm:constr type="w" for="ch" forName="image_accent_1" refType="w" fact="0.2394"/>
              <dgm:constr type="h" for="ch" forName="image_accent_1" refType="h" fact="0.5759"/>
              <dgm:constr type="l" for="ch" forName="image_1" refType="w" fact="0.246"/>
              <dgm:constr type="t" for="ch" forName="image_1" refType="h" fact="0.4462"/>
              <dgm:constr type="w" for="ch" forName="image_1" refType="w" fact="0.2211"/>
              <dgm:constr type="h" for="ch" forName="image_1" refType="h" fact="0.5317"/>
              <dgm:constr type="l" for="ch" forName="parent_text_1" refType="w" fact="0"/>
              <dgm:constr type="t" for="ch" forName="parent_text_1" refType="h" fact="0.128"/>
              <dgm:constr type="w" for="ch" forName="parent_text_1" refType="w" fact="0.3553"/>
              <dgm:constr type="h" for="ch" forName="parent_text_1" refType="h" fact="0.2775"/>
              <dgm:constr type="l" for="ch" forName="accent_1" refType="w" fact="0.3895"/>
              <dgm:constr type="t" for="ch" forName="accent_1" refType="h" fact="0"/>
              <dgm:constr type="w" for="ch" forName="accent_1" refType="w" fact="0.0711"/>
              <dgm:constr type="h" for="ch" forName="accent_1" refType="h" fact="0.1709"/>
              <dgm:constr type="l" for="ch" forName="parent_text_2" refType="w" fact="0.6447"/>
              <dgm:constr type="t" for="ch" forName="parent_text_2" refType="h" fact="0.5507"/>
              <dgm:constr type="w" for="ch" forName="parent_text_2" refType="w" fact="0.3553"/>
              <dgm:constr type="h" for="ch" forName="parent_text_2" refType="h" fact="0.2658"/>
              <dgm:constr type="l" for="ch" forName="parent_text_3" refType="w" fact="0.6316"/>
              <dgm:constr type="t" for="ch" forName="parent_text_3" refType="h" fact="0.128"/>
              <dgm:constr type="w" for="ch" forName="parent_text_3" refType="w" fact="0.3553"/>
              <dgm:constr type="h" for="ch" forName="parent_text_3" refType="h" fact="0.3456"/>
              <dgm:constr type="l" for="ch" forName="accent_2" refType="w" fact="0.5789"/>
              <dgm:constr type="t" for="ch" forName="accent_2" refType="h" fact="0.0127"/>
              <dgm:constr type="w" for="ch" forName="accent_2" refType="w" fact="0.0526"/>
              <dgm:constr type="h" for="ch" forName="accent_2" refType="h" fact="0.1266"/>
            </dgm:constrLst>
          </dgm:if>
          <dgm:else name="Name13">
            <dgm:constrLst>
              <dgm:constr type="primFontSz" for="des" ptType="node" op="equ" val="65"/>
              <dgm:constr type="l" for="ch" forName="accent_1" refType="w" fact="0.3289"/>
              <dgm:constr type="t" for="ch" forName="accent_1" refType="h" fact="0.8355"/>
              <dgm:constr type="w" for="ch" forName="accent_1" refType="w" fact="0.0395"/>
              <dgm:constr type="h" for="ch" forName="accent_1" refType="h" fact="0.0949"/>
              <dgm:constr type="l" for="ch" forName="image_accent_2" refType="w" fact="0.3811"/>
              <dgm:constr type="t" for="ch" forName="image_accent_2" refType="h" fact="0.5329"/>
              <dgm:constr type="w" for="ch" forName="image_accent_2" refType="w" fact="0.1253"/>
              <dgm:constr type="h" for="ch" forName="image_accent_2" refType="h" fact="0.3013"/>
              <dgm:constr type="l" for="ch" forName="image_2" refType="w" fact="0.3885"/>
              <dgm:constr type="t" for="ch" forName="image_2" refType="h" fact="0.5507"/>
              <dgm:constr type="w" for="ch" forName="image_2" refType="w" fact="0.1105"/>
              <dgm:constr type="h" for="ch" forName="image_2" refType="h" fact="0.2658"/>
              <dgm:constr type="l" for="ch" forName="image_accent_3" refType="w" fact="0.3947"/>
              <dgm:constr type="t" for="ch" forName="image_accent_3" refType="h" fact="0.1076"/>
              <dgm:constr type="w" for="ch" forName="image_accent_3" refType="w" fact="0.1606"/>
              <dgm:constr type="h" for="ch" forName="image_accent_3" refType="h" fact="0.3864"/>
              <dgm:constr type="l" for="ch" forName="image_3" refType="w" fact="0.4032"/>
              <dgm:constr type="t" for="ch" forName="image_3" refType="h" fact="0.128"/>
              <dgm:constr type="w" for="ch" forName="image_3" refType="w" fact="0.1437"/>
              <dgm:constr type="h" for="ch" forName="image_3" refType="h" fact="0.3456"/>
              <dgm:constr type="l" for="ch" forName="image_accent_1" refType="w" fact="0.5237"/>
              <dgm:constr type="t" for="ch" forName="image_accent_1" refType="h" fact="0.4241"/>
              <dgm:constr type="w" for="ch" forName="image_accent_1" refType="w" fact="0.2394"/>
              <dgm:constr type="h" for="ch" forName="image_accent_1" refType="h" fact="0.5759"/>
              <dgm:constr type="l" for="ch" forName="image_1" refType="w" fact="0.5329"/>
              <dgm:constr type="t" for="ch" forName="image_1" refType="h" fact="0.4462"/>
              <dgm:constr type="w" for="ch" forName="image_1" refType="w" fact="0.2211"/>
              <dgm:constr type="h" for="ch" forName="image_1" refType="h" fact="0.5317"/>
              <dgm:constr type="l" for="ch" forName="parent_text_1" refType="w" fact="0.6447"/>
              <dgm:constr type="t" for="ch" forName="parent_text_1" refType="h" fact="0.128"/>
              <dgm:constr type="w" for="ch" forName="parent_text_1" refType="w" fact="0.3553"/>
              <dgm:constr type="h" for="ch" forName="parent_text_1" refType="h" fact="0.2775"/>
              <dgm:constr type="l" for="ch" forName="accent_2" refType="w" fact="0.5395"/>
              <dgm:constr type="t" for="ch" forName="accent_2" refType="h" fact="0"/>
              <dgm:constr type="w" for="ch" forName="accent_2" refType="w" fact="0.0711"/>
              <dgm:constr type="h" for="ch" forName="accent_2" refType="h" fact="0.1709"/>
              <dgm:constr type="l" for="ch" forName="parent_text_3" refType="w" fact="0.0132"/>
              <dgm:constr type="t" for="ch" forName="parent_text_3" refType="h" fact="0.128"/>
              <dgm:constr type="w" for="ch" forName="parent_text_3" refType="w" fact="0.3553"/>
              <dgm:constr type="h" for="ch" forName="parent_text_3" refType="h" fact="0.3456"/>
              <dgm:constr type="l" for="ch" forName="parent_text_2" refType="w" fact="0"/>
              <dgm:constr type="t" for="ch" forName="parent_text_2" refType="h" fact="0.5507"/>
              <dgm:constr type="w" for="ch" forName="parent_text_2" refType="w" fact="0.3553"/>
              <dgm:constr type="h" for="ch" forName="parent_text_2" refType="h" fact="0.2658"/>
              <dgm:constr type="l" for="ch" forName="accent_3" refType="w" fact="0.3684"/>
              <dgm:constr type="t" for="ch" forName="accent_3" refType="h" fact="0.0127"/>
              <dgm:constr type="w" for="ch" forName="accent_3" refType="w" fact="0.0526"/>
              <dgm:constr type="h" for="ch" forName="accent_3" refType="h" fact="0.1266"/>
            </dgm:constrLst>
          </dgm:else>
        </dgm:choose>
      </dgm:if>
      <dgm:if name="Name14" axis="ch" ptType="node" func="cnt" op="equ" val="4">
        <dgm:alg type="composite">
          <dgm:param type="ar" val="1.6704"/>
        </dgm:alg>
        <dgm:choose name="Name15">
          <dgm:if name="Name16" func="var" arg="dir" op="equ" val="norm">
            <dgm:constrLst>
              <dgm:constr type="primFontSz" for="des" ptType="node" op="equ" val="65"/>
              <dgm:constr type="l" for="ch" forName="image_accent_4" refType="w" fact="0.4626"/>
              <dgm:constr type="t" for="ch" forName="image_accent_4" refType="h" fact="0.1415"/>
              <dgm:constr type="w" for="ch" forName="image_accent_4" refType="w" fact="0.1126"/>
              <dgm:constr type="h" for="ch" forName="image_accent_4" refType="h" fact="0.1881"/>
              <dgm:constr type="l" for="ch" forName="image_4" refType="w" fact="0.4692"/>
              <dgm:constr type="t" for="ch" forName="image_4" refType="h" fact="0.1526"/>
              <dgm:constr type="w" for="ch" forName="image_4" refType="w" fact="0.0994"/>
              <dgm:constr type="h" for="ch" forName="image_4" refType="h" fact="0.166"/>
              <dgm:constr type="l" for="ch" forName="image_accent_2" refType="w" fact="0.4936"/>
              <dgm:constr type="t" for="ch" forName="image_accent_2" refType="h" fact="0.6756"/>
              <dgm:constr type="w" for="ch" forName="image_accent_2" refType="w" fact="0.1253"/>
              <dgm:constr type="h" for="ch" forName="image_accent_2" refType="h" fact="0.2092"/>
              <dgm:constr type="l" for="ch" forName="image_2" refType="w" fact="0.501"/>
              <dgm:constr type="t" for="ch" forName="image_2" refType="h" fact="0.6879"/>
              <dgm:constr type="w" for="ch" forName="image_2" refType="w" fact="0.1105"/>
              <dgm:constr type="h" for="ch" forName="image_2" refType="h" fact="0.1846"/>
              <dgm:constr type="l" for="ch" forName="image_accent_3" refType="w" fact="0.4446"/>
              <dgm:constr type="t" for="ch" forName="image_accent_3" refType="h" fact="0.3802"/>
              <dgm:constr type="w" for="ch" forName="image_accent_3" refType="w" fact="0.1606"/>
              <dgm:constr type="h" for="ch" forName="image_accent_3" refType="h" fact="0.2683"/>
              <dgm:constr type="l" for="ch" forName="image_3" refType="w" fact="0.4531"/>
              <dgm:constr type="t" for="ch" forName="image_3" refType="h" fact="0.3944"/>
              <dgm:constr type="w" for="ch" forName="image_3" refType="w" fact="0.1437"/>
              <dgm:constr type="h" for="ch" forName="image_3" refType="h" fact="0.24"/>
              <dgm:constr type="l" for="ch" forName="image_accent_1" refType="w" fact="0.2368"/>
              <dgm:constr type="t" for="ch" forName="image_accent_1" refType="h" fact="0.6"/>
              <dgm:constr type="w" for="ch" forName="image_accent_1" refType="w" fact="0.2394"/>
              <dgm:constr type="h" for="ch" forName="image_accent_1" refType="h" fact="0.4"/>
              <dgm:constr type="l" for="ch" forName="image_1" refType="w" fact="0.246"/>
              <dgm:constr type="t" for="ch" forName="image_1" refType="h" fact="0.6154"/>
              <dgm:constr type="w" for="ch" forName="image_1" refType="w" fact="0.2211"/>
              <dgm:constr type="h" for="ch" forName="image_1" refType="h" fact="0.3692"/>
              <dgm:constr type="l" for="ch" forName="parent_text_1" refType="w" fact="0"/>
              <dgm:constr type="t" for="ch" forName="parent_text_1" refType="h" fact="0.3944"/>
              <dgm:constr type="w" for="ch" forName="parent_text_1" refType="w" fact="0.3553"/>
              <dgm:constr type="h" for="ch" forName="parent_text_1" refType="h" fact="0.1931"/>
              <dgm:constr type="l" for="ch" forName="accent_1" refType="w" fact="0.3895"/>
              <dgm:constr type="t" for="ch" forName="accent_1" refType="h" fact="0.3055"/>
              <dgm:constr type="w" for="ch" forName="accent_1" refType="w" fact="0.0711"/>
              <dgm:constr type="h" for="ch" forName="accent_1" refType="h" fact="0.1187"/>
              <dgm:constr type="l" for="ch" forName="parent_text_3" refType="w" fact="0.6316"/>
              <dgm:constr type="t" for="ch" forName="parent_text_3" refType="h" fact="0.3944"/>
              <dgm:constr type="w" for="ch" forName="parent_text_3" refType="w" fact="0.3553"/>
              <dgm:constr type="h" for="ch" forName="parent_text_3" refType="h" fact="0.24"/>
              <dgm:constr type="l" for="ch" forName="parent_text_2" refType="w" fact="0.6447"/>
              <dgm:constr type="t" for="ch" forName="parent_text_2" refType="h" fact="0.6879"/>
              <dgm:constr type="w" for="ch" forName="parent_text_2" refType="w" fact="0.3553"/>
              <dgm:constr type="h" for="ch" forName="parent_text_2" refType="h" fact="0.1846"/>
              <dgm:constr type="l" for="ch" forName="accent_2" refType="w" fact="0.5347"/>
              <dgm:constr type="t" for="ch" forName="accent_2" refType="h" fact="0.044"/>
              <dgm:constr type="w" for="ch" forName="accent_2" refType="w" fact="0.0526"/>
              <dgm:constr type="h" for="ch" forName="accent_2" refType="h" fact="0.0879"/>
              <dgm:constr type="l" for="ch" forName="accent_3" refType="w" fact="0.6005"/>
              <dgm:constr type="t" for="ch" forName="accent_3" refType="h" fact="0"/>
              <dgm:constr type="w" for="ch" forName="accent_3" refType="w" fact="0.0263"/>
              <dgm:constr type="h" for="ch" forName="accent_3" refType="h" fact="0.044"/>
              <dgm:constr type="l" for="ch" forName="parent_text_4" refType="w" fact="0.6005"/>
              <dgm:constr type="t" for="ch" forName="parent_text_4" refType="h" fact="0.1526"/>
              <dgm:constr type="w" for="ch" forName="parent_text_4" refType="w" fact="0.3553"/>
              <dgm:constr type="h" for="ch" forName="parent_text_4" refType="h" fact="0.166"/>
              <dgm:constr type="l" for="ch" forName="accent_4" refType="w" fact="0.6268"/>
              <dgm:constr type="t" for="ch" forName="accent_4" refType="h" fact="0.8791"/>
              <dgm:constr type="w" for="ch" forName="accent_4" refType="w" fact="0.0395"/>
              <dgm:constr type="h" for="ch" forName="accent_4" refType="h" fact="0.0659"/>
            </dgm:constrLst>
          </dgm:if>
          <dgm:else name="Name17">
            <dgm:constrLst>
              <dgm:constr type="primFontSz" for="des" ptType="node" op="equ" val="65"/>
              <dgm:constr type="l" for="ch" forName="image_accent_4" refType="w" fact="0.4248"/>
              <dgm:constr type="t" for="ch" forName="image_accent_4" refType="h" fact="0.1415"/>
              <dgm:constr type="w" for="ch" forName="image_accent_4" refType="w" fact="0.1126"/>
              <dgm:constr type="h" for="ch" forName="image_accent_4" refType="h" fact="0.1881"/>
              <dgm:constr type="l" for="ch" forName="image_4" refType="w" fact="0.4314"/>
              <dgm:constr type="t" for="ch" forName="image_4" refType="h" fact="0.1526"/>
              <dgm:constr type="w" for="ch" forName="image_4" refType="w" fact="0.0994"/>
              <dgm:constr type="h" for="ch" forName="image_4" refType="h" fact="0.166"/>
              <dgm:constr type="l" for="ch" forName="image_accent_2" refType="w" fact="0.3811"/>
              <dgm:constr type="t" for="ch" forName="image_accent_2" refType="h" fact="0.6756"/>
              <dgm:constr type="w" for="ch" forName="image_accent_2" refType="w" fact="0.1253"/>
              <dgm:constr type="h" for="ch" forName="image_accent_2" refType="h" fact="0.2092"/>
              <dgm:constr type="l" for="ch" forName="image_2" refType="w" fact="0.3885"/>
              <dgm:constr type="t" for="ch" forName="image_2" refType="h" fact="0.6879"/>
              <dgm:constr type="w" for="ch" forName="image_2" refType="w" fact="0.1105"/>
              <dgm:constr type="h" for="ch" forName="image_2" refType="h" fact="0.1846"/>
              <dgm:constr type="l" for="ch" forName="image_accent_3" refType="w" fact="0.3947"/>
              <dgm:constr type="t" for="ch" forName="image_accent_3" refType="h" fact="0.3802"/>
              <dgm:constr type="w" for="ch" forName="image_accent_3" refType="w" fact="0.1606"/>
              <dgm:constr type="h" for="ch" forName="image_accent_3" refType="h" fact="0.2683"/>
              <dgm:constr type="l" for="ch" forName="image_3" refType="w" fact="0.4032"/>
              <dgm:constr type="t" for="ch" forName="image_3" refType="h" fact="0.3944"/>
              <dgm:constr type="w" for="ch" forName="image_3" refType="w" fact="0.1437"/>
              <dgm:constr type="h" for="ch" forName="image_3" refType="h" fact="0.24"/>
              <dgm:constr type="l" for="ch" forName="image_accent_1" refType="w" fact="0.5237"/>
              <dgm:constr type="t" for="ch" forName="image_accent_1" refType="h" fact="0.6"/>
              <dgm:constr type="w" for="ch" forName="image_accent_1" refType="w" fact="0.2394"/>
              <dgm:constr type="h" for="ch" forName="image_accent_1" refType="h" fact="0.4"/>
              <dgm:constr type="l" for="ch" forName="image_1" refType="w" fact="0.5329"/>
              <dgm:constr type="t" for="ch" forName="image_1" refType="h" fact="0.6154"/>
              <dgm:constr type="w" for="ch" forName="image_1" refType="w" fact="0.2211"/>
              <dgm:constr type="h" for="ch" forName="image_1" refType="h" fact="0.3692"/>
              <dgm:constr type="l" for="ch" forName="parent_text_1" refType="w" fact="0.6447"/>
              <dgm:constr type="t" for="ch" forName="parent_text_1" refType="h" fact="0.3944"/>
              <dgm:constr type="w" for="ch" forName="parent_text_1" refType="w" fact="0.3553"/>
              <dgm:constr type="h" for="ch" forName="parent_text_1" refType="h" fact="0.1931"/>
              <dgm:constr type="l" for="ch" forName="accent_1" refType="w" fact="0.5395"/>
              <dgm:constr type="t" for="ch" forName="accent_1" refType="h" fact="0.3055"/>
              <dgm:constr type="w" for="ch" forName="accent_1" refType="w" fact="0.0711"/>
              <dgm:constr type="h" for="ch" forName="accent_1" refType="h" fact="0.1187"/>
              <dgm:constr type="l" for="ch" forName="parent_text_3" refType="w" fact="0.0132"/>
              <dgm:constr type="t" for="ch" forName="parent_text_3" refType="h" fact="0.3944"/>
              <dgm:constr type="w" for="ch" forName="parent_text_3" refType="w" fact="0.3553"/>
              <dgm:constr type="h" for="ch" forName="parent_text_3" refType="h" fact="0.24"/>
              <dgm:constr type="l" for="ch" forName="parent_text_2" refType="w" fact="0"/>
              <dgm:constr type="t" for="ch" forName="parent_text_2" refType="h" fact="0.6879"/>
              <dgm:constr type="w" for="ch" forName="parent_text_2" refType="w" fact="0.3553"/>
              <dgm:constr type="h" for="ch" forName="parent_text_2" refType="h" fact="0.1846"/>
              <dgm:constr type="l" for="ch" forName="accent_2" refType="w" fact="0.4126"/>
              <dgm:constr type="t" for="ch" forName="accent_2" refType="h" fact="0.044"/>
              <dgm:constr type="w" for="ch" forName="accent_2" refType="w" fact="0.0526"/>
              <dgm:constr type="h" for="ch" forName="accent_2" refType="h" fact="0.0879"/>
              <dgm:constr type="l" for="ch" forName="accent_3" refType="w" fact="0.3732"/>
              <dgm:constr type="t" for="ch" forName="accent_3" refType="h" fact="0"/>
              <dgm:constr type="w" for="ch" forName="accent_3" refType="w" fact="0.0263"/>
              <dgm:constr type="h" for="ch" forName="accent_3" refType="h" fact="0.044"/>
              <dgm:constr type="l" for="ch" forName="parent_text_4" refType="w" fact="0.0442"/>
              <dgm:constr type="t" for="ch" forName="parent_text_4" refType="h" fact="0.1526"/>
              <dgm:constr type="w" for="ch" forName="parent_text_4" refType="w" fact="0.3553"/>
              <dgm:constr type="h" for="ch" forName="parent_text_4" refType="h" fact="0.166"/>
              <dgm:constr type="l" for="ch" forName="accent_4" refType="w" fact="0.3337"/>
              <dgm:constr type="t" for="ch" forName="accent_4" refType="h" fact="0.8791"/>
              <dgm:constr type="w" for="ch" forName="accent_4" refType="w" fact="0.0395"/>
              <dgm:constr type="h" for="ch" forName="accent_4" refType="h" fact="0.0659"/>
            </dgm:constrLst>
          </dgm:else>
        </dgm:choose>
      </dgm:if>
      <dgm:if name="Name18" axis="ch" ptType="node" func="cnt" op="equ" val="5">
        <dgm:alg type="composite">
          <dgm:param type="ar" val="1.5076"/>
        </dgm:alg>
        <dgm:choose name="Name19">
          <dgm:if name="Name20" func="var" arg="dir" op="equ" val="norm">
            <dgm:constrLst>
              <dgm:constr type="primFontSz" for="des" ptType="node" op="equ" val="65"/>
              <dgm:constr type="l" for="ch" forName="image_accent_5" refType="w" fact="0.5301"/>
              <dgm:constr type="t" for="ch" forName="image_accent_5" refType="h" fact="0.0862"/>
              <dgm:constr type="w" for="ch" forName="image_accent_5" refType="w" fact="0.1022"/>
              <dgm:constr type="h" for="ch" forName="image_accent_5" refType="h" fact="0.1541"/>
              <dgm:constr type="l" for="ch" forName="image_5" refType="w" fact="0.5361"/>
              <dgm:constr type="t" for="ch" forName="image_5" refType="h" fact="0.0953"/>
              <dgm:constr type="w" for="ch" forName="image_5" refType="w" fact="0.0902"/>
              <dgm:constr type="h" for="ch" forName="image_5" refType="h" fact="0.1359"/>
              <dgm:constr type="l" for="ch" forName="image_accent_4" refType="w" fact="0.4528"/>
              <dgm:constr type="t" for="ch" forName="image_accent_4" refType="h" fact="0.2416"/>
              <dgm:constr type="w" for="ch" forName="image_accent_4" refType="w" fact="0.1103"/>
              <dgm:constr type="h" for="ch" forName="image_accent_4" refType="h" fact="0.1662"/>
              <dgm:constr type="l" for="ch" forName="image_4" refType="w" fact="0.4593"/>
              <dgm:constr type="t" for="ch" forName="image_4" refType="h" fact="0.2513"/>
              <dgm:constr type="w" for="ch" forName="image_4" refType="w" fact="0.0973"/>
              <dgm:constr type="h" for="ch" forName="image_4" refType="h" fact="0.1467"/>
              <dgm:constr type="l" for="ch" forName="image_accent_2" refType="w" fact="0.4832"/>
              <dgm:constr type="t" for="ch" forName="image_accent_2" refType="h" fact="0.7134"/>
              <dgm:constr type="w" for="ch" forName="image_accent_2" refType="w" fact="0.1226"/>
              <dgm:constr type="h" for="ch" forName="image_accent_2" refType="h" fact="0.1849"/>
              <dgm:constr type="l" for="ch" forName="image_2" refType="w" fact="0.4904"/>
              <dgm:constr type="t" for="ch" forName="image_2" refType="h" fact="0.7243"/>
              <dgm:constr type="w" for="ch" forName="image_2" refType="w" fact="0.1082"/>
              <dgm:constr type="h" for="ch" forName="image_2" refType="h" fact="0.1631"/>
              <dgm:constr type="l" for="ch" forName="image_accent_3" refType="w" fact="0.4352"/>
              <dgm:constr type="t" for="ch" forName="image_accent_3" refType="h" fact="0.4525"/>
              <dgm:constr type="w" for="ch" forName="image_accent_3" refType="w" fact="0.1573"/>
              <dgm:constr type="h" for="ch" forName="image_accent_3" refType="h" fact="0.2371"/>
              <dgm:constr type="l" for="ch" forName="image_3" refType="w" fact="0.4435"/>
              <dgm:constr type="t" for="ch" forName="image_3" refType="h" fact="0.465"/>
              <dgm:constr type="w" for="ch" forName="image_3" refType="w" fact="0.1407"/>
              <dgm:constr type="h" for="ch" forName="image_3" refType="h" fact="0.212"/>
              <dgm:constr type="l" for="ch" forName="image_accent_1" refType="w" fact="0.2318"/>
              <dgm:constr type="t" for="ch" forName="image_accent_1" refType="h" fact="0.6466"/>
              <dgm:constr type="w" for="ch" forName="image_accent_1" refType="w" fact="0.2344"/>
              <dgm:constr type="h" for="ch" forName="image_accent_1" refType="h" fact="0.3534"/>
              <dgm:constr type="l" for="ch" forName="image_1" refType="w" fact="0.2408"/>
              <dgm:constr type="t" for="ch" forName="image_1" refType="h" fact="0.6602"/>
              <dgm:constr type="w" for="ch" forName="image_1" refType="w" fact="0.2164"/>
              <dgm:constr type="h" for="ch" forName="image_1" refType="h" fact="0.3262"/>
              <dgm:constr type="l" for="ch" forName="parent_text_1" refType="w" fact="0"/>
              <dgm:constr type="t" for="ch" forName="parent_text_1" refType="h" fact="0.465"/>
              <dgm:constr type="w" for="ch" forName="parent_text_1" refType="w" fact="0.3478"/>
              <dgm:constr type="h" for="ch" forName="parent_text_1" refType="h" fact="0.165"/>
              <dgm:constr type="l" for="ch" forName="accent_1" refType="w" fact="0.3813"/>
              <dgm:constr type="t" for="ch" forName="accent_1" refType="h" fact="0.3864"/>
              <dgm:constr type="w" for="ch" forName="accent_1" refType="w" fact="0.0696"/>
              <dgm:constr type="h" for="ch" forName="accent_1" refType="h" fact="0.1049"/>
              <dgm:constr type="l" for="ch" forName="parent_text_3" refType="w" fact="0.6182"/>
              <dgm:constr type="t" for="ch" forName="parent_text_3" refType="h" fact="0.465"/>
              <dgm:constr type="w" for="ch" forName="parent_text_3" refType="w" fact="0.3478"/>
              <dgm:constr type="h" for="ch" forName="parent_text_3" refType="h" fact="0.212"/>
              <dgm:constr type="l" for="ch" forName="parent_text_2" refType="w" fact="0.6311"/>
              <dgm:constr type="t" for="ch" forName="parent_text_2" refType="h" fact="0.7243"/>
              <dgm:constr type="w" for="ch" forName="parent_text_2" refType="w" fact="0.3478"/>
              <dgm:constr type="h" for="ch" forName="parent_text_2" refType="h" fact="0.1631"/>
              <dgm:constr type="l" for="ch" forName="parent_text_4" refType="w" fact="0.5878"/>
              <dgm:constr type="t" for="ch" forName="parent_text_4" refType="h" fact="0.2513"/>
              <dgm:constr type="w" for="ch" forName="parent_text_4" refType="w" fact="0.3478"/>
              <dgm:constr type="h" for="ch" forName="parent_text_4" refType="h" fact="0.1467"/>
              <dgm:constr type="l" for="ch" forName="accent_2" refType="w" fact="0.6265"/>
              <dgm:constr type="t" for="ch" forName="accent_2" refType="h" fact="0.0194"/>
              <dgm:constr type="w" for="ch" forName="accent_2" refType="w" fact="0.0515"/>
              <dgm:constr type="h" for="ch" forName="accent_2" refType="h" fact="0.0777"/>
              <dgm:constr type="l" for="ch" forName="accent_3" refType="w" fact="0.7038"/>
              <dgm:constr type="t" for="ch" forName="accent_3" refType="h" fact="0"/>
              <dgm:constr type="w" for="ch" forName="accent_3" refType="w" fact="0.0258"/>
              <dgm:constr type="h" for="ch" forName="accent_3" refType="h" fact="0.0388"/>
              <dgm:constr type="l" for="ch" forName="parent_text_5" refType="w" fact="0.6522"/>
              <dgm:constr type="t" for="ch" forName="parent_text_5" refType="h" fact="0.0953"/>
              <dgm:constr type="w" for="ch" forName="parent_text_5" refType="w" fact="0.3478"/>
              <dgm:constr type="h" for="ch" forName="parent_text_5" refType="h" fact="0.1359"/>
              <dgm:constr type="l" for="ch" forName="accent_4" refType="w" fact="0.6136"/>
              <dgm:constr type="t" for="ch" forName="accent_4" refType="h" fact="0.8932"/>
              <dgm:constr type="w" for="ch" forName="accent_4" refType="w" fact="0.0386"/>
              <dgm:constr type="h" for="ch" forName="accent_4" refType="h" fact="0.0583"/>
            </dgm:constrLst>
          </dgm:if>
          <dgm:else name="Name21">
            <dgm:constrLst>
              <dgm:constr type="primFontSz" for="des" ptType="node" op="equ" val="65"/>
              <dgm:constr type="l" for="ch" forName="image_accent_5" refType="w" fact="0.3677"/>
              <dgm:constr type="t" for="ch" forName="image_accent_5" refType="h" fact="0.0862"/>
              <dgm:constr type="w" for="ch" forName="image_accent_5" refType="w" fact="0.1022"/>
              <dgm:constr type="h" for="ch" forName="image_accent_5" refType="h" fact="0.1541"/>
              <dgm:constr type="l" for="ch" forName="image_5" refType="w" fact="0.3738"/>
              <dgm:constr type="t" for="ch" forName="image_5" refType="h" fact="0.0953"/>
              <dgm:constr type="w" for="ch" forName="image_5" refType="w" fact="0.0902"/>
              <dgm:constr type="h" for="ch" forName="image_5" refType="h" fact="0.1359"/>
              <dgm:constr type="l" for="ch" forName="image_accent_4" refType="w" fact="0.437"/>
              <dgm:constr type="t" for="ch" forName="image_accent_4" refType="h" fact="0.2416"/>
              <dgm:constr type="w" for="ch" forName="image_accent_4" refType="w" fact="0.1103"/>
              <dgm:constr type="h" for="ch" forName="image_accent_4" refType="h" fact="0.1662"/>
              <dgm:constr type="l" for="ch" forName="image_4" refType="w" fact="0.4434"/>
              <dgm:constr type="t" for="ch" forName="image_4" refType="h" fact="0.2513"/>
              <dgm:constr type="w" for="ch" forName="image_4" refType="w" fact="0.0973"/>
              <dgm:constr type="h" for="ch" forName="image_4" refType="h" fact="0.1467"/>
              <dgm:constr type="l" for="ch" forName="image_accent_2" refType="w" fact="0.3942"/>
              <dgm:constr type="t" for="ch" forName="image_accent_2" refType="h" fact="0.7134"/>
              <dgm:constr type="w" for="ch" forName="image_accent_2" refType="w" fact="0.1226"/>
              <dgm:constr type="h" for="ch" forName="image_accent_2" refType="h" fact="0.1849"/>
              <dgm:constr type="l" for="ch" forName="image_2" refType="w" fact="0.4014"/>
              <dgm:constr type="t" for="ch" forName="image_2" refType="h" fact="0.7243"/>
              <dgm:constr type="w" for="ch" forName="image_2" refType="w" fact="0.1082"/>
              <dgm:constr type="h" for="ch" forName="image_2" refType="h" fact="0.1631"/>
              <dgm:constr type="l" for="ch" forName="image_accent_3" refType="w" fact="0.4075"/>
              <dgm:constr type="t" for="ch" forName="image_accent_3" refType="h" fact="0.4525"/>
              <dgm:constr type="w" for="ch" forName="image_accent_3" refType="w" fact="0.1573"/>
              <dgm:constr type="h" for="ch" forName="image_accent_3" refType="h" fact="0.2371"/>
              <dgm:constr type="l" for="ch" forName="image_3" refType="w" fact="0.4158"/>
              <dgm:constr type="t" for="ch" forName="image_3" refType="h" fact="0.465"/>
              <dgm:constr type="w" for="ch" forName="image_3" refType="w" fact="0.1407"/>
              <dgm:constr type="h" for="ch" forName="image_3" refType="h" fact="0.212"/>
              <dgm:constr type="l" for="ch" forName="image_accent_1" refType="w" fact="0.5338"/>
              <dgm:constr type="t" for="ch" forName="image_accent_1" refType="h" fact="0.6466"/>
              <dgm:constr type="w" for="ch" forName="image_accent_1" refType="w" fact="0.2344"/>
              <dgm:constr type="h" for="ch" forName="image_accent_1" refType="h" fact="0.3534"/>
              <dgm:constr type="l" for="ch" forName="image_1" refType="w" fact="0.5428"/>
              <dgm:constr type="t" for="ch" forName="image_1" refType="h" fact="0.6602"/>
              <dgm:constr type="w" for="ch" forName="image_1" refType="w" fact="0.2164"/>
              <dgm:constr type="h" for="ch" forName="image_1" refType="h" fact="0.3262"/>
              <dgm:constr type="l" for="ch" forName="parent_text_1" refType="w" fact="0.6522"/>
              <dgm:constr type="t" for="ch" forName="parent_text_1" refType="h" fact="0.465"/>
              <dgm:constr type="w" for="ch" forName="parent_text_1" refType="w" fact="0.3478"/>
              <dgm:constr type="h" for="ch" forName="parent_text_1" refType="h" fact="0.165"/>
              <dgm:constr type="l" for="ch" forName="accent_1" refType="w" fact="0.5492"/>
              <dgm:constr type="t" for="ch" forName="accent_1" refType="h" fact="0.3864"/>
              <dgm:constr type="w" for="ch" forName="accent_1" refType="w" fact="0.0696"/>
              <dgm:constr type="h" for="ch" forName="accent_1" refType="h" fact="0.1049"/>
              <dgm:constr type="l" for="ch" forName="parent_text_3" refType="w" fact="0.034"/>
              <dgm:constr type="t" for="ch" forName="parent_text_3" refType="h" fact="0.465"/>
              <dgm:constr type="w" for="ch" forName="parent_text_3" refType="w" fact="0.3478"/>
              <dgm:constr type="h" for="ch" forName="parent_text_3" refType="h" fact="0.212"/>
              <dgm:constr type="l" for="ch" forName="parent_text_2" refType="w" fact="0.0211"/>
              <dgm:constr type="t" for="ch" forName="parent_text_2" refType="h" fact="0.7243"/>
              <dgm:constr type="w" for="ch" forName="parent_text_2" refType="w" fact="0.3478"/>
              <dgm:constr type="h" for="ch" forName="parent_text_2" refType="h" fact="0.1631"/>
              <dgm:constr type="l" for="ch" forName="parent_text_4" refType="w" fact="0.0644"/>
              <dgm:constr type="t" for="ch" forName="parent_text_4" refType="h" fact="0.2513"/>
              <dgm:constr type="w" for="ch" forName="parent_text_4" refType="w" fact="0.3478"/>
              <dgm:constr type="h" for="ch" forName="parent_text_4" refType="h" fact="0.1467"/>
              <dgm:constr type="l" for="ch" forName="accent_2" refType="w" fact="0.322"/>
              <dgm:constr type="t" for="ch" forName="accent_2" refType="h" fact="0.0194"/>
              <dgm:constr type="w" for="ch" forName="accent_2" refType="w" fact="0.0515"/>
              <dgm:constr type="h" for="ch" forName="accent_2" refType="h" fact="0.0777"/>
              <dgm:constr type="l" for="ch" forName="accent_3" refType="w" fact="0.2705"/>
              <dgm:constr type="t" for="ch" forName="accent_3" refType="h" fact="0"/>
              <dgm:constr type="w" for="ch" forName="accent_3" refType="w" fact="0.0258"/>
              <dgm:constr type="h" for="ch" forName="accent_3" refType="h" fact="0.0388"/>
              <dgm:constr type="l" for="ch" forName="parent_text_5" refType="w" fact="0"/>
              <dgm:constr type="t" for="ch" forName="parent_text_5" refType="h" fact="0.0953"/>
              <dgm:constr type="w" for="ch" forName="parent_text_5" refType="w" fact="0.3478"/>
              <dgm:constr type="h" for="ch" forName="parent_text_5" refType="h" fact="0.1359"/>
              <dgm:constr type="l" for="ch" forName="accent_4" refType="w" fact="0.3478"/>
              <dgm:constr type="t" for="ch" forName="accent_4" refType="h" fact="0.8932"/>
              <dgm:constr type="w" for="ch" forName="accent_4" refType="w" fact="0.0386"/>
              <dgm:constr type="h" for="ch" forName="accent_4" refType="h" fact="0.0583"/>
            </dgm:constrLst>
          </dgm:else>
        </dgm:choose>
      </dgm:if>
      <dgm:if name="Name22" axis="ch" ptType="node" func="cnt" op="equ" val="6">
        <dgm:alg type="composite">
          <dgm:param type="ar" val="1.1351"/>
        </dgm:alg>
        <dgm:choose name="Name23">
          <dgm:if name="Name24" func="var" arg="dir" op="equ" val="norm">
            <dgm:constrLst>
              <dgm:constr type="primFontSz" for="des" ptType="node" op="equ" val="65"/>
              <dgm:constr type="l" for="ch" forName="image_accent_6" refType="w" fact="0.3864"/>
              <dgm:constr type="t" for="ch" forName="image_accent_6" refType="h" fact="0.7456"/>
              <dgm:constr type="w" for="ch" forName="image_accent_6" refType="w" fact="0.1757"/>
              <dgm:constr type="h" for="ch" forName="image_accent_6" refType="h" fact="0.1995"/>
              <dgm:constr type="l" for="ch" forName="image_6" refType="w" fact="0.3957"/>
              <dgm:constr type="t" for="ch" forName="image_6" refType="h" fact="0.7561"/>
              <dgm:constr type="w" for="ch" forName="image_6" refType="w" fact="0.1572"/>
              <dgm:constr type="h" for="ch" forName="image_6" refType="h" fact="0.1784"/>
              <dgm:constr type="l" for="ch" forName="image_accent_5" refType="w" fact="0.5301"/>
              <dgm:constr type="t" for="ch" forName="image_accent_5" refType="h" fact="0.0649"/>
              <dgm:constr type="w" for="ch" forName="image_accent_5" refType="w" fact="0.1022"/>
              <dgm:constr type="h" for="ch" forName="image_accent_5" refType="h" fact="0.116"/>
              <dgm:constr type="l" for="ch" forName="image_5" refType="w" fact="0.5361"/>
              <dgm:constr type="t" for="ch" forName="image_5" refType="h" fact="0.0717"/>
              <dgm:constr type="w" for="ch" forName="image_5" refType="w" fact="0.0902"/>
              <dgm:constr type="h" for="ch" forName="image_5" refType="h" fact="0.1023"/>
              <dgm:constr type="l" for="ch" forName="image_accent_4" refType="w" fact="0.4528"/>
              <dgm:constr type="t" for="ch" forName="image_accent_4" refType="h" fact="0.1819"/>
              <dgm:constr type="w" for="ch" forName="image_accent_4" refType="w" fact="0.1103"/>
              <dgm:constr type="h" for="ch" forName="image_accent_4" refType="h" fact="0.1251"/>
              <dgm:constr type="l" for="ch" forName="image_4" refType="w" fact="0.4593"/>
              <dgm:constr type="t" for="ch" forName="image_4" refType="h" fact="0.1892"/>
              <dgm:constr type="w" for="ch" forName="image_4" refType="w" fact="0.0973"/>
              <dgm:constr type="h" for="ch" forName="image_4" refType="h" fact="0.1104"/>
              <dgm:constr type="l" for="ch" forName="image_accent_2" refType="w" fact="0.4832"/>
              <dgm:constr type="t" for="ch" forName="image_accent_2" refType="h" fact="0.5371"/>
              <dgm:constr type="w" for="ch" forName="image_accent_2" refType="w" fact="0.1226"/>
              <dgm:constr type="h" for="ch" forName="image_accent_2" refType="h" fact="0.1392"/>
              <dgm:constr type="l" for="ch" forName="image_2" refType="w" fact="0.4904"/>
              <dgm:constr type="t" for="ch" forName="image_2" refType="h" fact="0.5453"/>
              <dgm:constr type="w" for="ch" forName="image_2" refType="w" fact="0.1082"/>
              <dgm:constr type="h" for="ch" forName="image_2" refType="h" fact="0.1228"/>
              <dgm:constr type="l" for="ch" forName="image_accent_3" refType="w" fact="0.4352"/>
              <dgm:constr type="t" for="ch" forName="image_accent_3" refType="h" fact="0.3407"/>
              <dgm:constr type="w" for="ch" forName="image_accent_3" refType="w" fact="0.1573"/>
              <dgm:constr type="h" for="ch" forName="image_accent_3" refType="h" fact="0.1785"/>
              <dgm:constr type="l" for="ch" forName="image_3" refType="w" fact="0.4435"/>
              <dgm:constr type="t" for="ch" forName="image_3" refType="h" fact="0.3501"/>
              <dgm:constr type="w" for="ch" forName="image_3" refType="w" fact="0.1407"/>
              <dgm:constr type="h" for="ch" forName="image_3" refType="h" fact="0.1596"/>
              <dgm:constr type="l" for="ch" forName="image_accent_1" refType="w" fact="0.2318"/>
              <dgm:constr type="t" for="ch" forName="image_accent_1" refType="h" fact="0.4869"/>
              <dgm:constr type="w" for="ch" forName="image_accent_1" refType="w" fact="0.2344"/>
              <dgm:constr type="h" for="ch" forName="image_accent_1" refType="h" fact="0.2661"/>
              <dgm:constr type="l" for="ch" forName="image_1" refType="w" fact="0.2401"/>
              <dgm:constr type="t" for="ch" forName="image_1" refType="h" fact="0.4971"/>
              <dgm:constr type="w" for="ch" forName="image_1" refType="w" fact="0.2164"/>
              <dgm:constr type="h" for="ch" forName="image_1" refType="h" fact="0.2456"/>
              <dgm:constr type="l" for="ch" forName="parent_text_1" refType="w" fact="0"/>
              <dgm:constr type="t" for="ch" forName="parent_text_1" refType="h" fact="0.3501"/>
              <dgm:constr type="w" for="ch" forName="parent_text_1" refType="w" fact="0.3478"/>
              <dgm:constr type="h" for="ch" forName="parent_text_1" refType="h" fact="0.125"/>
              <dgm:constr type="l" for="ch" forName="accent_1" refType="w" fact="0.3813"/>
              <dgm:constr type="t" for="ch" forName="accent_1" refType="h" fact="0.2909"/>
              <dgm:constr type="w" for="ch" forName="accent_1" refType="w" fact="0.0696"/>
              <dgm:constr type="h" for="ch" forName="accent_1" refType="h" fact="0.0789"/>
              <dgm:constr type="l" for="ch" forName="parent_text_2" refType="w" fact="0.6311"/>
              <dgm:constr type="t" for="ch" forName="parent_text_2" refType="h" fact="0.5453"/>
              <dgm:constr type="w" for="ch" forName="parent_text_2" refType="w" fact="0.3478"/>
              <dgm:constr type="h" for="ch" forName="parent_text_2" refType="h" fact="0.1228"/>
              <dgm:constr type="l" for="ch" forName="parent_text_4" refType="w" fact="0.5878"/>
              <dgm:constr type="t" for="ch" forName="parent_text_4" refType="h" fact="0.1892"/>
              <dgm:constr type="w" for="ch" forName="parent_text_4" refType="w" fact="0.3478"/>
              <dgm:constr type="h" for="ch" forName="parent_text_4" refType="h" fact="0.1104"/>
              <dgm:constr type="l" for="ch" forName="accent_2" refType="w" fact="0.6265"/>
              <dgm:constr type="t" for="ch" forName="accent_2" refType="h" fact="0.0146"/>
              <dgm:constr type="w" for="ch" forName="accent_2" refType="w" fact="0.0515"/>
              <dgm:constr type="h" for="ch" forName="accent_2" refType="h" fact="0.0585"/>
              <dgm:constr type="l" for="ch" forName="accent_3" refType="w" fact="0.7038"/>
              <dgm:constr type="t" for="ch" forName="accent_3" refType="h" fact="0"/>
              <dgm:constr type="w" for="ch" forName="accent_3" refType="w" fact="0.0258"/>
              <dgm:constr type="h" for="ch" forName="accent_3" refType="h" fact="0.0292"/>
              <dgm:constr type="l" for="ch" forName="parent_text_5" refType="w" fact="0.6522"/>
              <dgm:constr type="t" for="ch" forName="parent_text_5" refType="h" fact="0.0717"/>
              <dgm:constr type="w" for="ch" forName="parent_text_5" refType="w" fact="0.3478"/>
              <dgm:constr type="h" for="ch" forName="parent_text_5" refType="h" fact="0.1023"/>
              <dgm:constr type="l" for="ch" forName="parent_text_3" refType="w" fact="0.6182"/>
              <dgm:constr type="t" for="ch" forName="parent_text_3" refType="h" fact="0.3501"/>
              <dgm:constr type="w" for="ch" forName="parent_text_3" refType="w" fact="0.3478"/>
              <dgm:constr type="h" for="ch" forName="parent_text_3" refType="h" fact="0.1596"/>
              <dgm:constr type="l" for="ch" forName="accent_4" refType="w" fact="0.5538"/>
              <dgm:constr type="t" for="ch" forName="accent_4" refType="h" fact="0.9211"/>
              <dgm:constr type="w" for="ch" forName="accent_4" refType="w" fact="0.0696"/>
              <dgm:constr type="h" for="ch" forName="accent_4" refType="h" fact="0.0789"/>
              <dgm:constr type="l" for="ch" forName="parent_text_6" refType="w" fact="0.0195"/>
              <dgm:constr type="t" for="ch" forName="parent_text_6" refType="h" fact="0.7561"/>
              <dgm:constr type="w" for="ch" forName="parent_text_6" refType="w" fact="0.3478"/>
              <dgm:constr type="h" for="ch" forName="parent_text_6" refType="h" fact="0.1784"/>
              <dgm:constr type="l" for="ch" forName="accent_5" refType="w" fact="0.6182"/>
              <dgm:constr type="t" for="ch" forName="accent_5" refType="h" fact="0.6725"/>
              <dgm:constr type="w" for="ch" forName="accent_5" refType="w" fact="0.0386"/>
              <dgm:constr type="h" for="ch" forName="accent_5" refType="h" fact="0.0439"/>
            </dgm:constrLst>
          </dgm:if>
          <dgm:else name="Name25">
            <dgm:constrLst>
              <dgm:constr type="primFontSz" for="des" ptType="node" op="equ" val="65"/>
              <dgm:constr type="l" for="ch" forName="image_accent_6" refType="w" fact="0.4379"/>
              <dgm:constr type="t" for="ch" forName="image_accent_6" refType="h" fact="0.7456"/>
              <dgm:constr type="w" for="ch" forName="image_accent_6" refType="w" fact="0.1757"/>
              <dgm:constr type="h" for="ch" forName="image_accent_6" refType="h" fact="0.1995"/>
              <dgm:constr type="l" for="ch" forName="image_6" refType="w" fact="0.4471"/>
              <dgm:constr type="t" for="ch" forName="image_6" refType="h" fact="0.7561"/>
              <dgm:constr type="w" for="ch" forName="image_6" refType="w" fact="0.1572"/>
              <dgm:constr type="h" for="ch" forName="image_6" refType="h" fact="0.1784"/>
              <dgm:constr type="l" for="ch" forName="image_accent_5" refType="w" fact="0.3677"/>
              <dgm:constr type="t" for="ch" forName="image_accent_5" refType="h" fact="0.0649"/>
              <dgm:constr type="w" for="ch" forName="image_accent_5" refType="w" fact="0.1022"/>
              <dgm:constr type="h" for="ch" forName="image_accent_5" refType="h" fact="0.116"/>
              <dgm:constr type="l" for="ch" forName="image_5" refType="w" fact="0.3738"/>
              <dgm:constr type="t" for="ch" forName="image_5" refType="h" fact="0.0717"/>
              <dgm:constr type="w" for="ch" forName="image_5" refType="w" fact="0.0902"/>
              <dgm:constr type="h" for="ch" forName="image_5" refType="h" fact="0.1023"/>
              <dgm:constr type="l" for="ch" forName="image_accent_4" refType="w" fact="0.437"/>
              <dgm:constr type="t" for="ch" forName="image_accent_4" refType="h" fact="0.1819"/>
              <dgm:constr type="w" for="ch" forName="image_accent_4" refType="w" fact="0.1103"/>
              <dgm:constr type="h" for="ch" forName="image_accent_4" refType="h" fact="0.1251"/>
              <dgm:constr type="l" for="ch" forName="image_4" refType="w" fact="0.4434"/>
              <dgm:constr type="t" for="ch" forName="image_4" refType="h" fact="0.1892"/>
              <dgm:constr type="w" for="ch" forName="image_4" refType="w" fact="0.0973"/>
              <dgm:constr type="h" for="ch" forName="image_4" refType="h" fact="0.1104"/>
              <dgm:constr type="l" for="ch" forName="image_accent_2" refType="w" fact="0.3942"/>
              <dgm:constr type="t" for="ch" forName="image_accent_2" refType="h" fact="0.5371"/>
              <dgm:constr type="w" for="ch" forName="image_accent_2" refType="w" fact="0.1226"/>
              <dgm:constr type="h" for="ch" forName="image_accent_2" refType="h" fact="0.1392"/>
              <dgm:constr type="l" for="ch" forName="image_2" refType="w" fact="0.4014"/>
              <dgm:constr type="t" for="ch" forName="image_2" refType="h" fact="0.5453"/>
              <dgm:constr type="w" for="ch" forName="image_2" refType="w" fact="0.1082"/>
              <dgm:constr type="h" for="ch" forName="image_2" refType="h" fact="0.1228"/>
              <dgm:constr type="l" for="ch" forName="image_accent_3" refType="w" fact="0.4075"/>
              <dgm:constr type="t" for="ch" forName="image_accent_3" refType="h" fact="0.3407"/>
              <dgm:constr type="w" for="ch" forName="image_accent_3" refType="w" fact="0.1573"/>
              <dgm:constr type="h" for="ch" forName="image_accent_3" refType="h" fact="0.1785"/>
              <dgm:constr type="l" for="ch" forName="image_3" refType="w" fact="0.4158"/>
              <dgm:constr type="t" for="ch" forName="image_3" refType="h" fact="0.3501"/>
              <dgm:constr type="w" for="ch" forName="image_3" refType="w" fact="0.1407"/>
              <dgm:constr type="h" for="ch" forName="image_3" refType="h" fact="0.1596"/>
              <dgm:constr type="l" for="ch" forName="image_accent_1" refType="w" fact="0.5338"/>
              <dgm:constr type="t" for="ch" forName="image_accent_1" refType="h" fact="0.4869"/>
              <dgm:constr type="w" for="ch" forName="image_accent_1" refType="w" fact="0.2344"/>
              <dgm:constr type="h" for="ch" forName="image_accent_1" refType="h" fact="0.2661"/>
              <dgm:constr type="l" for="ch" forName="image_1" refType="w" fact="0.5435"/>
              <dgm:constr type="t" for="ch" forName="image_1" refType="h" fact="0.4971"/>
              <dgm:constr type="w" for="ch" forName="image_1" refType="w" fact="0.2164"/>
              <dgm:constr type="h" for="ch" forName="image_1" refType="h" fact="0.2456"/>
              <dgm:constr type="l" for="ch" forName="parent_text_1" refType="w" fact="0.6522"/>
              <dgm:constr type="t" for="ch" forName="parent_text_1" refType="h" fact="0.3501"/>
              <dgm:constr type="w" for="ch" forName="parent_text_1" refType="w" fact="0.3478"/>
              <dgm:constr type="h" for="ch" forName="parent_text_1" refType="h" fact="0.125"/>
              <dgm:constr type="l" for="ch" forName="accent_1" refType="w" fact="0.5492"/>
              <dgm:constr type="t" for="ch" forName="accent_1" refType="h" fact="0.2909"/>
              <dgm:constr type="w" for="ch" forName="accent_1" refType="w" fact="0.0696"/>
              <dgm:constr type="h" for="ch" forName="accent_1" refType="h" fact="0.0789"/>
              <dgm:constr type="l" for="ch" forName="parent_text_2" refType="w" fact="0.0211"/>
              <dgm:constr type="t" for="ch" forName="parent_text_2" refType="h" fact="0.5453"/>
              <dgm:constr type="w" for="ch" forName="parent_text_2" refType="w" fact="0.3478"/>
              <dgm:constr type="h" for="ch" forName="parent_text_2" refType="h" fact="0.1228"/>
              <dgm:constr type="l" for="ch" forName="parent_text_4" refType="w" fact="0.0644"/>
              <dgm:constr type="t" for="ch" forName="parent_text_4" refType="h" fact="0.1892"/>
              <dgm:constr type="w" for="ch" forName="parent_text_4" refType="w" fact="0.3478"/>
              <dgm:constr type="h" for="ch" forName="parent_text_4" refType="h" fact="0.1104"/>
              <dgm:constr type="l" for="ch" forName="accent_2" refType="w" fact="0.322"/>
              <dgm:constr type="t" for="ch" forName="accent_2" refType="h" fact="0.0146"/>
              <dgm:constr type="w" for="ch" forName="accent_2" refType="w" fact="0.0515"/>
              <dgm:constr type="h" for="ch" forName="accent_2" refType="h" fact="0.0585"/>
              <dgm:constr type="l" for="ch" forName="accent_3" refType="w" fact="0.2705"/>
              <dgm:constr type="t" for="ch" forName="accent_3" refType="h" fact="0"/>
              <dgm:constr type="w" for="ch" forName="accent_3" refType="w" fact="0.0258"/>
              <dgm:constr type="h" for="ch" forName="accent_3" refType="h" fact="0.0292"/>
              <dgm:constr type="l" for="ch" forName="parent_text_5" refType="w" fact="0"/>
              <dgm:constr type="t" for="ch" forName="parent_text_5" refType="h" fact="0.0717"/>
              <dgm:constr type="w" for="ch" forName="parent_text_5" refType="w" fact="0.3478"/>
              <dgm:constr type="h" for="ch" forName="parent_text_5" refType="h" fact="0.1023"/>
              <dgm:constr type="l" for="ch" forName="parent_text_3" refType="w" fact="0.034"/>
              <dgm:constr type="t" for="ch" forName="parent_text_3" refType="h" fact="0.3501"/>
              <dgm:constr type="w" for="ch" forName="parent_text_3" refType="w" fact="0.3478"/>
              <dgm:constr type="h" for="ch" forName="parent_text_3" refType="h" fact="0.1596"/>
              <dgm:constr type="l" for="ch" forName="accent_4" refType="w" fact="0.3766"/>
              <dgm:constr type="t" for="ch" forName="accent_4" refType="h" fact="0.9211"/>
              <dgm:constr type="w" for="ch" forName="accent_4" refType="w" fact="0.0696"/>
              <dgm:constr type="h" for="ch" forName="accent_4" refType="h" fact="0.0789"/>
              <dgm:constr type="l" for="ch" forName="parent_text_6" refType="w" fact="0.6328"/>
              <dgm:constr type="t" for="ch" forName="parent_text_6" refType="h" fact="0.7561"/>
              <dgm:constr type="w" for="ch" forName="parent_text_6" refType="w" fact="0.3478"/>
              <dgm:constr type="h" for="ch" forName="parent_text_6" refType="h" fact="0.1784"/>
              <dgm:constr type="l" for="ch" forName="accent_5" refType="w" fact="0.3431"/>
              <dgm:constr type="t" for="ch" forName="accent_5" refType="h" fact="0.6725"/>
              <dgm:constr type="w" for="ch" forName="accent_5" refType="w" fact="0.0386"/>
              <dgm:constr type="h" for="ch" forName="accent_5" refType="h" fact="0.0439"/>
            </dgm:constrLst>
          </dgm:else>
        </dgm:choose>
      </dgm:if>
      <dgm:if name="Name26" axis="ch" ptType="node" func="cnt" op="equ" val="7">
        <dgm:alg type="composite">
          <dgm:param type="ar" val="1.0352"/>
        </dgm:alg>
        <dgm:choose name="Name27">
          <dgm:if name="Name28" func="var" arg="dir" op="equ" val="norm">
            <dgm:constrLst>
              <dgm:constr type="primFontSz" for="des" ptType="node" op="equ" val="65"/>
              <dgm:constr type="l" for="ch" forName="accent_1" refType="w" fact="0.7553"/>
              <dgm:constr type="t" for="ch" forName="accent_1" refType="h" fact="0.96"/>
              <dgm:constr type="w" for="ch" forName="accent_1" refType="w" fact="0.0386"/>
              <dgm:constr type="h" for="ch" forName="accent_1" refType="h" fact="0.04"/>
              <dgm:constr type="l" for="ch" forName="image_accent_2" refType="w" fact="0.4832"/>
              <dgm:constr type="t" for="ch" forName="image_accent_2" refType="h" fact="0.4899"/>
              <dgm:constr type="w" for="ch" forName="image_accent_2" refType="w" fact="0.1226"/>
              <dgm:constr type="h" for="ch" forName="image_accent_2" refType="h" fact="0.1269"/>
              <dgm:constr type="l" for="ch" forName="image_2" refType="w" fact="0.4904"/>
              <dgm:constr type="t" for="ch" forName="image_2" refType="h" fact="0.4973"/>
              <dgm:constr type="w" for="ch" forName="image_2" refType="w" fact="0.1082"/>
              <dgm:constr type="h" for="ch" forName="image_2" refType="h" fact="0.112"/>
              <dgm:constr type="l" for="ch" forName="image_accent_3" refType="w" fact="0.4352"/>
              <dgm:constr type="t" for="ch" forName="image_accent_3" refType="h" fact="0.3107"/>
              <dgm:constr type="w" for="ch" forName="image_accent_3" refType="w" fact="0.1573"/>
              <dgm:constr type="h" for="ch" forName="image_accent_3" refType="h" fact="0.1628"/>
              <dgm:constr type="l" for="ch" forName="image_3" refType="w" fact="0.4435"/>
              <dgm:constr type="t" for="ch" forName="image_3" refType="h" fact="0.3193"/>
              <dgm:constr type="w" for="ch" forName="image_3" refType="w" fact="0.1407"/>
              <dgm:constr type="h" for="ch" forName="image_3" refType="h" fact="0.1456"/>
              <dgm:constr type="l" for="ch" forName="image_accent_4" refType="w" fact="0.4528"/>
              <dgm:constr type="t" for="ch" forName="image_accent_4" refType="h" fact="0.1659"/>
              <dgm:constr type="w" for="ch" forName="image_accent_4" refType="w" fact="0.1103"/>
              <dgm:constr type="h" for="ch" forName="image_accent_4" refType="h" fact="0.1141"/>
              <dgm:constr type="l" for="ch" forName="image_4" refType="w" fact="0.4593"/>
              <dgm:constr type="t" for="ch" forName="image_4" refType="h" fact="0.1726"/>
              <dgm:constr type="w" for="ch" forName="image_4" refType="w" fact="0.0973"/>
              <dgm:constr type="h" for="ch" forName="image_4" refType="h" fact="0.1007"/>
              <dgm:constr type="l" for="ch" forName="image_accent_5" refType="w" fact="0.5301"/>
              <dgm:constr type="t" for="ch" forName="image_accent_5" refType="h" fact="0.0592"/>
              <dgm:constr type="w" for="ch" forName="image_accent_5" refType="w" fact="0.1022"/>
              <dgm:constr type="h" for="ch" forName="image_accent_5" refType="h" fact="0.1058"/>
              <dgm:constr type="l" for="ch" forName="image_5" refType="w" fact="0.5361"/>
              <dgm:constr type="t" for="ch" forName="image_5" refType="h" fact="0.0654"/>
              <dgm:constr type="w" for="ch" forName="image_5" refType="w" fact="0.0902"/>
              <dgm:constr type="h" for="ch" forName="image_5" refType="h" fact="0.0933"/>
              <dgm:constr type="l" for="ch" forName="image_accent_6" refType="w" fact="0.3864"/>
              <dgm:constr type="t" for="ch" forName="image_accent_6" refType="h" fact="0.68"/>
              <dgm:constr type="w" for="ch" forName="image_accent_6" refType="w" fact="0.1757"/>
              <dgm:constr type="h" for="ch" forName="image_accent_6" refType="h" fact="0.1819"/>
              <dgm:constr type="l" for="ch" forName="image_6" refType="w" fact="0.3957"/>
              <dgm:constr type="t" for="ch" forName="image_6" refType="h" fact="0.6896"/>
              <dgm:constr type="w" for="ch" forName="image_6" refType="w" fact="0.1572"/>
              <dgm:constr type="h" for="ch" forName="image_6" refType="h" fact="0.1627"/>
              <dgm:constr type="l" for="ch" forName="image_accent_7" refType="w" fact="0.5291"/>
              <dgm:constr type="t" for="ch" forName="image_accent_7" refType="h" fact="0.8325"/>
              <dgm:constr type="w" for="ch" forName="image_accent_7" refType="w" fact="0.1103"/>
              <dgm:constr type="h" for="ch" forName="image_accent_7" refType="h" fact="0.1141"/>
              <dgm:constr type="l" for="ch" forName="image_7" refType="w" fact="0.5356"/>
              <dgm:constr type="t" for="ch" forName="image_7" refType="h" fact="0.8392"/>
              <dgm:constr type="w" for="ch" forName="image_7" refType="w" fact="0.0973"/>
              <dgm:constr type="h" for="ch" forName="image_7" refType="h" fact="0.1007"/>
              <dgm:constr type="l" for="ch" forName="image_accent_1" refType="w" fact="0.2318"/>
              <dgm:constr type="t" for="ch" forName="image_accent_1" refType="h" fact="0.444"/>
              <dgm:constr type="w" for="ch" forName="image_accent_1" refType="w" fact="0.2344"/>
              <dgm:constr type="h" for="ch" forName="image_accent_1" refType="h" fact="0.2426"/>
              <dgm:constr type="l" for="ch" forName="image_1" refType="w" fact="0.2408"/>
              <dgm:constr type="t" for="ch" forName="image_1" refType="h" fact="0.4533"/>
              <dgm:constr type="w" for="ch" forName="image_1" refType="w" fact="0.2164"/>
              <dgm:constr type="h" for="ch" forName="image_1" refType="h" fact="0.224"/>
              <dgm:constr type="l" for="ch" forName="parent_text_1" refType="w" fact="0"/>
              <dgm:constr type="t" for="ch" forName="parent_text_1" refType="h" fact="0.3193"/>
              <dgm:constr type="w" for="ch" forName="parent_text_1" refType="w" fact="0.3478"/>
              <dgm:constr type="h" for="ch" forName="parent_text_1" refType="h" fact="0.115"/>
              <dgm:constr type="l" for="ch" forName="accent_2" refType="w" fact="0.3813"/>
              <dgm:constr type="t" for="ch" forName="accent_2" refType="h" fact="0.2653"/>
              <dgm:constr type="w" for="ch" forName="accent_2" refType="w" fact="0.0696"/>
              <dgm:constr type="h" for="ch" forName="accent_2" refType="h" fact="0.072"/>
              <dgm:constr type="l" for="ch" forName="parent_text_2" refType="w" fact="0.6311"/>
              <dgm:constr type="t" for="ch" forName="parent_text_2" refType="h" fact="0.4973"/>
              <dgm:constr type="w" for="ch" forName="parent_text_2" refType="w" fact="0.3478"/>
              <dgm:constr type="h" for="ch" forName="parent_text_2" refType="h" fact="0.112"/>
              <dgm:constr type="l" for="ch" forName="parent_text_4" refType="w" fact="0.5878"/>
              <dgm:constr type="t" for="ch" forName="parent_text_4" refType="h" fact="0.1726"/>
              <dgm:constr type="w" for="ch" forName="parent_text_4" refType="w" fact="0.3478"/>
              <dgm:constr type="h" for="ch" forName="parent_text_4" refType="h" fact="0.1007"/>
              <dgm:constr type="l" for="ch" forName="accent_3" refType="w" fact="0.7038"/>
              <dgm:constr type="t" for="ch" forName="accent_3" refType="h" fact="0"/>
              <dgm:constr type="w" for="ch" forName="accent_3" refType="w" fact="0.0258"/>
              <dgm:constr type="h" for="ch" forName="accent_3" refType="h" fact="0.0267"/>
              <dgm:constr type="l" for="ch" forName="parent_text_5" refType="w" fact="0.6522"/>
              <dgm:constr type="t" for="ch" forName="parent_text_5" refType="h" fact="0.0654"/>
              <dgm:constr type="w" for="ch" forName="parent_text_5" refType="w" fact="0.3478"/>
              <dgm:constr type="h" for="ch" forName="parent_text_5" refType="h" fact="0.0933"/>
              <dgm:constr type="l" for="ch" forName="parent_text_3" refType="w" fact="0.6182"/>
              <dgm:constr type="t" for="ch" forName="parent_text_3" refType="h" fact="0.3193"/>
              <dgm:constr type="w" for="ch" forName="parent_text_3" refType="w" fact="0.3478"/>
              <dgm:constr type="h" for="ch" forName="parent_text_3" refType="h" fact="0.1456"/>
              <dgm:constr type="l" for="ch" forName="parent_text_6" refType="w" fact="0.02"/>
              <dgm:constr type="t" for="ch" forName="parent_text_6" refType="h" fact="0.6896"/>
              <dgm:constr type="w" for="ch" forName="parent_text_6" refType="w" fact="0.3478"/>
              <dgm:constr type="h" for="ch" forName="parent_text_6" refType="h" fact="0.1627"/>
              <dgm:constr type="l" for="ch" forName="accent_4" refType="w" fact="0.6265"/>
              <dgm:constr type="t" for="ch" forName="accent_4" refType="h" fact="0.0213"/>
              <dgm:constr type="w" for="ch" forName="accent_4" refType="w" fact="0.0515"/>
              <dgm:constr type="h" for="ch" forName="accent_4" refType="h" fact="0.0533"/>
              <dgm:constr type="l" for="ch" forName="accent_5" refType="w" fact="0.6522"/>
              <dgm:constr type="t" for="ch" forName="accent_5" refType="h" fact="0.92"/>
              <dgm:constr type="w" for="ch" forName="accent_5" refType="w" fact="0.0696"/>
              <dgm:constr type="h" for="ch" forName="accent_5" refType="h" fact="0.072"/>
              <dgm:constr type="l" for="ch" forName="parent_text_7" refType="w" fact="0.105"/>
              <dgm:constr type="t" for="ch" forName="parent_text_7" refType="h" fact="0.87"/>
              <dgm:constr type="w" for="ch" forName="parent_text_7" refType="w" fact="0.407"/>
              <dgm:constr type="h" for="ch" forName="parent_text_7" refType="h" fact="0.13"/>
              <dgm:constr type="l" for="ch" forName="accent_6" refType="w" fact="0.6136"/>
              <dgm:constr type="t" for="ch" forName="accent_6" refType="h" fact="0.6133"/>
              <dgm:constr type="w" for="ch" forName="accent_6" refType="w" fact="0.0386"/>
              <dgm:constr type="h" for="ch" forName="accent_6" refType="h" fact="0.04"/>
            </dgm:constrLst>
          </dgm:if>
          <dgm:else name="Name29">
            <dgm:constrLst>
              <dgm:constr type="primFontSz" for="des" ptType="node" op="equ" val="65"/>
              <dgm:constr type="l" for="ch" forName="accent_1" refType="w" fact="0.2061"/>
              <dgm:constr type="t" for="ch" forName="accent_1" refType="h" fact="0.96"/>
              <dgm:constr type="w" for="ch" forName="accent_1" refType="w" fact="0.0386"/>
              <dgm:constr type="h" for="ch" forName="accent_1" refType="h" fact="0.04"/>
              <dgm:constr type="l" for="ch" forName="image_accent_7" refType="w" fact="0.3606"/>
              <dgm:constr type="t" for="ch" forName="image_accent_7" refType="h" fact="0.8325"/>
              <dgm:constr type="w" for="ch" forName="image_accent_7" refType="w" fact="0.1103"/>
              <dgm:constr type="h" for="ch" forName="image_accent_7" refType="h" fact="0.1141"/>
              <dgm:constr type="l" for="ch" forName="image_7" refType="w" fact="0.3671"/>
              <dgm:constr type="t" for="ch" forName="image_7" refType="h" fact="0.8392"/>
              <dgm:constr type="w" for="ch" forName="image_7" refType="w" fact="0.0973"/>
              <dgm:constr type="h" for="ch" forName="image_7" refType="h" fact="0.1007"/>
              <dgm:constr type="l" for="ch" forName="image_accent_6" refType="w" fact="0.4379"/>
              <dgm:constr type="t" for="ch" forName="image_accent_6" refType="h" fact="0.68"/>
              <dgm:constr type="w" for="ch" forName="image_accent_6" refType="w" fact="0.1757"/>
              <dgm:constr type="h" for="ch" forName="image_accent_6" refType="h" fact="0.1819"/>
              <dgm:constr type="l" for="ch" forName="image_6" refType="w" fact="0.4471"/>
              <dgm:constr type="t" for="ch" forName="image_6" refType="h" fact="0.6896"/>
              <dgm:constr type="w" for="ch" forName="image_6" refType="w" fact="0.1572"/>
              <dgm:constr type="h" for="ch" forName="image_6" refType="h" fact="0.1627"/>
              <dgm:constr type="l" for="ch" forName="image_accent_5" refType="w" fact="0.3677"/>
              <dgm:constr type="t" for="ch" forName="image_accent_5" refType="h" fact="0.0592"/>
              <dgm:constr type="w" for="ch" forName="image_accent_5" refType="w" fact="0.1022"/>
              <dgm:constr type="h" for="ch" forName="image_accent_5" refType="h" fact="0.1058"/>
              <dgm:constr type="l" for="ch" forName="image_5" refType="w" fact="0.3738"/>
              <dgm:constr type="t" for="ch" forName="image_5" refType="h" fact="0.0654"/>
              <dgm:constr type="w" for="ch" forName="image_5" refType="w" fact="0.0902"/>
              <dgm:constr type="h" for="ch" forName="image_5" refType="h" fact="0.0933"/>
              <dgm:constr type="l" for="ch" forName="image_accent_4" refType="w" fact="0.437"/>
              <dgm:constr type="t" for="ch" forName="image_accent_4" refType="h" fact="0.1659"/>
              <dgm:constr type="w" for="ch" forName="image_accent_4" refType="w" fact="0.1103"/>
              <dgm:constr type="h" for="ch" forName="image_accent_4" refType="h" fact="0.1141"/>
              <dgm:constr type="l" for="ch" forName="image_4" refType="w" fact="0.4434"/>
              <dgm:constr type="t" for="ch" forName="image_4" refType="h" fact="0.1726"/>
              <dgm:constr type="w" for="ch" forName="image_4" refType="w" fact="0.0973"/>
              <dgm:constr type="h" for="ch" forName="image_4" refType="h" fact="0.1007"/>
              <dgm:constr type="l" for="ch" forName="image_accent_2" refType="w" fact="0.3942"/>
              <dgm:constr type="t" for="ch" forName="image_accent_2" refType="h" fact="0.4899"/>
              <dgm:constr type="w" for="ch" forName="image_accent_2" refType="w" fact="0.1226"/>
              <dgm:constr type="h" for="ch" forName="image_accent_2" refType="h" fact="0.1269"/>
              <dgm:constr type="l" for="ch" forName="image_2" refType="w" fact="0.4014"/>
              <dgm:constr type="t" for="ch" forName="image_2" refType="h" fact="0.4973"/>
              <dgm:constr type="w" for="ch" forName="image_2" refType="w" fact="0.1082"/>
              <dgm:constr type="h" for="ch" forName="image_2" refType="h" fact="0.112"/>
              <dgm:constr type="l" for="ch" forName="image_accent_3" refType="w" fact="0.4075"/>
              <dgm:constr type="t" for="ch" forName="image_accent_3" refType="h" fact="0.3107"/>
              <dgm:constr type="w" for="ch" forName="image_accent_3" refType="w" fact="0.1573"/>
              <dgm:constr type="h" for="ch" forName="image_accent_3" refType="h" fact="0.1628"/>
              <dgm:constr type="l" for="ch" forName="image_3" refType="w" fact="0.4158"/>
              <dgm:constr type="t" for="ch" forName="image_3" refType="h" fact="0.3193"/>
              <dgm:constr type="w" for="ch" forName="image_3" refType="w" fact="0.1407"/>
              <dgm:constr type="h" for="ch" forName="image_3" refType="h" fact="0.1456"/>
              <dgm:constr type="l" for="ch" forName="image_accent_1" refType="w" fact="0.5338"/>
              <dgm:constr type="t" for="ch" forName="image_accent_1" refType="h" fact="0.444"/>
              <dgm:constr type="w" for="ch" forName="image_accent_1" refType="w" fact="0.2344"/>
              <dgm:constr type="h" for="ch" forName="image_accent_1" refType="h" fact="0.2426"/>
              <dgm:constr type="l" for="ch" forName="image_1" refType="w" fact="0.5428"/>
              <dgm:constr type="t" for="ch" forName="image_1" refType="h" fact="0.4533"/>
              <dgm:constr type="w" for="ch" forName="image_1" refType="w" fact="0.2164"/>
              <dgm:constr type="h" for="ch" forName="image_1" refType="h" fact="0.224"/>
              <dgm:constr type="l" for="ch" forName="parent_text_1" refType="w" fact="0.6522"/>
              <dgm:constr type="t" for="ch" forName="parent_text_1" refType="h" fact="0.3193"/>
              <dgm:constr type="w" for="ch" forName="parent_text_1" refType="w" fact="0.3478"/>
              <dgm:constr type="h" for="ch" forName="parent_text_1" refType="h" fact="0.115"/>
              <dgm:constr type="l" for="ch" forName="accent_2" refType="w" fact="0.5492"/>
              <dgm:constr type="t" for="ch" forName="accent_2" refType="h" fact="0.2653"/>
              <dgm:constr type="w" for="ch" forName="accent_2" refType="w" fact="0.0696"/>
              <dgm:constr type="h" for="ch" forName="accent_2" refType="h" fact="0.072"/>
              <dgm:constr type="l" for="ch" forName="parent_text_2" refType="w" fact="0.0211"/>
              <dgm:constr type="t" for="ch" forName="parent_text_2" refType="h" fact="0.4973"/>
              <dgm:constr type="w" for="ch" forName="parent_text_2" refType="w" fact="0.3478"/>
              <dgm:constr type="h" for="ch" forName="parent_text_2" refType="h" fact="0.112"/>
              <dgm:constr type="l" for="ch" forName="parent_text_4" refType="w" fact="0.0644"/>
              <dgm:constr type="t" for="ch" forName="parent_text_4" refType="h" fact="0.1726"/>
              <dgm:constr type="w" for="ch" forName="parent_text_4" refType="w" fact="0.3478"/>
              <dgm:constr type="h" for="ch" forName="parent_text_4" refType="h" fact="0.1007"/>
              <dgm:constr type="l" for="ch" forName="accent_3" refType="w" fact="0.2705"/>
              <dgm:constr type="t" for="ch" forName="accent_3" refType="h" fact="0"/>
              <dgm:constr type="w" for="ch" forName="accent_3" refType="w" fact="0.0258"/>
              <dgm:constr type="h" for="ch" forName="accent_3" refType="h" fact="0.0267"/>
              <dgm:constr type="l" for="ch" forName="parent_text_5" refType="w" fact="0"/>
              <dgm:constr type="t" for="ch" forName="parent_text_5" refType="h" fact="0.0654"/>
              <dgm:constr type="w" for="ch" forName="parent_text_5" refType="w" fact="0.3478"/>
              <dgm:constr type="h" for="ch" forName="parent_text_5" refType="h" fact="0.0933"/>
              <dgm:constr type="l" for="ch" forName="parent_text_3" refType="w" fact="0.034"/>
              <dgm:constr type="t" for="ch" forName="parent_text_3" refType="h" fact="0.3193"/>
              <dgm:constr type="w" for="ch" forName="parent_text_3" refType="w" fact="0.3478"/>
              <dgm:constr type="h" for="ch" forName="parent_text_3" refType="h" fact="0.1456"/>
              <dgm:constr type="l" for="ch" forName="parent_text_6" refType="w" fact="0.63"/>
              <dgm:constr type="t" for="ch" forName="parent_text_6" refType="h" fact="0.6896"/>
              <dgm:constr type="w" for="ch" forName="parent_text_6" refType="w" fact="0.3478"/>
              <dgm:constr type="h" for="ch" forName="parent_text_6" refType="h" fact="0.1627"/>
              <dgm:constr type="l" for="ch" forName="accent_4" refType="w" fact="0.322"/>
              <dgm:constr type="t" for="ch" forName="accent_4" refType="h" fact="0.0213"/>
              <dgm:constr type="w" for="ch" forName="accent_4" refType="w" fact="0.0515"/>
              <dgm:constr type="h" for="ch" forName="accent_4" refType="h" fact="0.0533"/>
              <dgm:constr type="l" for="ch" forName="accent_5" refType="w" fact="0.2782"/>
              <dgm:constr type="t" for="ch" forName="accent_5" refType="h" fact="0.92"/>
              <dgm:constr type="w" for="ch" forName="accent_5" refType="w" fact="0.0696"/>
              <dgm:constr type="h" for="ch" forName="accent_5" refType="h" fact="0.072"/>
              <dgm:constr type="l" for="ch" forName="parent_text_7" refType="w" fact="0.485"/>
              <dgm:constr type="t" for="ch" forName="parent_text_7" refType="h" fact="0.87"/>
              <dgm:constr type="w" for="ch" forName="parent_text_7" refType="w" fact="0.347"/>
              <dgm:constr type="h" for="ch" forName="parent_text_7" refType="h" fact="0.13"/>
              <dgm:constr type="l" for="ch" forName="accent_6" refType="w" fact="0.3478"/>
              <dgm:constr type="t" for="ch" forName="accent_6" refType="h" fact="0.6133"/>
              <dgm:constr type="w" for="ch" forName="accent_6" refType="w" fact="0.0386"/>
              <dgm:constr type="h" for="ch" forName="accent_6" refType="h" fact="0.04"/>
            </dgm:constrLst>
          </dgm:else>
        </dgm:choose>
        <dgm:layoutNode name="accent_6" styleLbl="alignNode1">
          <dgm:alg type="sp"/>
          <dgm:shape xmlns:r="http://schemas.openxmlformats.org/officeDocument/2006/relationships" type="donut" r:blip="">
            <dgm:adjLst>
              <dgm:adj idx="1" val="0.0746"/>
            </dgm:adjLst>
          </dgm:shape>
          <dgm:presOf/>
        </dgm:layoutNode>
      </dgm:if>
      <dgm:else name="Name30">
        <dgm:alg type="composite">
          <dgm:param type="ar" val="0.9705"/>
        </dgm:alg>
        <dgm:choose name="Name31">
          <dgm:if name="Name32" func="var" arg="dir" op="equ" val="norm">
            <dgm:constrLst>
              <dgm:constr type="primFontSz" for="des" ptType="node" op="equ" val="65"/>
              <dgm:constr type="l" for="ch" forName="accent_1" refType="w" fact="0.7599"/>
              <dgm:constr type="t" for="ch" forName="accent_1" refType="h" fact="0.925"/>
              <dgm:constr type="w" for="ch" forName="accent_1" refType="w" fact="0.0386"/>
              <dgm:constr type="h" for="ch" forName="accent_1" refType="h" fact="0.0375"/>
              <dgm:constr type="l" for="ch" forName="accent_2" refType="w" fact="0.6182"/>
              <dgm:constr type="t" for="ch" forName="accent_2" refType="h" fact="0.575"/>
              <dgm:constr type="w" for="ch" forName="accent_2" refType="w" fact="0.0386"/>
              <dgm:constr type="h" for="ch" forName="accent_2" refType="h" fact="0.0375"/>
              <dgm:constr type="l" for="ch" forName="image_accent_8" refType="w" fact="0.6449"/>
              <dgm:constr type="t" for="ch" forName="image_accent_8" refType="h" fact="0.8508"/>
              <dgm:constr type="w" for="ch" forName="image_accent_8" refType="w" fact="0.1022"/>
              <dgm:constr type="h" for="ch" forName="image_accent_8" refType="h" fact="0.0992"/>
              <dgm:constr type="l" for="ch" forName="image_8" refType="w" fact="0.6538"/>
              <dgm:constr type="t" for="ch" forName="image_8" refType="h" fact="0.8595"/>
              <dgm:constr type="w" for="ch" forName="image_8" refType="w" fact="0.0844"/>
              <dgm:constr type="h" for="ch" forName="image_8" refType="h" fact="0.0819"/>
              <dgm:constr type="l" for="ch" forName="image_accent_7" refType="w" fact="0.5291"/>
              <dgm:constr type="t" for="ch" forName="image_accent_7" refType="h" fact="0.7805"/>
              <dgm:constr type="w" for="ch" forName="image_accent_7" refType="w" fact="0.1103"/>
              <dgm:constr type="h" for="ch" forName="image_accent_7" refType="h" fact="0.107"/>
              <dgm:constr type="l" for="ch" forName="image_7" refType="w" fact="0.5356"/>
              <dgm:constr type="t" for="ch" forName="image_7" refType="h" fact="0.7868"/>
              <dgm:constr type="w" for="ch" forName="image_7" refType="w" fact="0.0973"/>
              <dgm:constr type="h" for="ch" forName="image_7" refType="h" fact="0.0944"/>
              <dgm:constr type="l" for="ch" forName="image_accent_6" refType="w" fact="0.3864"/>
              <dgm:constr type="t" for="ch" forName="image_accent_6" refType="h" fact="0.6375"/>
              <dgm:constr type="w" for="ch" forName="image_accent_6" refType="w" fact="0.1757"/>
              <dgm:constr type="h" for="ch" forName="image_accent_6" refType="h" fact="0.1706"/>
              <dgm:constr type="l" for="ch" forName="image_6" refType="w" fact="0.3957"/>
              <dgm:constr type="t" for="ch" forName="image_6" refType="h" fact="0.6465"/>
              <dgm:constr type="w" for="ch" forName="image_6" refType="w" fact="0.1572"/>
              <dgm:constr type="h" for="ch" forName="image_6" refType="h" fact="0.1525"/>
              <dgm:constr type="l" for="ch" forName="image_accent_5" refType="w" fact="0.5301"/>
              <dgm:constr type="t" for="ch" forName="image_accent_5" refType="h" fact="0.0555"/>
              <dgm:constr type="w" for="ch" forName="image_accent_5" refType="w" fact="0.1022"/>
              <dgm:constr type="h" for="ch" forName="image_accent_5" refType="h" fact="0.0992"/>
              <dgm:constr type="l" for="ch" forName="image_5" refType="w" fact="0.5361"/>
              <dgm:constr type="t" for="ch" forName="image_5" refType="h" fact="0.0613"/>
              <dgm:constr type="w" for="ch" forName="image_5" refType="w" fact="0.0902"/>
              <dgm:constr type="h" for="ch" forName="image_5" refType="h" fact="0.0875"/>
              <dgm:constr type="l" for="ch" forName="image_accent_4" refType="w" fact="0.4528"/>
              <dgm:constr type="t" for="ch" forName="image_accent_4" refType="h" fact="0.1555"/>
              <dgm:constr type="w" for="ch" forName="image_accent_4" refType="w" fact="0.1103"/>
              <dgm:constr type="h" for="ch" forName="image_accent_4" refType="h" fact="0.107"/>
              <dgm:constr type="l" for="ch" forName="image_4" refType="w" fact="0.4593"/>
              <dgm:constr type="t" for="ch" forName="image_4" refType="h" fact="0.1618"/>
              <dgm:constr type="w" for="ch" forName="image_4" refType="w" fact="0.0973"/>
              <dgm:constr type="h" for="ch" forName="image_4" refType="h" fact="0.0944"/>
              <dgm:constr type="l" for="ch" forName="image_accent_2" refType="w" fact="0.4832"/>
              <dgm:constr type="t" for="ch" forName="image_accent_2" refType="h" fact="0.4593"/>
              <dgm:constr type="w" for="ch" forName="image_accent_2" refType="w" fact="0.1226"/>
              <dgm:constr type="h" for="ch" forName="image_accent_2" refType="h" fact="0.119"/>
              <dgm:constr type="l" for="ch" forName="image_2" refType="w" fact="0.4904"/>
              <dgm:constr type="t" for="ch" forName="image_2" refType="h" fact="0.4663"/>
              <dgm:constr type="w" for="ch" forName="image_2" refType="w" fact="0.1082"/>
              <dgm:constr type="h" for="ch" forName="image_2" refType="h" fact="0.105"/>
              <dgm:constr type="l" for="ch" forName="image_accent_3" refType="w" fact="0.4352"/>
              <dgm:constr type="t" for="ch" forName="image_accent_3" refType="h" fact="0.2913"/>
              <dgm:constr type="w" for="ch" forName="image_accent_3" refType="w" fact="0.1573"/>
              <dgm:constr type="h" for="ch" forName="image_accent_3" refType="h" fact="0.1526"/>
              <dgm:constr type="l" for="ch" forName="image_3" refType="w" fact="0.4435"/>
              <dgm:constr type="t" for="ch" forName="image_3" refType="h" fact="0.2993"/>
              <dgm:constr type="w" for="ch" forName="image_3" refType="w" fact="0.1407"/>
              <dgm:constr type="h" for="ch" forName="image_3" refType="h" fact="0.1365"/>
              <dgm:constr type="l" for="ch" forName="image_accent_1" refType="w" fact="0.2318"/>
              <dgm:constr type="t" for="ch" forName="image_accent_1" refType="h" fact="0.4163"/>
              <dgm:constr type="w" for="ch" forName="image_accent_1" refType="w" fact="0.2344"/>
              <dgm:constr type="h" for="ch" forName="image_accent_1" refType="h" fact="0.2275"/>
              <dgm:constr type="l" for="ch" forName="image_1" refType="w" fact="0.2408"/>
              <dgm:constr type="t" for="ch" forName="image_1" refType="h" fact="0.425"/>
              <dgm:constr type="w" for="ch" forName="image_1" refType="w" fact="0.2164"/>
              <dgm:constr type="h" for="ch" forName="image_1" refType="h" fact="0.21"/>
              <dgm:constr type="l" for="ch" forName="parent_text_1" refType="w" fact="0"/>
              <dgm:constr type="t" for="ch" forName="parent_text_1" refType="h" fact="0.2993"/>
              <dgm:constr type="w" for="ch" forName="parent_text_1" refType="w" fact="0.3478"/>
              <dgm:constr type="h" for="ch" forName="parent_text_1" refType="h" fact="0.11"/>
              <dgm:constr type="l" for="ch" forName="accent_3" refType="w" fact="0.3813"/>
              <dgm:constr type="t" for="ch" forName="accent_3" refType="h" fact="0.2488"/>
              <dgm:constr type="w" for="ch" forName="accent_3" refType="w" fact="0.0696"/>
              <dgm:constr type="h" for="ch" forName="accent_3" refType="h" fact="0.0675"/>
              <dgm:constr type="l" for="ch" forName="parent_text_2" refType="w" fact="0.6311"/>
              <dgm:constr type="t" for="ch" forName="parent_text_2" refType="h" fact="0.4663"/>
              <dgm:constr type="w" for="ch" forName="parent_text_2" refType="w" fact="0.3478"/>
              <dgm:constr type="h" for="ch" forName="parent_text_2" refType="h" fact="0.105"/>
              <dgm:constr type="l" for="ch" forName="parent_text_4" refType="w" fact="0.5878"/>
              <dgm:constr type="t" for="ch" forName="parent_text_4" refType="h" fact="0.1618"/>
              <dgm:constr type="w" for="ch" forName="parent_text_4" refType="w" fact="0.3478"/>
              <dgm:constr type="h" for="ch" forName="parent_text_4" refType="h" fact="0.0944"/>
              <dgm:constr type="l" for="ch" forName="accent_4" refType="w" fact="0.7038"/>
              <dgm:constr type="t" for="ch" forName="accent_4" refType="h" fact="0"/>
              <dgm:constr type="w" for="ch" forName="accent_4" refType="w" fact="0.0258"/>
              <dgm:constr type="h" for="ch" forName="accent_4" refType="h" fact="0.025"/>
              <dgm:constr type="l" for="ch" forName="parent_text_5" refType="w" fact="0.6522"/>
              <dgm:constr type="t" for="ch" forName="parent_text_5" refType="h" fact="0.0625"/>
              <dgm:constr type="w" for="ch" forName="parent_text_5" refType="w" fact="0.3478"/>
              <dgm:constr type="h" for="ch" forName="parent_text_5" refType="h" fact="0.0863"/>
              <dgm:constr type="l" for="ch" forName="parent_text_3" refType="w" fact="0.6182"/>
              <dgm:constr type="t" for="ch" forName="parent_text_3" refType="h" fact="0.2993"/>
              <dgm:constr type="w" for="ch" forName="parent_text_3" refType="w" fact="0.3478"/>
              <dgm:constr type="h" for="ch" forName="parent_text_3" refType="h" fact="0.1365"/>
              <dgm:constr type="l" for="ch" forName="parent_text_6" refType="w" fact="0.02"/>
              <dgm:constr type="t" for="ch" forName="parent_text_6" refType="h" fact="0.6465"/>
              <dgm:constr type="w" for="ch" forName="parent_text_6" refType="w" fact="0.3478"/>
              <dgm:constr type="h" for="ch" forName="parent_text_6" refType="h" fact="0.1525"/>
              <dgm:constr type="l" for="ch" forName="accent_5" refType="w" fact="0.6265"/>
              <dgm:constr type="t" for="ch" forName="accent_5" refType="h" fact="0.02"/>
              <dgm:constr type="w" for="ch" forName="accent_5" refType="w" fact="0.0515"/>
              <dgm:constr type="h" for="ch" forName="accent_5" refType="h" fact="0.05"/>
              <dgm:constr type="l" for="ch" forName="parent_text_7" refType="w" fact="0.165"/>
              <dgm:constr type="t" for="ch" forName="parent_text_7" refType="h" fact="0.81"/>
              <dgm:constr type="w" for="ch" forName="parent_text_7" refType="w" fact="0.3478"/>
              <dgm:constr type="h" for="ch" forName="parent_text_7" refType="h" fact="0.077"/>
              <dgm:constr type="l" for="ch" forName="parent_text_8" refType="w" fact="0.275"/>
              <dgm:constr type="t" for="ch" forName="parent_text_8" refType="h" fact="0.89"/>
              <dgm:constr type="w" for="ch" forName="parent_text_8" refType="w" fact="0.3478"/>
              <dgm:constr type="h" for="ch" forName="parent_text_8" refType="h" fact="0.11"/>
            </dgm:constrLst>
          </dgm:if>
          <dgm:else name="Name33">
            <dgm:constrLst>
              <dgm:constr type="primFontSz" for="des" ptType="node" op="equ" val="65"/>
              <dgm:constr type="l" for="ch" forName="accent_1" refType="w" fact="0.2014"/>
              <dgm:constr type="t" for="ch" forName="accent_1" refType="h" fact="0.925"/>
              <dgm:constr type="w" for="ch" forName="accent_1" refType="w" fact="0.0386"/>
              <dgm:constr type="h" for="ch" forName="accent_1" refType="h" fact="0.0375"/>
              <dgm:constr type="l" for="ch" forName="accent_2" refType="w" fact="0.3431"/>
              <dgm:constr type="t" for="ch" forName="accent_2" refType="h" fact="0.575"/>
              <dgm:constr type="w" for="ch" forName="accent_2" refType="w" fact="0.0386"/>
              <dgm:constr type="h" for="ch" forName="accent_2" refType="h" fact="0.0375"/>
              <dgm:constr type="l" for="ch" forName="image_accent_8" refType="w" fact="0.253"/>
              <dgm:constr type="t" for="ch" forName="image_accent_8" refType="h" fact="0.8508"/>
              <dgm:constr type="w" for="ch" forName="image_accent_8" refType="w" fact="0.1022"/>
              <dgm:constr type="h" for="ch" forName="image_accent_8" refType="h" fact="0.0992"/>
              <dgm:constr type="l" for="ch" forName="image_8" refType="w" fact="0.2619"/>
              <dgm:constr type="t" for="ch" forName="image_8" refType="h" fact="0.8595"/>
              <dgm:constr type="w" for="ch" forName="image_8" refType="w" fact="0.0844"/>
              <dgm:constr type="h" for="ch" forName="image_8" refType="h" fact="0.0819"/>
              <dgm:constr type="l" for="ch" forName="image_accent_7" refType="w" fact="0.3606"/>
              <dgm:constr type="t" for="ch" forName="image_accent_7" refType="h" fact="0.7805"/>
              <dgm:constr type="w" for="ch" forName="image_accent_7" refType="w" fact="0.1103"/>
              <dgm:constr type="h" for="ch" forName="image_accent_7" refType="h" fact="0.107"/>
              <dgm:constr type="l" for="ch" forName="image_7" refType="w" fact="0.3671"/>
              <dgm:constr type="t" for="ch" forName="image_7" refType="h" fact="0.7868"/>
              <dgm:constr type="w" for="ch" forName="image_7" refType="w" fact="0.0973"/>
              <dgm:constr type="h" for="ch" forName="image_7" refType="h" fact="0.0944"/>
              <dgm:constr type="l" for="ch" forName="image_accent_6" refType="w" fact="0.4379"/>
              <dgm:constr type="t" for="ch" forName="image_accent_6" refType="h" fact="0.6375"/>
              <dgm:constr type="w" for="ch" forName="image_accent_6" refType="w" fact="0.1757"/>
              <dgm:constr type="h" for="ch" forName="image_accent_6" refType="h" fact="0.1706"/>
              <dgm:constr type="l" for="ch" forName="image_6" refType="w" fact="0.4471"/>
              <dgm:constr type="t" for="ch" forName="image_6" refType="h" fact="0.6465"/>
              <dgm:constr type="w" for="ch" forName="image_6" refType="w" fact="0.1572"/>
              <dgm:constr type="h" for="ch" forName="image_6" refType="h" fact="0.1525"/>
              <dgm:constr type="l" for="ch" forName="image_accent_5" refType="w" fact="0.3677"/>
              <dgm:constr type="t" for="ch" forName="image_accent_5" refType="h" fact="0.0555"/>
              <dgm:constr type="w" for="ch" forName="image_accent_5" refType="w" fact="0.1022"/>
              <dgm:constr type="h" for="ch" forName="image_accent_5" refType="h" fact="0.0992"/>
              <dgm:constr type="l" for="ch" forName="image_5" refType="w" fact="0.3738"/>
              <dgm:constr type="t" for="ch" forName="image_5" refType="h" fact="0.0613"/>
              <dgm:constr type="w" for="ch" forName="image_5" refType="w" fact="0.0902"/>
              <dgm:constr type="h" for="ch" forName="image_5" refType="h" fact="0.0875"/>
              <dgm:constr type="l" for="ch" forName="image_accent_4" refType="w" fact="0.437"/>
              <dgm:constr type="t" for="ch" forName="image_accent_4" refType="h" fact="0.1555"/>
              <dgm:constr type="w" for="ch" forName="image_accent_4" refType="w" fact="0.1103"/>
              <dgm:constr type="h" for="ch" forName="image_accent_4" refType="h" fact="0.107"/>
              <dgm:constr type="l" for="ch" forName="image_4" refType="w" fact="0.4434"/>
              <dgm:constr type="t" for="ch" forName="image_4" refType="h" fact="0.1618"/>
              <dgm:constr type="w" for="ch" forName="image_4" refType="w" fact="0.0973"/>
              <dgm:constr type="h" for="ch" forName="image_4" refType="h" fact="0.0944"/>
              <dgm:constr type="l" for="ch" forName="image_accent_2" refType="w" fact="0.3942"/>
              <dgm:constr type="t" for="ch" forName="image_accent_2" refType="h" fact="0.4593"/>
              <dgm:constr type="w" for="ch" forName="image_accent_2" refType="w" fact="0.1226"/>
              <dgm:constr type="h" for="ch" forName="image_accent_2" refType="h" fact="0.119"/>
              <dgm:constr type="l" for="ch" forName="image_2" refType="w" fact="0.4014"/>
              <dgm:constr type="t" for="ch" forName="image_2" refType="h" fact="0.4663"/>
              <dgm:constr type="w" for="ch" forName="image_2" refType="w" fact="0.1082"/>
              <dgm:constr type="h" for="ch" forName="image_2" refType="h" fact="0.105"/>
              <dgm:constr type="l" for="ch" forName="image_accent_3" refType="w" fact="0.4075"/>
              <dgm:constr type="t" for="ch" forName="image_accent_3" refType="h" fact="0.2913"/>
              <dgm:constr type="w" for="ch" forName="image_accent_3" refType="w" fact="0.1573"/>
              <dgm:constr type="h" for="ch" forName="image_accent_3" refType="h" fact="0.1526"/>
              <dgm:constr type="l" for="ch" forName="image_3" refType="w" fact="0.4158"/>
              <dgm:constr type="t" for="ch" forName="image_3" refType="h" fact="0.2993"/>
              <dgm:constr type="w" for="ch" forName="image_3" refType="w" fact="0.1407"/>
              <dgm:constr type="h" for="ch" forName="image_3" refType="h" fact="0.1365"/>
              <dgm:constr type="l" for="ch" forName="image_accent_1" refType="w" fact="0.5338"/>
              <dgm:constr type="t" for="ch" forName="image_accent_1" refType="h" fact="0.4163"/>
              <dgm:constr type="w" for="ch" forName="image_accent_1" refType="w" fact="0.2344"/>
              <dgm:constr type="h" for="ch" forName="image_accent_1" refType="h" fact="0.2275"/>
              <dgm:constr type="l" for="ch" forName="image_1" refType="w" fact="0.5428"/>
              <dgm:constr type="t" for="ch" forName="image_1" refType="h" fact="0.425"/>
              <dgm:constr type="w" for="ch" forName="image_1" refType="w" fact="0.2164"/>
              <dgm:constr type="h" for="ch" forName="image_1" refType="h" fact="0.21"/>
              <dgm:constr type="l" for="ch" forName="parent_text_1" refType="w" fact="0.6522"/>
              <dgm:constr type="t" for="ch" forName="parent_text_1" refType="h" fact="0.2993"/>
              <dgm:constr type="w" for="ch" forName="parent_text_1" refType="w" fact="0.3478"/>
              <dgm:constr type="h" for="ch" forName="parent_text_1" refType="h" fact="0.11"/>
              <dgm:constr type="l" for="ch" forName="accent_3" refType="w" fact="0.5492"/>
              <dgm:constr type="t" for="ch" forName="accent_3" refType="h" fact="0.2488"/>
              <dgm:constr type="w" for="ch" forName="accent_3" refType="w" fact="0.0696"/>
              <dgm:constr type="h" for="ch" forName="accent_3" refType="h" fact="0.0675"/>
              <dgm:constr type="l" for="ch" forName="parent_text_2" refType="w" fact="0.0211"/>
              <dgm:constr type="t" for="ch" forName="parent_text_2" refType="h" fact="0.4663"/>
              <dgm:constr type="w" for="ch" forName="parent_text_2" refType="w" fact="0.3478"/>
              <dgm:constr type="h" for="ch" forName="parent_text_2" refType="h" fact="0.105"/>
              <dgm:constr type="l" for="ch" forName="parent_text_4" refType="w" fact="0.0635"/>
              <dgm:constr type="t" for="ch" forName="parent_text_4" refType="h" fact="0.1618"/>
              <dgm:constr type="w" for="ch" forName="parent_text_4" refType="w" fact="0.3478"/>
              <dgm:constr type="h" for="ch" forName="parent_text_4" refType="h" fact="0.0944"/>
              <dgm:constr type="l" for="ch" forName="accent_4" refType="w" fact="0.2705"/>
              <dgm:constr type="t" for="ch" forName="accent_4" refType="h" fact="0"/>
              <dgm:constr type="w" for="ch" forName="accent_4" refType="w" fact="0.0258"/>
              <dgm:constr type="h" for="ch" forName="accent_4" refType="h" fact="0.025"/>
              <dgm:constr type="l" for="ch" forName="parent_text_5" refType="w" fact="0"/>
              <dgm:constr type="t" for="ch" forName="parent_text_5" refType="h" fact="0.0625"/>
              <dgm:constr type="w" for="ch" forName="parent_text_5" refType="w" fact="0.3478"/>
              <dgm:constr type="h" for="ch" forName="parent_text_5" refType="h" fact="0.0863"/>
              <dgm:constr type="l" for="ch" forName="parent_text_3" refType="w" fact="0.034"/>
              <dgm:constr type="t" for="ch" forName="parent_text_3" refType="h" fact="0.2993"/>
              <dgm:constr type="w" for="ch" forName="parent_text_3" refType="w" fact="0.3478"/>
              <dgm:constr type="h" for="ch" forName="parent_text_3" refType="h" fact="0.1365"/>
              <dgm:constr type="l" for="ch" forName="parent_text_6" refType="w" fact="0.635"/>
              <dgm:constr type="t" for="ch" forName="parent_text_6" refType="h" fact="0.6465"/>
              <dgm:constr type="w" for="ch" forName="parent_text_6" refType="w" fact="0.3478"/>
              <dgm:constr type="h" for="ch" forName="parent_text_6" refType="h" fact="0.1525"/>
              <dgm:constr type="l" for="ch" forName="accent_5" refType="w" fact="0.322"/>
              <dgm:constr type="t" for="ch" forName="accent_5" refType="h" fact="0.02"/>
              <dgm:constr type="w" for="ch" forName="accent_5" refType="w" fact="0.0515"/>
              <dgm:constr type="h" for="ch" forName="accent_5" refType="h" fact="0.05"/>
              <dgm:constr type="l" for="ch" forName="parent_text_7" refType="w" fact="0.49"/>
              <dgm:constr type="t" for="ch" forName="parent_text_7" refType="h" fact="0.81"/>
              <dgm:constr type="w" for="ch" forName="parent_text_7" refType="w" fact="0.3478"/>
              <dgm:constr type="h" for="ch" forName="parent_text_7" refType="h" fact="0.077"/>
              <dgm:constr type="l" for="ch" forName="parent_text_8" refType="w" fact="0.375"/>
              <dgm:constr type="t" for="ch" forName="parent_text_8" refType="h" fact="0.89"/>
              <dgm:constr type="w" for="ch" forName="parent_text_8" refType="w" fact="0.3478"/>
              <dgm:constr type="h" for="ch" forName="parent_text_8" refType="h" fact="0.11"/>
            </dgm:constrLst>
          </dgm:else>
        </dgm:choose>
      </dgm:else>
    </dgm:choose>
    <dgm:forEach name="wrapper" axis="self" ptType="parTrans">
      <dgm:forEach name="wrapper2" axis="self" ptType="sibTrans" st="2">
        <dgm:forEach name="imageAccentRepeat" axis="self">
          <dgm:layoutNode name="imageAccentRepeatNode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</dgm:forEach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forEach name="Name34" axis="ch" ptType="node" cnt="1">
      <dgm:layoutNode name="parent_text_1" styleLbl="revTx">
        <dgm:varLst>
          <dgm:chMax val="0"/>
          <dgm:chPref val="0"/>
          <dgm:bulletEnabled val="1"/>
        </dgm:varLst>
        <dgm:choose name="Name35">
          <dgm:if name="Name36" func="var" arg="dir" op="equ" val="norm">
            <dgm:alg type="tx">
              <dgm:param type="parTxLTRAlign" val="r"/>
              <dgm:param type="shpTxLTRAlignCh" val="r"/>
              <dgm:param type="txAnchorVert" val="b"/>
              <dgm:param type="lnSpCh" val="15"/>
            </dgm:alg>
          </dgm:if>
          <dgm:else name="Name37">
            <dgm:alg type="tx">
              <dgm:param type="parTxLTRAlign" val="l"/>
              <dgm:param type="shpTxLTRAlignCh" val="l"/>
              <dgm:param type="txAnchorVert" val="b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01"/>
        </dgm:constrLst>
        <dgm:ruleLst>
          <dgm:rule type="primFontSz" val="5" fact="NaN" max="NaN"/>
        </dgm:ruleLst>
      </dgm:layoutNode>
      <dgm:layoutNode name="image_accent_1">
        <dgm:alg type="sp"/>
        <dgm:shape xmlns:r="http://schemas.openxmlformats.org/officeDocument/2006/relationships" r:blip="">
          <dgm:adjLst/>
        </dgm:shape>
        <dgm:presOf/>
        <dgm:constrLst/>
        <dgm:forEach name="Name38" ref="imageAccentRepeat"/>
      </dgm:layoutNode>
      <dgm:layoutNode name="accent_1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39" axis="ch" ptType="sibTrans" hideLastTrans="0" cnt="1">
      <dgm:layoutNode name="image_1">
        <dgm:alg type="sp"/>
        <dgm:shape xmlns:r="http://schemas.openxmlformats.org/officeDocument/2006/relationships" r:blip="">
          <dgm:adjLst/>
        </dgm:shape>
        <dgm:presOf/>
        <dgm:constrLst/>
        <dgm:forEach name="Name40" ref="imageRepeat"/>
      </dgm:layoutNode>
    </dgm:forEach>
    <dgm:forEach name="Name41" axis="ch" ptType="node" st="2" cnt="1">
      <dgm:layoutNode name="parent_text_2" styleLbl="revTx">
        <dgm:varLst>
          <dgm:chMax val="0"/>
          <dgm:chPref val="0"/>
          <dgm:bulletEnabled val="1"/>
        </dgm:varLst>
        <dgm:choose name="Name42">
          <dgm:if name="Name43" func="var" arg="dir" op="equ" val="norm">
            <dgm:alg type="tx">
              <dgm:param type="parTxLTRAlign" val="l"/>
              <dgm:param type="lnSpCh" val="15"/>
            </dgm:alg>
          </dgm:if>
          <dgm:else name="Name44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2">
        <dgm:alg type="sp"/>
        <dgm:shape xmlns:r="http://schemas.openxmlformats.org/officeDocument/2006/relationships" r:blip="">
          <dgm:adjLst/>
        </dgm:shape>
        <dgm:presOf/>
        <dgm:constrLst/>
        <dgm:forEach name="Name45" ref="imageAccentRepeat"/>
      </dgm:layoutNode>
    </dgm:forEach>
    <dgm:forEach name="Name46" axis="ch" ptType="sibTrans" hideLastTrans="0" st="2" cnt="1">
      <dgm:layoutNode name="image_2">
        <dgm:alg type="sp"/>
        <dgm:shape xmlns:r="http://schemas.openxmlformats.org/officeDocument/2006/relationships" r:blip="">
          <dgm:adjLst/>
        </dgm:shape>
        <dgm:presOf/>
        <dgm:constrLst/>
        <dgm:forEach name="Name47" ref="imageRepeat"/>
      </dgm:layoutNode>
    </dgm:forEach>
    <dgm:forEach name="Name48" axis="ch" ptType="node" st="3" cnt="1">
      <dgm:layoutNode name="image_accent_3">
        <dgm:alg type="sp"/>
        <dgm:shape xmlns:r="http://schemas.openxmlformats.org/officeDocument/2006/relationships" r:blip="">
          <dgm:adjLst/>
        </dgm:shape>
        <dgm:presOf/>
        <dgm:constrLst/>
        <dgm:forEach name="Name49" ref="imageAccentRepeat"/>
      </dgm:layoutNode>
      <dgm:layoutNode name="parent_text_3" styleLbl="revTx">
        <dgm:varLst>
          <dgm:chMax val="0"/>
          <dgm:chPref val="0"/>
          <dgm:bulletEnabled val="1"/>
        </dgm:varLst>
        <dgm:choose name="Name50">
          <dgm:if name="Name51" func="var" arg="dir" op="equ" val="norm">
            <dgm:alg type="tx">
              <dgm:param type="parTxLTRAlign" val="l"/>
              <dgm:param type="lnSpCh" val="15"/>
            </dgm:alg>
          </dgm:if>
          <dgm:else name="Name52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accent_2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  <dgm:layoutNode name="accent_3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53" axis="ch" ptType="sibTrans" hideLastTrans="0" st="3" cnt="1">
      <dgm:layoutNode name="image_3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</dgm:forEach>
    <dgm:forEach name="Name55" axis="ch" ptType="node" st="4" cnt="1">
      <dgm:layoutNode name="image_accent_4">
        <dgm:alg type="sp"/>
        <dgm:shape xmlns:r="http://schemas.openxmlformats.org/officeDocument/2006/relationships" r:blip="">
          <dgm:adjLst/>
        </dgm:shape>
        <dgm:presOf/>
        <dgm:constrLst/>
        <dgm:forEach name="Name56" ref="imageAccentRepeat"/>
      </dgm:layoutNode>
      <dgm:layoutNode name="parent_text_4" styleLbl="revTx">
        <dgm:varLst>
          <dgm:chMax val="0"/>
          <dgm:chPref val="0"/>
          <dgm:bulletEnabled val="1"/>
        </dgm:varLst>
        <dgm:choose name="Name57">
          <dgm:if name="Name58" func="var" arg="dir" op="equ" val="norm">
            <dgm:alg type="tx">
              <dgm:param type="parTxLTRAlign" val="l"/>
              <dgm:param type="lnSpCh" val="15"/>
            </dgm:alg>
          </dgm:if>
          <dgm:else name="Name59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accent_4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60" axis="ch" ptType="sibTrans" hideLastTrans="0" st="4" cnt="1">
      <dgm:layoutNode name="image_4">
        <dgm:alg type="sp"/>
        <dgm:shape xmlns:r="http://schemas.openxmlformats.org/officeDocument/2006/relationships" r:blip="">
          <dgm:adjLst/>
        </dgm:shape>
        <dgm:presOf/>
        <dgm:constrLst/>
        <dgm:forEach name="Name61" ref="imageRepeat"/>
      </dgm:layoutNode>
    </dgm:forEach>
    <dgm:forEach name="Name62" axis="ch" ptType="node" st="5" cnt="1">
      <dgm:layoutNode name="image_accent_5">
        <dgm:alg type="sp"/>
        <dgm:shape xmlns:r="http://schemas.openxmlformats.org/officeDocument/2006/relationships" r:blip="">
          <dgm:adjLst/>
        </dgm:shape>
        <dgm:presOf/>
        <dgm:constrLst/>
        <dgm:forEach name="Name63" ref="imageAccentRepeat"/>
      </dgm:layoutNode>
      <dgm:layoutNode name="parent_text_5" styleLbl="revTx">
        <dgm:varLst>
          <dgm:chMax val="0"/>
          <dgm:chPref val="0"/>
          <dgm:bulletEnabled val="1"/>
        </dgm:varLst>
        <dgm:choose name="Name64">
          <dgm:if name="Name65" func="var" arg="dir" op="equ" val="norm">
            <dgm:alg type="tx">
              <dgm:param type="parTxLTRAlign" val="l"/>
              <dgm:param type="lnSpCh" val="15"/>
            </dgm:alg>
          </dgm:if>
          <dgm:else name="Name66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sibTrans" hideLastTrans="0" st="5" cnt="1">
      <dgm:layoutNode name="image_5">
        <dgm:alg type="sp"/>
        <dgm:shape xmlns:r="http://schemas.openxmlformats.org/officeDocument/2006/relationships" r:blip="">
          <dgm:adjLst/>
        </dgm:shape>
        <dgm:presOf/>
        <dgm:constrLst/>
        <dgm:forEach name="Name68" ref="imageRepeat"/>
      </dgm:layoutNode>
    </dgm:forEach>
    <dgm:forEach name="Name69" axis="ch" ptType="node" st="6" cnt="1">
      <dgm:layoutNode name="parent_text_6" styleLbl="revTx">
        <dgm:varLst>
          <dgm:chMax val="0"/>
          <dgm:chPref val="0"/>
          <dgm:bulletEnabled val="1"/>
        </dgm:varLst>
        <dgm:choose name="Name70">
          <dgm:if name="Name71" func="var" arg="dir" op="equ" val="norm">
            <dgm:alg type="tx">
              <dgm:param type="parTxLTRAlign" val="r"/>
              <dgm:param type="shpTxLTRAlignCh" val="r"/>
              <dgm:param type="lnSpCh" val="15"/>
            </dgm:alg>
          </dgm:if>
          <dgm:else name="Name72">
            <dgm:alg type="tx">
              <dgm:param type="parTxLTRAlign" val="l"/>
              <dgm:param type="shpTxLTRAlignCh" val="l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6">
        <dgm:alg type="sp"/>
        <dgm:shape xmlns:r="http://schemas.openxmlformats.org/officeDocument/2006/relationships" r:blip="">
          <dgm:adjLst/>
        </dgm:shape>
        <dgm:presOf/>
        <dgm:constrLst/>
        <dgm:forEach name="Name73" ref="imageAccentRepeat"/>
      </dgm:layoutNode>
      <dgm:layoutNode name="accent_5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74" axis="ch" ptType="sibTrans" hideLastTrans="0" st="6" cnt="1">
      <dgm:layoutNode name="image_6">
        <dgm:alg type="sp"/>
        <dgm:shape xmlns:r="http://schemas.openxmlformats.org/officeDocument/2006/relationships" r:blip="">
          <dgm:adjLst/>
        </dgm:shape>
        <dgm:presOf/>
        <dgm:constrLst/>
        <dgm:forEach name="Name75" ref="imageRepeat"/>
      </dgm:layoutNode>
    </dgm:forEach>
    <dgm:forEach name="Name76" axis="ch" ptType="node" st="7" cnt="1">
      <dgm:layoutNode name="parent_text_7" styleLbl="revTx">
        <dgm:varLst>
          <dgm:chMax val="0"/>
          <dgm:chPref val="0"/>
          <dgm:bulletEnabled val="1"/>
        </dgm:varLst>
        <dgm:choose name="Name77">
          <dgm:if name="Name78" func="var" arg="dir" op="equ" val="norm">
            <dgm:alg type="tx">
              <dgm:param type="parTxLTRAlign" val="r"/>
              <dgm:param type="shpTxLTRAlignCh" val="r"/>
              <dgm:param type="txAnchorVert" val="t"/>
              <dgm:param type="lnSpCh" val="15"/>
            </dgm:alg>
          </dgm:if>
          <dgm:else name="Name79">
            <dgm:alg type="tx">
              <dgm:param type="parTxLTRAlign" val="l"/>
              <dgm:param type="shpTxLTRAlignCh" val="l"/>
              <dgm:param type="txAnchorVert" val="t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7">
        <dgm:alg type="sp"/>
        <dgm:shape xmlns:r="http://schemas.openxmlformats.org/officeDocument/2006/relationships" r:blip="">
          <dgm:adjLst/>
        </dgm:shape>
        <dgm:presOf/>
        <dgm:constrLst/>
        <dgm:forEach name="Name80" ref="imageAccentRepeat"/>
      </dgm:layoutNode>
    </dgm:forEach>
    <dgm:forEach name="Name81" axis="ch" ptType="sibTrans" hideLastTrans="0" st="7" cnt="1">
      <dgm:layoutNode name="image_7">
        <dgm:alg type="sp"/>
        <dgm:shape xmlns:r="http://schemas.openxmlformats.org/officeDocument/2006/relationships" r:blip="">
          <dgm:adjLst/>
        </dgm:shape>
        <dgm:presOf/>
        <dgm:constrLst/>
        <dgm:forEach name="Name82" ref="imageRepeat"/>
      </dgm:layoutNode>
    </dgm:forEach>
    <dgm:forEach name="Name83" axis="ch" ptType="node" st="8" cnt="1">
      <dgm:layoutNode name="parent_text_8" styleLbl="revTx">
        <dgm:varLst>
          <dgm:chMax val="0"/>
          <dgm:chPref val="0"/>
          <dgm:bulletEnabled val="1"/>
        </dgm:varLst>
        <dgm:choose name="Name84">
          <dgm:if name="Name85" func="var" arg="dir" op="equ" val="norm">
            <dgm:alg type="tx">
              <dgm:param type="parTxLTRAlign" val="r"/>
              <dgm:param type="shpTxLTRAlignCh" val="r"/>
              <dgm:param type="txAnchorVert" val="t"/>
              <dgm:param type="lnSpCh" val="15"/>
            </dgm:alg>
          </dgm:if>
          <dgm:else name="Name86">
            <dgm:alg type="tx">
              <dgm:param type="parTxLTRAlign" val="l"/>
              <dgm:param type="shpTxLTRAlignCh" val="l"/>
              <dgm:param type="txAnchorVert" val="t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8">
        <dgm:alg type="sp"/>
        <dgm:shape xmlns:r="http://schemas.openxmlformats.org/officeDocument/2006/relationships" r:blip="">
          <dgm:adjLst/>
        </dgm:shape>
        <dgm:presOf/>
        <dgm:constrLst/>
        <dgm:forEach name="Name87" ref="imageAccentRepeat"/>
      </dgm:layoutNode>
    </dgm:forEach>
    <dgm:forEach name="Name88" axis="ch" ptType="sibTrans" hideLastTrans="0" st="8" cnt="1">
      <dgm:layoutNode name="image_8">
        <dgm:alg type="sp"/>
        <dgm:shape xmlns:r="http://schemas.openxmlformats.org/officeDocument/2006/relationships" r:blip="">
          <dgm:adjLst/>
        </dgm:shape>
        <dgm:presOf/>
        <dgm:constrLst/>
        <dgm:forEach name="Name89" ref="image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P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43F5AA-5719-124E-B39B-6461F048AF46}" type="datetimeFigureOut">
              <a:rPr lang="en-PL" smtClean="0"/>
              <a:t>13/08/2024</a:t>
            </a:fld>
            <a:endParaRPr lang="en-P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P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30C2B3-3970-5147-AADF-86B4FA90BD7C}" type="slidenum">
              <a:rPr lang="en-PL" smtClean="0"/>
              <a:t>‹#›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2236710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30C2B3-3970-5147-AADF-86B4FA90BD7C}" type="slidenum">
              <a:rPr lang="en-PL" smtClean="0"/>
              <a:t>1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10562732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30C2B3-3970-5147-AADF-86B4FA90BD7C}" type="slidenum">
              <a:rPr lang="en-PL" smtClean="0"/>
              <a:t>10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27679423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30C2B3-3970-5147-AADF-86B4FA90BD7C}" type="slidenum">
              <a:rPr lang="en-PL" smtClean="0"/>
              <a:t>11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17964853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30C2B3-3970-5147-AADF-86B4FA90BD7C}" type="slidenum">
              <a:rPr lang="en-PL" smtClean="0"/>
              <a:t>12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21531893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30C2B3-3970-5147-AADF-86B4FA90BD7C}" type="slidenum">
              <a:rPr lang="en-PL" smtClean="0"/>
              <a:t>2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2386753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30C2B3-3970-5147-AADF-86B4FA90BD7C}" type="slidenum">
              <a:rPr lang="en-PL" smtClean="0"/>
              <a:t>3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26367991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30C2B3-3970-5147-AADF-86B4FA90BD7C}" type="slidenum">
              <a:rPr lang="en-PL" smtClean="0"/>
              <a:t>4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33271052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30C2B3-3970-5147-AADF-86B4FA90BD7C}" type="slidenum">
              <a:rPr lang="en-PL" smtClean="0"/>
              <a:t>5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6026593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30C2B3-3970-5147-AADF-86B4FA90BD7C}" type="slidenum">
              <a:rPr lang="en-PL" smtClean="0"/>
              <a:t>6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13769971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30C2B3-3970-5147-AADF-86B4FA90BD7C}" type="slidenum">
              <a:rPr lang="en-PL" smtClean="0"/>
              <a:t>7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23136460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30C2B3-3970-5147-AADF-86B4FA90BD7C}" type="slidenum">
              <a:rPr lang="en-PL" smtClean="0"/>
              <a:t>8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6029602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30C2B3-3970-5147-AADF-86B4FA90BD7C}" type="slidenum">
              <a:rPr lang="en-PL" smtClean="0"/>
              <a:t>9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3886802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A34CA-FCD8-CDAC-A7F7-333DFA88C5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52143" y="1378856"/>
            <a:ext cx="5620657" cy="16557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D13398-B79D-7192-CC61-DF51D7CC28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52142" y="3429000"/>
            <a:ext cx="5620657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37205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C4CA8F-271C-E550-44F1-AB0F24ED9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B5AF-C028-BC40-9D94-2C704464B147}" type="datetimeFigureOut">
              <a:rPr lang="en-GB" smtClean="0"/>
              <a:pPr/>
              <a:t>13/08/2024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A16F03-D0EB-0AE0-D90C-C9E2638D29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CDF273-946B-81F6-A2B9-5871871E8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81CF9-5DB7-4F41-B777-5CB4B149AAA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9165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581CC9-1A76-FD80-6610-E27D5CD72A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8481" y="1674245"/>
            <a:ext cx="1168677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A0688D-C331-657B-A49B-0F4CC1BB11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fld id="{D41BB5AF-C028-BC40-9D94-2C704464B147}" type="datetimeFigureOut">
              <a:rPr lang="en-GB" smtClean="0"/>
              <a:pPr/>
              <a:t>13/08/2024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5181F-1366-8CEC-DA20-7E7FA83582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55295" y="639888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CD5617-255C-EED2-5012-D195BF247B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fld id="{62C81CF9-5DB7-4F41-B777-5CB4B149AAA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 descr="A close-up of a logo&#10;&#10;Description automatically generated">
            <a:extLst>
              <a:ext uri="{FF2B5EF4-FFF2-40B4-BE49-F238E27FC236}">
                <a16:creationId xmlns:a16="http://schemas.microsoft.com/office/drawing/2014/main" id="{E66AD1D0-1AC9-59BF-4C63-EB119AAE819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58482" y="6388249"/>
            <a:ext cx="1159436" cy="3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009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Open Sans SemiBold" panose="020B0606030504020204" pitchFamily="34" charset="0"/>
          <a:ea typeface="Open Sans SemiBold" panose="020B0606030504020204" pitchFamily="34" charset="0"/>
          <a:cs typeface="Open Sans SemiBold" panose="020B06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13" Type="http://schemas.openxmlformats.org/officeDocument/2006/relationships/hyperlink" Target="http://linkedin.com/in/kacper-kozik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23.png"/><Relationship Id="rId12" Type="http://schemas.microsoft.com/office/2007/relationships/hdphoto" Target="../media/hdphoto6.wdp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github.com/Kacper0199" TargetMode="External"/><Relationship Id="rId11" Type="http://schemas.openxmlformats.org/officeDocument/2006/relationships/image" Target="../media/image24.png"/><Relationship Id="rId5" Type="http://schemas.microsoft.com/office/2007/relationships/hdphoto" Target="../media/hdphoto4.wdp"/><Relationship Id="rId10" Type="http://schemas.openxmlformats.org/officeDocument/2006/relationships/hyperlink" Target="mailto:kacper.kamil.kozik@cern.ch" TargetMode="External"/><Relationship Id="rId4" Type="http://schemas.openxmlformats.org/officeDocument/2006/relationships/image" Target="../media/image22.png"/><Relationship Id="rId9" Type="http://schemas.openxmlformats.org/officeDocument/2006/relationships/hyperlink" Target="mailto:kacperkozik999@gmail.com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10.png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8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42C49-8057-EDDF-1B97-86BAD250E0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9087" y="1981200"/>
            <a:ext cx="11553825" cy="1072468"/>
          </a:xfrm>
        </p:spPr>
        <p:txBody>
          <a:bodyPr>
            <a:normAutofit/>
          </a:bodyPr>
          <a:lstStyle/>
          <a:p>
            <a:pPr algn="ctr"/>
            <a:r>
              <a:rPr lang="en-GB" sz="2800" dirty="0"/>
              <a:t>Anomaly Detection in Grid Compute Nodes: </a:t>
            </a:r>
            <a:br>
              <a:rPr lang="en-GB" sz="2800" dirty="0"/>
            </a:br>
            <a:r>
              <a:rPr lang="en-GB" sz="2800" dirty="0"/>
              <a:t>A Machine Learning Approach Leveraging HEP Benchmark Suite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D53961-241F-0389-6420-0BDCC6A685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40027" y="5114135"/>
            <a:ext cx="3410858" cy="1171575"/>
          </a:xfrm>
        </p:spPr>
        <p:txBody>
          <a:bodyPr/>
          <a:lstStyle/>
          <a:p>
            <a:r>
              <a:rPr lang="en-GB" b="1" dirty="0"/>
              <a:t>Author:</a:t>
            </a:r>
          </a:p>
          <a:p>
            <a:r>
              <a:rPr lang="en-GB" dirty="0" err="1"/>
              <a:t>Kacper</a:t>
            </a:r>
            <a:r>
              <a:rPr lang="en-GB" dirty="0"/>
              <a:t> Kamil </a:t>
            </a:r>
            <a:r>
              <a:rPr lang="en-GB" dirty="0" err="1"/>
              <a:t>Kozik</a:t>
            </a:r>
            <a:endParaRPr lang="en-GB" dirty="0"/>
          </a:p>
          <a:p>
            <a:r>
              <a:rPr lang="en-GB" dirty="0"/>
              <a:t>AGH University of Krakow</a:t>
            </a:r>
          </a:p>
        </p:txBody>
      </p:sp>
      <p:pic>
        <p:nvPicPr>
          <p:cNvPr id="4" name="Picture 3" descr="A close-up of a logo&#10;&#10;Description automatically generated">
            <a:extLst>
              <a:ext uri="{FF2B5EF4-FFF2-40B4-BE49-F238E27FC236}">
                <a16:creationId xmlns:a16="http://schemas.microsoft.com/office/drawing/2014/main" id="{B0E96ECB-8682-D7DD-69D9-B8E6EB620DB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589" y="5511811"/>
            <a:ext cx="2457672" cy="773963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0033F1F7-4FFB-862A-B00A-42B4EE656DC2}"/>
              </a:ext>
            </a:extLst>
          </p:cNvPr>
          <p:cNvSpPr txBox="1">
            <a:spLocks/>
          </p:cNvSpPr>
          <p:nvPr/>
        </p:nvSpPr>
        <p:spPr>
          <a:xfrm>
            <a:off x="8866007" y="5114135"/>
            <a:ext cx="3410858" cy="1171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Supervisors:</a:t>
            </a:r>
          </a:p>
          <a:p>
            <a:r>
              <a:rPr lang="en-GB" dirty="0"/>
              <a:t>Natalia Diana </a:t>
            </a:r>
            <a:r>
              <a:rPr lang="en-GB" dirty="0" err="1"/>
              <a:t>Szczepanek</a:t>
            </a:r>
            <a:endParaRPr lang="en-GB" dirty="0"/>
          </a:p>
          <a:p>
            <a:r>
              <a:rPr lang="en-GB" dirty="0"/>
              <a:t>Ewoud </a:t>
            </a:r>
            <a:r>
              <a:rPr lang="en-GB" dirty="0" err="1"/>
              <a:t>Ketele</a:t>
            </a:r>
            <a:endParaRPr lang="en-GB" dirty="0"/>
          </a:p>
        </p:txBody>
      </p:sp>
      <p:pic>
        <p:nvPicPr>
          <p:cNvPr id="7" name="Picture 6" descr="A logo on a black background&#10;&#10;Description automatically generated">
            <a:extLst>
              <a:ext uri="{FF2B5EF4-FFF2-40B4-BE49-F238E27FC236}">
                <a16:creationId xmlns:a16="http://schemas.microsoft.com/office/drawing/2014/main" id="{554B6D4E-7B5B-E487-DD9B-366FC5FDD7B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t="69172"/>
          <a:stretch/>
        </p:blipFill>
        <p:spPr>
          <a:xfrm>
            <a:off x="3551889" y="5995790"/>
            <a:ext cx="1574633" cy="579965"/>
          </a:xfrm>
          <a:prstGeom prst="rect">
            <a:avLst/>
          </a:prstGeom>
        </p:spPr>
      </p:pic>
      <p:pic>
        <p:nvPicPr>
          <p:cNvPr id="10" name="Picture 9" descr="A logo on a black background&#10;&#10;Description automatically generated">
            <a:extLst>
              <a:ext uri="{FF2B5EF4-FFF2-40B4-BE49-F238E27FC236}">
                <a16:creationId xmlns:a16="http://schemas.microsoft.com/office/drawing/2014/main" id="{C881B3E9-FD0E-5488-7459-C2F4840C694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7305" t="2396" r="21898" b="34558"/>
          <a:stretch/>
        </p:blipFill>
        <p:spPr>
          <a:xfrm>
            <a:off x="3765394" y="4622586"/>
            <a:ext cx="1147622" cy="142182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F08C5A2-34ED-781F-FA19-953C19F7D138}"/>
              </a:ext>
            </a:extLst>
          </p:cNvPr>
          <p:cNvSpPr txBox="1"/>
          <p:nvPr/>
        </p:nvSpPr>
        <p:spPr>
          <a:xfrm>
            <a:off x="10189654" y="42950"/>
            <a:ext cx="22346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13</a:t>
            </a:r>
            <a:r>
              <a:rPr lang="en-GB" baseline="30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</a:t>
            </a:r>
            <a:r>
              <a:rPr lang="en-GB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August 2024</a:t>
            </a:r>
            <a:endParaRPr lang="en-PL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5492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C25965A-CCAC-106D-220D-649B13D0760D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13/08/2024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31AC759-6B79-25C0-0359-FFFBDCA1D855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C89A52-AD71-BDF4-B656-CCDEA4A11B91}"/>
              </a:ext>
            </a:extLst>
          </p:cNvPr>
          <p:cNvSpPr/>
          <p:nvPr/>
        </p:nvSpPr>
        <p:spPr>
          <a:xfrm>
            <a:off x="253623" y="239834"/>
            <a:ext cx="1876119" cy="419385"/>
          </a:xfrm>
          <a:prstGeom prst="rect">
            <a:avLst/>
          </a:prstGeom>
          <a:solidFill>
            <a:srgbClr val="22295B"/>
          </a:solidFill>
          <a:ln>
            <a:noFill/>
          </a:ln>
          <a:effectLst>
            <a:outerShdw blurRad="129010" dist="91499" dir="3900000" sx="103000" sy="103000" algn="ctr" rotWithShape="0">
              <a:srgbClr val="000000">
                <a:alpha val="55000"/>
              </a:srgbClr>
            </a:outerShdw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Next Steps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AAF313B-0FA9-0000-7031-2DA6C16B368C}"/>
              </a:ext>
            </a:extLst>
          </p:cNvPr>
          <p:cNvSpPr txBox="1"/>
          <p:nvPr/>
        </p:nvSpPr>
        <p:spPr>
          <a:xfrm>
            <a:off x="435719" y="889032"/>
            <a:ext cx="10111054" cy="29565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Implementation of </a:t>
            </a:r>
            <a:r>
              <a:rPr lang="en-GB" b="1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Isolation Forest with Split-selection Criterion (</a:t>
            </a:r>
            <a:r>
              <a:rPr lang="en-GB" b="1" dirty="0" err="1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SCiForest</a:t>
            </a:r>
            <a:r>
              <a:rPr lang="en-GB" b="1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</a:t>
            </a:r>
            <a:endParaRPr lang="en-GB" sz="1200" b="1" dirty="0">
              <a:solidFill>
                <a:srgbClr val="21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Results validation and different models comparison</a:t>
            </a:r>
            <a:endParaRPr lang="en-GB" sz="1200" dirty="0">
              <a:solidFill>
                <a:srgbClr val="21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Add labels or anomaly score from the unsupervised learning algorithm to the dataset as ”ground truth”</a:t>
            </a:r>
            <a:endParaRPr lang="en-GB" sz="1200" dirty="0">
              <a:solidFill>
                <a:srgbClr val="21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Apply a semi-supervised learning algorithm, such as </a:t>
            </a:r>
            <a:r>
              <a:rPr lang="en-GB" dirty="0" err="1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XGBoost</a:t>
            </a:r>
            <a:r>
              <a:rPr lang="en-GB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Outlier Detection (XGBOD), </a:t>
            </a:r>
            <a:br>
              <a:rPr lang="en-GB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on the entire dataset with all features and “ground truth”</a:t>
            </a:r>
            <a:endParaRPr lang="en-GB" sz="1200" i="0" u="none" strike="noStrike" dirty="0">
              <a:solidFill>
                <a:srgbClr val="21295B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Generate JSON report file with results and save plots with anomalies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E8B107-B9CF-9EA5-952C-2E8ED4CAFEAD}"/>
              </a:ext>
            </a:extLst>
          </p:cNvPr>
          <p:cNvSpPr txBox="1"/>
          <p:nvPr/>
        </p:nvSpPr>
        <p:spPr>
          <a:xfrm>
            <a:off x="4723940" y="3926582"/>
            <a:ext cx="19887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Example JSON:</a:t>
            </a:r>
            <a:endParaRPr lang="en-PL" b="1" dirty="0">
              <a:solidFill>
                <a:srgbClr val="21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864634-715C-2D11-D81B-589206681766}"/>
              </a:ext>
            </a:extLst>
          </p:cNvPr>
          <p:cNvSpPr txBox="1"/>
          <p:nvPr/>
        </p:nvSpPr>
        <p:spPr>
          <a:xfrm>
            <a:off x="2055748" y="4375220"/>
            <a:ext cx="15414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September</a:t>
            </a:r>
            <a:endParaRPr lang="en-PL" b="1" dirty="0">
              <a:solidFill>
                <a:srgbClr val="21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FA1555-ED73-1AF6-FCF1-5D955997A4E9}"/>
              </a:ext>
            </a:extLst>
          </p:cNvPr>
          <p:cNvSpPr txBox="1"/>
          <p:nvPr/>
        </p:nvSpPr>
        <p:spPr>
          <a:xfrm>
            <a:off x="8319304" y="4375220"/>
            <a:ext cx="11632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October</a:t>
            </a:r>
            <a:endParaRPr lang="en-PL" b="1" dirty="0">
              <a:solidFill>
                <a:srgbClr val="21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A9B8C28-9AF6-9170-595A-FA0AC8E271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033" y="4764548"/>
            <a:ext cx="10856270" cy="1066396"/>
          </a:xfrm>
          <a:prstGeom prst="rect">
            <a:avLst/>
          </a:prstGeom>
        </p:spPr>
      </p:pic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FD6BF667-2E8A-822D-7D08-FF2438020BF4}"/>
              </a:ext>
            </a:extLst>
          </p:cNvPr>
          <p:cNvSpPr txBox="1">
            <a:spLocks/>
          </p:cNvSpPr>
          <p:nvPr/>
        </p:nvSpPr>
        <p:spPr>
          <a:xfrm>
            <a:off x="5341094" y="6398881"/>
            <a:ext cx="48793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Anomaly Detection in Grid Compute Nodes: </a:t>
            </a:r>
            <a:br>
              <a:rPr lang="en-GB" dirty="0"/>
            </a:br>
            <a:r>
              <a:rPr lang="en-GB" dirty="0"/>
              <a:t>A Machine Learning Approach Leveraging HEP Benchmark Suite</a:t>
            </a:r>
          </a:p>
        </p:txBody>
      </p:sp>
    </p:spTree>
    <p:extLst>
      <p:ext uri="{BB962C8B-B14F-4D97-AF65-F5344CB8AC3E}">
        <p14:creationId xmlns:p14="http://schemas.microsoft.com/office/powerpoint/2010/main" val="40739633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42C49-8057-EDDF-1B97-86BAD250E0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52141" y="1138211"/>
            <a:ext cx="5620657" cy="1655762"/>
          </a:xfrm>
        </p:spPr>
        <p:txBody>
          <a:bodyPr/>
          <a:lstStyle/>
          <a:p>
            <a:pPr algn="ctr"/>
            <a:r>
              <a:rPr lang="en-GB" dirty="0"/>
              <a:t>Thank you</a:t>
            </a:r>
            <a:br>
              <a:rPr lang="en-GB" dirty="0"/>
            </a:br>
            <a:r>
              <a:rPr lang="en-GB" dirty="0"/>
              <a:t>for your attention</a:t>
            </a:r>
          </a:p>
        </p:txBody>
      </p:sp>
      <p:pic>
        <p:nvPicPr>
          <p:cNvPr id="4" name="Picture 3" descr="A close-up of a logo&#10;&#10;Description automatically generated">
            <a:extLst>
              <a:ext uri="{FF2B5EF4-FFF2-40B4-BE49-F238E27FC236}">
                <a16:creationId xmlns:a16="http://schemas.microsoft.com/office/drawing/2014/main" id="{B0E96ECB-8682-D7DD-69D9-B8E6EB620DB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589" y="5511811"/>
            <a:ext cx="2457672" cy="773963"/>
          </a:xfrm>
          <a:prstGeom prst="rect">
            <a:avLst/>
          </a:prstGeom>
        </p:spPr>
      </p:pic>
      <p:pic>
        <p:nvPicPr>
          <p:cNvPr id="5" name="Picture 4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40284A35-F11D-61DA-8DD8-3F7464518C6A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05741" y="6022845"/>
            <a:ext cx="584886" cy="58488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C4770B8-46A4-BF79-41D3-32FB45A1CEC8}"/>
              </a:ext>
            </a:extLst>
          </p:cNvPr>
          <p:cNvSpPr txBox="1"/>
          <p:nvPr/>
        </p:nvSpPr>
        <p:spPr>
          <a:xfrm>
            <a:off x="6263647" y="6115233"/>
            <a:ext cx="189882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chemeClr val="bg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@Kacper0199</a:t>
            </a:r>
            <a:endParaRPr lang="en-PL" sz="2000" b="1" dirty="0">
              <a:solidFill>
                <a:schemeClr val="bg1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Picture 8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89F012B-375B-F0C0-625F-1C2502321731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05741" y="4528273"/>
            <a:ext cx="584886" cy="43928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F1422B8-5B70-0F82-C95D-1ED1FDCEE842}"/>
              </a:ext>
            </a:extLst>
          </p:cNvPr>
          <p:cNvSpPr txBox="1"/>
          <p:nvPr/>
        </p:nvSpPr>
        <p:spPr>
          <a:xfrm>
            <a:off x="6273780" y="4381473"/>
            <a:ext cx="37773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L" sz="2000" b="1" dirty="0">
                <a:solidFill>
                  <a:schemeClr val="bg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kacperkozik999@gmail.com</a:t>
            </a:r>
            <a:br>
              <a:rPr lang="en-PL" sz="2000" b="1" dirty="0">
                <a:solidFill>
                  <a:schemeClr val="bg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PL" sz="2000" b="1" dirty="0">
                <a:solidFill>
                  <a:schemeClr val="bg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kacper.kamil.kozik@cern.ch</a:t>
            </a:r>
            <a:endParaRPr lang="en-PL" sz="2000" b="1" dirty="0">
              <a:solidFill>
                <a:schemeClr val="bg1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Picture 11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EE53F2A8-7593-9997-1423-0D2406F4A5D5}"/>
              </a:ext>
            </a:extLst>
          </p:cNvPr>
          <p:cNvPicPr>
            <a:picLocks noChangeAspect="1"/>
          </p:cNvPicPr>
          <p:nvPr/>
        </p:nvPicPr>
        <p:blipFill>
          <a:blip r:embed="rId11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59179" y="5219368"/>
            <a:ext cx="679424" cy="67942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F5350CF-6502-2A9F-DFED-042B176F8AFE}"/>
              </a:ext>
            </a:extLst>
          </p:cNvPr>
          <p:cNvSpPr txBox="1"/>
          <p:nvPr/>
        </p:nvSpPr>
        <p:spPr>
          <a:xfrm>
            <a:off x="6263647" y="5402241"/>
            <a:ext cx="60980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PL" sz="2000" b="1" dirty="0">
                <a:solidFill>
                  <a:schemeClr val="bg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linkedin.com/in/kacper-kozik</a:t>
            </a:r>
            <a:endParaRPr lang="en-PL" sz="2000" b="1" dirty="0">
              <a:solidFill>
                <a:schemeClr val="bg1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04DD5013-97BF-259C-2016-3758D213777E}"/>
              </a:ext>
            </a:extLst>
          </p:cNvPr>
          <p:cNvSpPr txBox="1">
            <a:spLocks/>
          </p:cNvSpPr>
          <p:nvPr/>
        </p:nvSpPr>
        <p:spPr>
          <a:xfrm>
            <a:off x="6000036" y="2937792"/>
            <a:ext cx="4324865" cy="707887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>
                <a:solidFill>
                  <a:schemeClr val="bg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algn="ctr"/>
            <a:r>
              <a:rPr lang="en-GB" sz="2800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1784942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C25965A-CCAC-106D-220D-649B13D0760D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13/08/2024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31AC759-6B79-25C0-0359-FFFBDCA1D855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C89A52-AD71-BDF4-B656-CCDEA4A11B91}"/>
              </a:ext>
            </a:extLst>
          </p:cNvPr>
          <p:cNvSpPr/>
          <p:nvPr/>
        </p:nvSpPr>
        <p:spPr>
          <a:xfrm>
            <a:off x="253623" y="239834"/>
            <a:ext cx="1876119" cy="419385"/>
          </a:xfrm>
          <a:prstGeom prst="rect">
            <a:avLst/>
          </a:prstGeom>
          <a:solidFill>
            <a:srgbClr val="22295B"/>
          </a:solidFill>
          <a:ln>
            <a:noFill/>
          </a:ln>
          <a:effectLst>
            <a:outerShdw blurRad="129010" dist="91499" dir="3900000" sx="103000" sy="103000" algn="ctr" rotWithShape="0">
              <a:srgbClr val="000000">
                <a:alpha val="55000"/>
              </a:srgbClr>
            </a:outerShdw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References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AAF313B-0FA9-0000-7031-2DA6C16B368C}"/>
              </a:ext>
            </a:extLst>
          </p:cNvPr>
          <p:cNvSpPr txBox="1"/>
          <p:nvPr/>
        </p:nvSpPr>
        <p:spPr>
          <a:xfrm>
            <a:off x="253623" y="889032"/>
            <a:ext cx="11716872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0" i="0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Giordano D. </a:t>
            </a:r>
            <a:r>
              <a:rPr lang="en-GB" sz="1600" b="0" i="1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et. al. </a:t>
            </a:r>
            <a:r>
              <a:rPr lang="en-GB" sz="1600" b="0" i="0" u="none" strike="noStrike" dirty="0" err="1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HEPScore</a:t>
            </a:r>
            <a:r>
              <a:rPr lang="en-GB" sz="1600" b="0" i="0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A new CPU benchmark for the WLCG.</a:t>
            </a:r>
            <a:br>
              <a:rPr lang="en-GB" sz="1600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600" i="1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</a:t>
            </a:r>
            <a:r>
              <a:rPr lang="en-GB" sz="1600" b="0" i="1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arXiv:2306.08118v2 [hep-ex] (2023).</a:t>
            </a:r>
            <a:br>
              <a:rPr lang="en-GB" sz="1600" i="1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600" i="1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</a:t>
            </a:r>
            <a:r>
              <a:rPr lang="en-GB" sz="1600" b="0" i="1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https://</a:t>
            </a:r>
            <a:r>
              <a:rPr lang="en-GB" sz="1600" b="0" i="1" dirty="0" err="1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doi.org</a:t>
            </a:r>
            <a:r>
              <a:rPr lang="en-GB" sz="1600" b="0" i="1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/10.48550/arXiv.2306.08118</a:t>
            </a:r>
            <a:endParaRPr lang="en-GB" sz="1600" dirty="0">
              <a:solidFill>
                <a:srgbClr val="21295B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GB" sz="1600" dirty="0">
              <a:solidFill>
                <a:srgbClr val="21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GB" sz="1600" b="0" i="0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Giordano D., Alef M., Atzori L. </a:t>
            </a:r>
            <a:r>
              <a:rPr lang="en-GB" sz="1600" b="0" i="1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 al.</a:t>
            </a:r>
            <a:r>
              <a:rPr lang="en-GB" sz="1600" b="0" i="0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 </a:t>
            </a:r>
            <a:r>
              <a:rPr lang="en-GB" sz="1600" b="0" i="0" u="none" strike="noStrike" dirty="0" err="1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HEPiX</a:t>
            </a:r>
            <a:r>
              <a:rPr lang="en-GB" sz="1600" b="0" i="0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Benchmarking Solution for WLCG Computing Resources. </a:t>
            </a:r>
          </a:p>
          <a:p>
            <a:r>
              <a:rPr lang="en-GB" sz="1600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</a:t>
            </a:r>
            <a:r>
              <a:rPr lang="en-GB" sz="1600" b="0" i="1" u="none" strike="noStrike" dirty="0" err="1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Comput</a:t>
            </a:r>
            <a:r>
              <a:rPr lang="en-GB" sz="1600" b="0" i="1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600" b="0" i="1" u="none" strike="noStrike" dirty="0" err="1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Softw</a:t>
            </a:r>
            <a:r>
              <a:rPr lang="en-GB" sz="1600" b="0" i="1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Big Sci</a:t>
            </a:r>
            <a:r>
              <a:rPr lang="en-GB" sz="1600" b="0" i="0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 </a:t>
            </a:r>
            <a:r>
              <a:rPr lang="en-GB" sz="1600" i="0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</a:t>
            </a:r>
            <a:r>
              <a:rPr lang="en-GB" sz="1600" b="0" i="0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28 (2021). </a:t>
            </a:r>
          </a:p>
          <a:p>
            <a:r>
              <a:rPr lang="en-GB" sz="1600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</a:t>
            </a:r>
            <a:r>
              <a:rPr lang="en-GB" sz="1600" b="0" i="0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https://</a:t>
            </a:r>
            <a:r>
              <a:rPr lang="en-GB" sz="1600" b="0" i="0" u="none" strike="noStrike" dirty="0" err="1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doi.org</a:t>
            </a:r>
            <a:r>
              <a:rPr lang="en-GB" sz="1600" b="0" i="0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/10.1007/s41781-021-00074-y</a:t>
            </a:r>
            <a:endParaRPr lang="en-GB" sz="1600" dirty="0">
              <a:solidFill>
                <a:srgbClr val="21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GB" sz="1600" dirty="0">
              <a:solidFill>
                <a:srgbClr val="21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GB" sz="1600" dirty="0" err="1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Valassi</a:t>
            </a:r>
            <a:r>
              <a:rPr lang="en-GB" sz="1600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A. </a:t>
            </a:r>
            <a:r>
              <a:rPr lang="en-GB" sz="1600" i="1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et. al. </a:t>
            </a:r>
            <a:r>
              <a:rPr lang="en-GB" sz="1600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Using HEP experiment workflows for the benchmarking and accounting of WLCG computing resources. </a:t>
            </a:r>
          </a:p>
          <a:p>
            <a:r>
              <a:rPr lang="en-GB" sz="1600" i="1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EPJ Web Conf 245:07035 (2020). </a:t>
            </a:r>
          </a:p>
          <a:p>
            <a:r>
              <a:rPr lang="en-GB" sz="1600" i="1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https://</a:t>
            </a:r>
            <a:r>
              <a:rPr lang="en-GB" sz="1600" i="1" dirty="0" err="1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doi.org</a:t>
            </a:r>
            <a:r>
              <a:rPr lang="en-GB" sz="1600" i="1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/10.1051/</a:t>
            </a:r>
            <a:r>
              <a:rPr lang="en-GB" sz="1600" i="1" dirty="0" err="1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epjconf</a:t>
            </a:r>
            <a:r>
              <a:rPr lang="en-GB" sz="1600" i="1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/202024507035</a:t>
            </a:r>
          </a:p>
          <a:p>
            <a:endParaRPr lang="en-GB" sz="1600" dirty="0">
              <a:solidFill>
                <a:srgbClr val="21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GB" sz="1600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Han S. </a:t>
            </a:r>
            <a:r>
              <a:rPr lang="en-GB" sz="1600" i="1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et. al. </a:t>
            </a:r>
            <a:r>
              <a:rPr lang="en-GB" sz="1600" dirty="0" err="1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ADBench</a:t>
            </a:r>
            <a:r>
              <a:rPr lang="en-GB" sz="1600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Anomaly Detection Benchmark.</a:t>
            </a:r>
          </a:p>
          <a:p>
            <a:r>
              <a:rPr lang="en-GB" sz="1600" b="0" i="1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arXiv:2206.09426v2 [</a:t>
            </a:r>
            <a:r>
              <a:rPr lang="en-GB" sz="1600" b="0" i="1" u="none" strike="noStrike" dirty="0" err="1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cs.LG</a:t>
            </a:r>
            <a:r>
              <a:rPr lang="en-GB" sz="1600" b="0" i="1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] (2022).</a:t>
            </a:r>
            <a:br>
              <a:rPr lang="en-GB" sz="1600" i="1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600" i="1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</a:t>
            </a:r>
            <a:r>
              <a:rPr lang="en-GB" sz="1600" b="0" i="1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https://doi.org/10.48550/arXiv.2206.09426</a:t>
            </a:r>
            <a:endParaRPr lang="en-GB" sz="1600" i="1" dirty="0">
              <a:solidFill>
                <a:srgbClr val="21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GB" sz="1600" dirty="0">
              <a:solidFill>
                <a:srgbClr val="21295B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GB" sz="1600" b="0" i="0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Liu F.T. </a:t>
            </a:r>
            <a:r>
              <a:rPr lang="en-GB" sz="1600" b="0" i="1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et. al. </a:t>
            </a:r>
            <a:r>
              <a:rPr lang="en-GB" sz="1600" b="0" i="0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On Detecting Clustered Anomalies Using </a:t>
            </a:r>
            <a:r>
              <a:rPr lang="en-GB" sz="1600" b="0" i="0" u="none" strike="noStrike" dirty="0" err="1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SCiForest</a:t>
            </a:r>
            <a:r>
              <a:rPr lang="en-GB" sz="1600" b="0" i="0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br>
              <a:rPr lang="en-GB" sz="1600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600" b="0" i="0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In: </a:t>
            </a:r>
            <a:r>
              <a:rPr lang="en-GB" sz="1600" b="0" i="0" u="none" strike="noStrike" dirty="0" err="1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Balcázar</a:t>
            </a:r>
            <a:r>
              <a:rPr lang="en-GB" sz="1600" b="0" i="0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J.L., </a:t>
            </a:r>
            <a:r>
              <a:rPr lang="en-GB" sz="1600" b="0" i="0" u="none" strike="noStrike" dirty="0" err="1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Bonchi</a:t>
            </a:r>
            <a:r>
              <a:rPr lang="en-GB" sz="1600" b="0" i="0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F., </a:t>
            </a:r>
            <a:r>
              <a:rPr lang="en-GB" sz="1600" b="0" i="0" u="none" strike="noStrike" dirty="0" err="1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Gionis</a:t>
            </a:r>
            <a:r>
              <a:rPr lang="en-GB" sz="1600" b="0" i="0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A., </a:t>
            </a:r>
            <a:r>
              <a:rPr lang="en-GB" sz="1600" b="0" i="0" u="none" strike="noStrike" dirty="0" err="1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Sebag</a:t>
            </a:r>
            <a:r>
              <a:rPr lang="en-GB" sz="1600" b="0" i="0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M. (eds) Machine Learning and Knowledge Discovery in Databases. ECML PKDD 2010. Lecture Notes in Computer Science, vol 6322. </a:t>
            </a:r>
          </a:p>
          <a:p>
            <a:r>
              <a:rPr lang="en-GB" sz="1600" b="0" i="1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Springer, Berlin, Heidelberg (2010).</a:t>
            </a:r>
            <a:br>
              <a:rPr lang="en-GB" sz="1600" i="1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600" i="1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</a:t>
            </a:r>
            <a:r>
              <a:rPr lang="en-GB" sz="1600" b="0" i="1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https://doi.org/10.1007/978-3-642-15883-4_18</a:t>
            </a:r>
            <a:endParaRPr lang="en-GB" sz="1600" i="1" dirty="0">
              <a:solidFill>
                <a:srgbClr val="21295B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FD6BF667-2E8A-822D-7D08-FF2438020BF4}"/>
              </a:ext>
            </a:extLst>
          </p:cNvPr>
          <p:cNvSpPr txBox="1">
            <a:spLocks/>
          </p:cNvSpPr>
          <p:nvPr/>
        </p:nvSpPr>
        <p:spPr>
          <a:xfrm>
            <a:off x="5341094" y="6398881"/>
            <a:ext cx="48793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Anomaly Detection in Grid Compute Nodes: </a:t>
            </a:r>
            <a:br>
              <a:rPr lang="en-GB" dirty="0"/>
            </a:br>
            <a:r>
              <a:rPr lang="en-GB" dirty="0"/>
              <a:t>A Machine Learning Approach Leveraging HEP Benchmark Suite</a:t>
            </a:r>
          </a:p>
        </p:txBody>
      </p:sp>
    </p:spTree>
    <p:extLst>
      <p:ext uri="{BB962C8B-B14F-4D97-AF65-F5344CB8AC3E}">
        <p14:creationId xmlns:p14="http://schemas.microsoft.com/office/powerpoint/2010/main" val="837568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C25965A-CCAC-106D-220D-649B13D0760D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13/08/2024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31AC759-6B79-25C0-0359-FFFBDCA1D855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182004-CE08-B1DD-1CDC-2802CAE5C6A7}"/>
              </a:ext>
            </a:extLst>
          </p:cNvPr>
          <p:cNvSpPr txBox="1">
            <a:spLocks/>
          </p:cNvSpPr>
          <p:nvPr/>
        </p:nvSpPr>
        <p:spPr>
          <a:xfrm>
            <a:off x="5341094" y="6398881"/>
            <a:ext cx="48793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Anomaly Detection in Grid Compute Nodes: </a:t>
            </a:r>
            <a:br>
              <a:rPr lang="en-GB" dirty="0"/>
            </a:br>
            <a:r>
              <a:rPr lang="en-GB" dirty="0"/>
              <a:t>A Machine Learning Approach Leveraging HEP Benchmark Suite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C89A52-AD71-BDF4-B656-CCDEA4A11B91}"/>
              </a:ext>
            </a:extLst>
          </p:cNvPr>
          <p:cNvSpPr/>
          <p:nvPr/>
        </p:nvSpPr>
        <p:spPr>
          <a:xfrm>
            <a:off x="253624" y="239834"/>
            <a:ext cx="3776116" cy="419385"/>
          </a:xfrm>
          <a:prstGeom prst="rect">
            <a:avLst/>
          </a:prstGeom>
          <a:solidFill>
            <a:srgbClr val="22295B"/>
          </a:solidFill>
          <a:ln>
            <a:noFill/>
          </a:ln>
          <a:effectLst>
            <a:outerShdw blurRad="129010" dist="91499" dir="3900000" sx="103000" sy="103000" algn="ctr" rotWithShape="0">
              <a:srgbClr val="000000">
                <a:alpha val="55000"/>
              </a:srgbClr>
            </a:outerShdw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What is Benchmarking 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B3AAFB-8AA0-4689-8FC5-12919238FD6C}"/>
              </a:ext>
            </a:extLst>
          </p:cNvPr>
          <p:cNvSpPr txBox="1"/>
          <p:nvPr/>
        </p:nvSpPr>
        <p:spPr>
          <a:xfrm>
            <a:off x="253623" y="1011479"/>
            <a:ext cx="5245134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Benchmark Scores:</a:t>
            </a:r>
            <a:r>
              <a:rPr lang="en-GB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Compare performance of systems or system components (e.g. smartphones, CPU models)</a:t>
            </a:r>
          </a:p>
          <a:p>
            <a:endParaRPr lang="en-GB" dirty="0">
              <a:solidFill>
                <a:srgbClr val="21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Purpose:</a:t>
            </a:r>
            <a:r>
              <a:rPr lang="en-GB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Identify the best value based on your specific needs and tasks</a:t>
            </a:r>
          </a:p>
          <a:p>
            <a:endParaRPr lang="en-GB" dirty="0">
              <a:solidFill>
                <a:srgbClr val="21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 Computing:</a:t>
            </a:r>
            <a:r>
              <a:rPr lang="en-GB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Measure system performance using specific predefined tests or workloads</a:t>
            </a:r>
          </a:p>
          <a:p>
            <a:endParaRPr lang="en-GB" dirty="0">
              <a:solidFill>
                <a:srgbClr val="21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Outcome:</a:t>
            </a:r>
            <a:r>
              <a:rPr lang="en-GB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Determine the most efficient option for your requirements</a:t>
            </a:r>
          </a:p>
        </p:txBody>
      </p:sp>
      <p:graphicFrame>
        <p:nvGraphicFramePr>
          <p:cNvPr id="13" name="Diagram 12">
            <a:extLst>
              <a:ext uri="{FF2B5EF4-FFF2-40B4-BE49-F238E27FC236}">
                <a16:creationId xmlns:a16="http://schemas.microsoft.com/office/drawing/2014/main" id="{6B7AD5A9-FE89-A840-9E2B-38DE8819BE9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77845024"/>
              </p:ext>
            </p:extLst>
          </p:nvPr>
        </p:nvGraphicFramePr>
        <p:xfrm>
          <a:off x="5209952" y="449526"/>
          <a:ext cx="7310474" cy="5230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4036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C25965A-CCAC-106D-220D-649B13D0760D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13/08/2024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31AC759-6B79-25C0-0359-FFFBDCA1D855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C89A52-AD71-BDF4-B656-CCDEA4A11B91}"/>
              </a:ext>
            </a:extLst>
          </p:cNvPr>
          <p:cNvSpPr/>
          <p:nvPr/>
        </p:nvSpPr>
        <p:spPr>
          <a:xfrm>
            <a:off x="253623" y="239834"/>
            <a:ext cx="8859379" cy="419385"/>
          </a:xfrm>
          <a:prstGeom prst="rect">
            <a:avLst/>
          </a:prstGeom>
          <a:solidFill>
            <a:srgbClr val="22295B"/>
          </a:solidFill>
          <a:ln>
            <a:noFill/>
          </a:ln>
          <a:effectLst>
            <a:outerShdw blurRad="129010" dist="91499" dir="3900000" sx="103000" sy="103000" algn="ctr" rotWithShape="0">
              <a:srgbClr val="000000">
                <a:alpha val="55000"/>
              </a:srgbClr>
            </a:outerShdw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CPU Benchmarking on the Worldwide LHC Computing Grid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798C885-78FE-3743-4660-58CBCCBA9026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 l="1357" r="1357"/>
          <a:stretch/>
        </p:blipFill>
        <p:spPr>
          <a:xfrm rot="20228228">
            <a:off x="8836948" y="-785040"/>
            <a:ext cx="5462643" cy="5462643"/>
          </a:xfrm>
          <a:prstGeom prst="ellipse">
            <a:avLst/>
          </a:prstGeom>
          <a:noFill/>
          <a:ln>
            <a:noFill/>
          </a:ln>
          <a:effectLst>
            <a:glow>
              <a:schemeClr val="accent1"/>
            </a:glow>
            <a:outerShdw blurRad="412100" dist="99295" dir="5460000" sx="96000" sy="96000" algn="ctr" rotWithShape="0">
              <a:srgbClr val="000000"/>
            </a:outerShdw>
            <a:reflection endPos="0" dist="31942" dir="5400000" sy="-100000" algn="bl" rotWithShape="0"/>
            <a:softEdge rad="281329"/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B0A0014-0371-8B6B-B6EE-7AAB734020A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911383" y="1234633"/>
            <a:ext cx="2572915" cy="243220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1AD2B7B-DCA0-8F82-EE78-2568AD39F844}"/>
              </a:ext>
            </a:extLst>
          </p:cNvPr>
          <p:cNvSpPr txBox="1"/>
          <p:nvPr/>
        </p:nvSpPr>
        <p:spPr>
          <a:xfrm>
            <a:off x="5451597" y="3924866"/>
            <a:ext cx="5688012" cy="2215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GB" b="1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Purpose: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Compare different CPU models</a:t>
            </a:r>
            <a:br>
              <a:rPr lang="en-GB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(for accounting and financial planning)</a:t>
            </a:r>
          </a:p>
          <a:p>
            <a:pPr lvl="1"/>
            <a:endParaRPr lang="en-GB" sz="700" dirty="0">
              <a:solidFill>
                <a:srgbClr val="21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GB" b="1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HEPScore23: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Includes 7 workloads from 5 experiments: </a:t>
            </a:r>
            <a:r>
              <a:rPr lang="en-GB" b="1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ATLAS, CMS, ALICE, Belle II, </a:t>
            </a:r>
            <a:r>
              <a:rPr lang="en-GB" b="1" dirty="0" err="1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LHCb</a:t>
            </a:r>
            <a:endParaRPr lang="en-GB" b="1" dirty="0">
              <a:solidFill>
                <a:srgbClr val="21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B9989EB-7C76-0C38-7594-042F044C204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4701" y="1281676"/>
            <a:ext cx="4858236" cy="495151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BF1A7D0-CB58-42C3-EA5A-117B2BD0A159}"/>
              </a:ext>
            </a:extLst>
          </p:cNvPr>
          <p:cNvSpPr txBox="1"/>
          <p:nvPr/>
        </p:nvSpPr>
        <p:spPr>
          <a:xfrm>
            <a:off x="382585" y="818088"/>
            <a:ext cx="3325119" cy="4635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GB" b="1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HEP Benchmark Suite:</a:t>
            </a:r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AAD385E5-39D9-1832-D3C4-DA363198264E}"/>
              </a:ext>
            </a:extLst>
          </p:cNvPr>
          <p:cNvSpPr txBox="1">
            <a:spLocks/>
          </p:cNvSpPr>
          <p:nvPr/>
        </p:nvSpPr>
        <p:spPr>
          <a:xfrm>
            <a:off x="5341094" y="6398881"/>
            <a:ext cx="48793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Anomaly Detection in Grid Compute Nodes: </a:t>
            </a:r>
            <a:br>
              <a:rPr lang="en-GB" dirty="0"/>
            </a:br>
            <a:r>
              <a:rPr lang="en-GB" dirty="0"/>
              <a:t>A Machine Learning Approach Leveraging HEP Benchmark Suite</a:t>
            </a:r>
          </a:p>
        </p:txBody>
      </p:sp>
    </p:spTree>
    <p:extLst>
      <p:ext uri="{BB962C8B-B14F-4D97-AF65-F5344CB8AC3E}">
        <p14:creationId xmlns:p14="http://schemas.microsoft.com/office/powerpoint/2010/main" val="8554049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C25965A-CCAC-106D-220D-649B13D0760D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13/08/2024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31AC759-6B79-25C0-0359-FFFBDCA1D855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C89A52-AD71-BDF4-B656-CCDEA4A11B91}"/>
              </a:ext>
            </a:extLst>
          </p:cNvPr>
          <p:cNvSpPr/>
          <p:nvPr/>
        </p:nvSpPr>
        <p:spPr>
          <a:xfrm>
            <a:off x="253624" y="239834"/>
            <a:ext cx="8817640" cy="419385"/>
          </a:xfrm>
          <a:prstGeom prst="rect">
            <a:avLst/>
          </a:prstGeom>
          <a:solidFill>
            <a:srgbClr val="22295B"/>
          </a:solidFill>
          <a:ln>
            <a:noFill/>
          </a:ln>
          <a:effectLst>
            <a:outerShdw blurRad="129010" dist="91499" dir="3900000" sx="103000" sy="103000" algn="ctr" rotWithShape="0">
              <a:srgbClr val="000000">
                <a:alpha val="55000"/>
              </a:srgbClr>
            </a:outerShdw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CPU Benchmarking on the Worldwide LHC Computing Grid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167DAB-A56B-F36D-180F-1ED40DD9E8FB}"/>
              </a:ext>
            </a:extLst>
          </p:cNvPr>
          <p:cNvSpPr txBox="1"/>
          <p:nvPr/>
        </p:nvSpPr>
        <p:spPr>
          <a:xfrm>
            <a:off x="449683" y="915252"/>
            <a:ext cx="5524500" cy="51706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 rtl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</a:rPr>
              <a:t>The </a:t>
            </a:r>
            <a:r>
              <a:rPr lang="en-GB" b="1" i="0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</a:rPr>
              <a:t>HEP Benchmark Suite </a:t>
            </a:r>
            <a:r>
              <a:rPr lang="en-GB" b="0" i="0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</a:rPr>
              <a:t>is submitted </a:t>
            </a:r>
            <a:br>
              <a:rPr lang="en-GB" b="0" i="0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</a:rPr>
            </a:br>
            <a:r>
              <a:rPr lang="en-GB" b="0" i="0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</a:rPr>
              <a:t>as a stan</a:t>
            </a:r>
            <a:r>
              <a:rPr lang="en-GB" i="0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</a:rPr>
              <a:t>dard job to the grid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1295B"/>
                </a:solidFill>
                <a:latin typeface="Open Sans" panose="020B0606030504020204" pitchFamily="34" charset="0"/>
              </a:rPr>
              <a:t>Probing the performance of the grid servers in production environment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1295B"/>
                </a:solidFill>
                <a:latin typeface="Open Sans" panose="020B0606030504020204" pitchFamily="34" charset="0"/>
              </a:rPr>
              <a:t>R</a:t>
            </a:r>
            <a:r>
              <a:rPr lang="en-GB" i="0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</a:rPr>
              <a:t>esults</a:t>
            </a:r>
            <a:r>
              <a:rPr lang="en-GB" dirty="0">
                <a:solidFill>
                  <a:srgbClr val="21295B"/>
                </a:solidFill>
                <a:latin typeface="Open Sans" panose="020B0606030504020204" pitchFamily="34" charset="0"/>
              </a:rPr>
              <a:t>, together with metadata such as load, memory usage and power consumption are sent back to us</a:t>
            </a:r>
            <a:endParaRPr lang="en-GB" i="0" u="none" strike="noStrike" dirty="0">
              <a:solidFill>
                <a:srgbClr val="21295B"/>
              </a:solidFill>
              <a:effectLst/>
              <a:latin typeface="Open Sans" panose="020B0606030504020204" pitchFamily="34" charset="0"/>
            </a:endParaRPr>
          </a:p>
          <a:p>
            <a:pPr marL="285750" indent="-285750" algn="l" rtl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</a:rPr>
              <a:t>The collected data can also be used </a:t>
            </a:r>
            <a:br>
              <a:rPr lang="en-GB" b="0" i="0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</a:rPr>
            </a:br>
            <a:r>
              <a:rPr lang="en-GB" b="0" i="0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</a:rPr>
              <a:t>to detect misconfigured servers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1295B"/>
                </a:solidFill>
                <a:latin typeface="Open Sans" panose="020B0606030504020204" pitchFamily="34" charset="0"/>
              </a:rPr>
              <a:t>Correlation </a:t>
            </a:r>
            <a:r>
              <a:rPr lang="en-GB" b="0" i="0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</a:rPr>
              <a:t>between </a:t>
            </a:r>
            <a:r>
              <a:rPr lang="en-GB" b="1" i="0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</a:rPr>
              <a:t>Load</a:t>
            </a:r>
            <a:r>
              <a:rPr lang="en-GB" b="0" i="0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</a:rPr>
              <a:t> of the server and the </a:t>
            </a:r>
            <a:r>
              <a:rPr lang="en-GB" b="1" i="0" u="none" strike="noStrike" dirty="0" err="1">
                <a:solidFill>
                  <a:srgbClr val="21295B"/>
                </a:solidFill>
                <a:effectLst/>
                <a:latin typeface="Open Sans" panose="020B0606030504020204" pitchFamily="34" charset="0"/>
              </a:rPr>
              <a:t>HEPScore</a:t>
            </a:r>
            <a:r>
              <a:rPr lang="en-GB" b="0" i="0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</a:rPr>
              <a:t> (performance of the server) can be used to detect those misconfigurations (anomalies)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1295B"/>
                </a:solidFill>
                <a:latin typeface="Open Sans" panose="020B0606030504020204" pitchFamily="34" charset="0"/>
              </a:rPr>
              <a:t>This process is done manually right now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</a:rPr>
              <a:t>The goal of the project is to automate it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CFC15A35-9AAC-7B0B-DBAB-627064F03C53}"/>
              </a:ext>
            </a:extLst>
          </p:cNvPr>
          <p:cNvSpPr txBox="1">
            <a:spLocks/>
          </p:cNvSpPr>
          <p:nvPr/>
        </p:nvSpPr>
        <p:spPr>
          <a:xfrm>
            <a:off x="5341094" y="6398881"/>
            <a:ext cx="48793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Anomaly Detection in Grid Compute Nodes: </a:t>
            </a:r>
            <a:br>
              <a:rPr lang="en-GB" dirty="0"/>
            </a:br>
            <a:r>
              <a:rPr lang="en-GB" dirty="0"/>
              <a:t>A Machine Learning Approach Leveraging HEP Benchmark Suite</a:t>
            </a:r>
          </a:p>
        </p:txBody>
      </p:sp>
      <p:pic>
        <p:nvPicPr>
          <p:cNvPr id="5" name="Picture 4" descr="A diagram of a cloud computing system&#10;&#10;Description automatically generated">
            <a:extLst>
              <a:ext uri="{FF2B5EF4-FFF2-40B4-BE49-F238E27FC236}">
                <a16:creationId xmlns:a16="http://schemas.microsoft.com/office/drawing/2014/main" id="{BEE577A1-A5DB-DE91-0D43-0E9D7256DC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6850" y="1216590"/>
            <a:ext cx="6387856" cy="252577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84DCEA4-C05C-175E-5170-91451621C4C3}"/>
              </a:ext>
            </a:extLst>
          </p:cNvPr>
          <p:cNvSpPr txBox="1"/>
          <p:nvPr/>
        </p:nvSpPr>
        <p:spPr>
          <a:xfrm>
            <a:off x="7044953" y="3944225"/>
            <a:ext cx="4052622" cy="1477328"/>
          </a:xfrm>
          <a:prstGeom prst="rect">
            <a:avLst/>
          </a:prstGeom>
          <a:noFill/>
          <a:ln w="38100" cap="flat" cmpd="sng" algn="ctr">
            <a:solidFill>
              <a:schemeClr val="accent5">
                <a:alpha val="50072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wrap="square">
            <a:spAutoFit/>
          </a:bodyPr>
          <a:lstStyle/>
          <a:p>
            <a:r>
              <a:rPr lang="en-GB" b="1" i="0" u="none" strike="noStrike" dirty="0">
                <a:solidFill>
                  <a:srgbClr val="3F4350"/>
                </a:solidFill>
                <a:effectLst/>
                <a:latin typeface="Open Sans" panose="020B0606030504020204" pitchFamily="34" charset="0"/>
              </a:rPr>
              <a:t>Statistics:</a:t>
            </a:r>
          </a:p>
          <a:p>
            <a:pPr lvl="1"/>
            <a:r>
              <a:rPr lang="en-GB" b="0" i="0" u="none" strike="noStrike" dirty="0">
                <a:solidFill>
                  <a:srgbClr val="3F4350"/>
                </a:solidFill>
                <a:effectLst/>
                <a:latin typeface="Open Sans" panose="020B0606030504020204" pitchFamily="34" charset="0"/>
              </a:rPr>
              <a:t>Over 200k jobs finished</a:t>
            </a:r>
            <a:r>
              <a:rPr lang="en-GB" dirty="0">
                <a:solidFill>
                  <a:srgbClr val="3F4350"/>
                </a:solidFill>
                <a:latin typeface="Open Sans" panose="020B0606030504020204" pitchFamily="34" charset="0"/>
              </a:rPr>
              <a:t>:</a:t>
            </a:r>
          </a:p>
          <a:p>
            <a:pPr lvl="1"/>
            <a:r>
              <a:rPr lang="en-GB" dirty="0">
                <a:solidFill>
                  <a:srgbClr val="3F4350"/>
                </a:solidFill>
                <a:latin typeface="Open Sans" panose="020B0606030504020204" pitchFamily="34" charset="0"/>
              </a:rPr>
              <a:t>    - </a:t>
            </a:r>
            <a:r>
              <a:rPr lang="en-GB" b="0" i="0" u="none" strike="noStrike" dirty="0">
                <a:solidFill>
                  <a:srgbClr val="3F4350"/>
                </a:solidFill>
                <a:effectLst/>
                <a:latin typeface="Open Sans" panose="020B0606030504020204" pitchFamily="34" charset="0"/>
              </a:rPr>
              <a:t>139 unique sites</a:t>
            </a:r>
          </a:p>
          <a:p>
            <a:pPr lvl="1"/>
            <a:r>
              <a:rPr lang="en-GB" dirty="0">
                <a:solidFill>
                  <a:srgbClr val="3F4350"/>
                </a:solidFill>
                <a:latin typeface="Open Sans" panose="020B0606030504020204" pitchFamily="34" charset="0"/>
              </a:rPr>
              <a:t>    - </a:t>
            </a:r>
            <a:r>
              <a:rPr lang="en-GB" b="0" i="0" u="none" strike="noStrike" dirty="0">
                <a:solidFill>
                  <a:srgbClr val="3F4350"/>
                </a:solidFill>
                <a:effectLst/>
                <a:latin typeface="Open Sans" panose="020B0606030504020204" pitchFamily="34" charset="0"/>
              </a:rPr>
              <a:t>227 uni</a:t>
            </a:r>
            <a:r>
              <a:rPr lang="en-GB" dirty="0">
                <a:solidFill>
                  <a:srgbClr val="3F4350"/>
                </a:solidFill>
                <a:latin typeface="Open Sans" panose="020B0606030504020204" pitchFamily="34" charset="0"/>
              </a:rPr>
              <a:t>que </a:t>
            </a:r>
            <a:r>
              <a:rPr lang="en-GB" b="0" i="0" u="none" strike="noStrike" dirty="0">
                <a:solidFill>
                  <a:srgbClr val="3F4350"/>
                </a:solidFill>
                <a:effectLst/>
                <a:latin typeface="Open Sans" panose="020B0606030504020204" pitchFamily="34" charset="0"/>
              </a:rPr>
              <a:t>CPU Models </a:t>
            </a:r>
          </a:p>
          <a:p>
            <a:pPr lvl="1"/>
            <a:r>
              <a:rPr lang="en-GB" dirty="0">
                <a:solidFill>
                  <a:srgbClr val="3F4350"/>
                </a:solidFill>
                <a:latin typeface="Open Sans" panose="020B0606030504020204" pitchFamily="34" charset="0"/>
              </a:rPr>
              <a:t>    - </a:t>
            </a:r>
            <a:r>
              <a:rPr lang="en-GB" b="0" i="0" u="none" strike="noStrike" dirty="0">
                <a:solidFill>
                  <a:srgbClr val="3F4350"/>
                </a:solidFill>
                <a:effectLst/>
                <a:latin typeface="Open Sans" panose="020B0606030504020204" pitchFamily="34" charset="0"/>
              </a:rPr>
              <a:t>28246 unique hosts</a:t>
            </a:r>
            <a:endParaRPr lang="en-PL" dirty="0"/>
          </a:p>
        </p:txBody>
      </p:sp>
    </p:spTree>
    <p:extLst>
      <p:ext uri="{BB962C8B-B14F-4D97-AF65-F5344CB8AC3E}">
        <p14:creationId xmlns:p14="http://schemas.microsoft.com/office/powerpoint/2010/main" val="2265485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C25965A-CCAC-106D-220D-649B13D0760D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13/08/2024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31AC759-6B79-25C0-0359-FFFBDCA1D855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C89A52-AD71-BDF4-B656-CCDEA4A11B91}"/>
              </a:ext>
            </a:extLst>
          </p:cNvPr>
          <p:cNvSpPr/>
          <p:nvPr/>
        </p:nvSpPr>
        <p:spPr>
          <a:xfrm>
            <a:off x="253624" y="239834"/>
            <a:ext cx="4927976" cy="419385"/>
          </a:xfrm>
          <a:prstGeom prst="rect">
            <a:avLst/>
          </a:prstGeom>
          <a:solidFill>
            <a:srgbClr val="22295B"/>
          </a:solidFill>
          <a:ln>
            <a:noFill/>
          </a:ln>
          <a:effectLst>
            <a:outerShdw blurRad="129010" dist="91499" dir="3900000" sx="103000" sy="103000" algn="ctr" rotWithShape="0">
              <a:srgbClr val="000000">
                <a:alpha val="55000"/>
              </a:srgbClr>
            </a:outerShdw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Not All Anomalies Are the Same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E3E54A0-57BE-32AD-A83D-C2A4C014B9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93993"/>
            <a:ext cx="4699000" cy="612391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1551ECE-8681-4554-9171-BFA702A4B9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95000" y="1102290"/>
            <a:ext cx="1384300" cy="18669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877E134-CE4F-213B-D6B3-62242AF41DD5}"/>
              </a:ext>
            </a:extLst>
          </p:cNvPr>
          <p:cNvSpPr txBox="1"/>
          <p:nvPr/>
        </p:nvSpPr>
        <p:spPr>
          <a:xfrm>
            <a:off x="294507" y="101292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b="1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Global Clustered Anomalies</a:t>
            </a:r>
            <a:endParaRPr lang="en-GB" dirty="0">
              <a:solidFill>
                <a:srgbClr val="21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4F50633-ACB0-995E-C9BD-2EA30A263B2E}"/>
              </a:ext>
            </a:extLst>
          </p:cNvPr>
          <p:cNvSpPr txBox="1"/>
          <p:nvPr/>
        </p:nvSpPr>
        <p:spPr>
          <a:xfrm>
            <a:off x="671008" y="1430627"/>
            <a:ext cx="412637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0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Exhibit similar characteristics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Grouped closed together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Located far from trendline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996D84-BE20-D25B-95FB-EB9AF6018C1A}"/>
              </a:ext>
            </a:extLst>
          </p:cNvPr>
          <p:cNvSpPr txBox="1"/>
          <p:nvPr/>
        </p:nvSpPr>
        <p:spPr>
          <a:xfrm>
            <a:off x="294507" y="2567445"/>
            <a:ext cx="48793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b="1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Global Scattered Anomalies</a:t>
            </a:r>
            <a:endParaRPr lang="en-GB" dirty="0">
              <a:solidFill>
                <a:srgbClr val="21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0ADC485-8277-D9D0-C8BE-E61761B8C3EA}"/>
              </a:ext>
            </a:extLst>
          </p:cNvPr>
          <p:cNvSpPr txBox="1"/>
          <p:nvPr/>
        </p:nvSpPr>
        <p:spPr>
          <a:xfrm>
            <a:off x="585325" y="2985152"/>
            <a:ext cx="450108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0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Differ significantly from normal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Spread far apart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Located far from trendline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42F2412-7790-04C6-7403-672EBBC811BD}"/>
              </a:ext>
            </a:extLst>
          </p:cNvPr>
          <p:cNvSpPr txBox="1"/>
          <p:nvPr/>
        </p:nvSpPr>
        <p:spPr>
          <a:xfrm>
            <a:off x="306551" y="4230352"/>
            <a:ext cx="4822121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 the purposes of this analysis, we focus only on identifying </a:t>
            </a:r>
            <a:r>
              <a:rPr lang="en-GB" b="1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global clustered anomalies </a:t>
            </a:r>
            <a:r>
              <a:rPr lang="en-GB" b="1" i="0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</a:rPr>
              <a:t>using machine learning techniques</a:t>
            </a:r>
          </a:p>
          <a:p>
            <a:pPr algn="just"/>
            <a:endParaRPr lang="en-PL" dirty="0">
              <a:solidFill>
                <a:srgbClr val="21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Connector 15">
            <a:extLst>
              <a:ext uri="{FF2B5EF4-FFF2-40B4-BE49-F238E27FC236}">
                <a16:creationId xmlns:a16="http://schemas.microsoft.com/office/drawing/2014/main" id="{809EB3AF-F06B-3DF8-CFA0-846FB0B5EF71}"/>
              </a:ext>
            </a:extLst>
          </p:cNvPr>
          <p:cNvSpPr/>
          <p:nvPr/>
        </p:nvSpPr>
        <p:spPr>
          <a:xfrm rot="2304246">
            <a:off x="7589459" y="5101607"/>
            <a:ext cx="1064747" cy="382950"/>
          </a:xfrm>
          <a:prstGeom prst="flowChartConnector">
            <a:avLst/>
          </a:prstGeom>
          <a:solidFill>
            <a:srgbClr val="92D050">
              <a:alpha val="30000"/>
            </a:srgbClr>
          </a:solidFill>
          <a:ln>
            <a:solidFill>
              <a:srgbClr val="00B050">
                <a:alpha val="59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L"/>
          </a:p>
        </p:txBody>
      </p:sp>
      <p:cxnSp>
        <p:nvCxnSpPr>
          <p:cNvPr id="17" name="Curved Connector 16">
            <a:extLst>
              <a:ext uri="{FF2B5EF4-FFF2-40B4-BE49-F238E27FC236}">
                <a16:creationId xmlns:a16="http://schemas.microsoft.com/office/drawing/2014/main" id="{4B61B27F-7FCD-BC9F-51A0-B18F1E1768B2}"/>
              </a:ext>
            </a:extLst>
          </p:cNvPr>
          <p:cNvCxnSpPr>
            <a:cxnSpLocks/>
          </p:cNvCxnSpPr>
          <p:nvPr/>
        </p:nvCxnSpPr>
        <p:spPr>
          <a:xfrm rot="10800000" flipV="1">
            <a:off x="5341095" y="5195842"/>
            <a:ext cx="2293002" cy="668491"/>
          </a:xfrm>
          <a:prstGeom prst="curvedConnector3">
            <a:avLst>
              <a:gd name="adj1" fmla="val 50000"/>
            </a:avLst>
          </a:prstGeom>
          <a:ln w="38100">
            <a:solidFill>
              <a:srgbClr val="00B050">
                <a:alpha val="60000"/>
              </a:srgbClr>
            </a:solidFill>
            <a:round/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DFFE0204-EC9D-0917-E518-8A70837D53AB}"/>
              </a:ext>
            </a:extLst>
          </p:cNvPr>
          <p:cNvSpPr txBox="1"/>
          <p:nvPr/>
        </p:nvSpPr>
        <p:spPr>
          <a:xfrm>
            <a:off x="3249522" y="5660414"/>
            <a:ext cx="21353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00B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Global clustered</a:t>
            </a:r>
            <a:endParaRPr lang="en-PL" sz="1100" b="1" dirty="0">
              <a:solidFill>
                <a:srgbClr val="00B05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Connector 20">
            <a:extLst>
              <a:ext uri="{FF2B5EF4-FFF2-40B4-BE49-F238E27FC236}">
                <a16:creationId xmlns:a16="http://schemas.microsoft.com/office/drawing/2014/main" id="{ECD442D6-BFD8-AC79-D250-5777AFA78CC1}"/>
              </a:ext>
            </a:extLst>
          </p:cNvPr>
          <p:cNvSpPr/>
          <p:nvPr/>
        </p:nvSpPr>
        <p:spPr>
          <a:xfrm rot="439532">
            <a:off x="9233032" y="5694086"/>
            <a:ext cx="513816" cy="122902"/>
          </a:xfrm>
          <a:prstGeom prst="flowChartConnector">
            <a:avLst/>
          </a:prstGeom>
          <a:solidFill>
            <a:schemeClr val="accent3">
              <a:lumMod val="75000"/>
              <a:alpha val="2534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L"/>
          </a:p>
        </p:txBody>
      </p:sp>
      <p:cxnSp>
        <p:nvCxnSpPr>
          <p:cNvPr id="22" name="Curved Connector 21">
            <a:extLst>
              <a:ext uri="{FF2B5EF4-FFF2-40B4-BE49-F238E27FC236}">
                <a16:creationId xmlns:a16="http://schemas.microsoft.com/office/drawing/2014/main" id="{E8135A4B-247D-6F57-1182-1AB84084DDC8}"/>
              </a:ext>
            </a:extLst>
          </p:cNvPr>
          <p:cNvCxnSpPr>
            <a:cxnSpLocks/>
          </p:cNvCxnSpPr>
          <p:nvPr/>
        </p:nvCxnSpPr>
        <p:spPr>
          <a:xfrm flipV="1">
            <a:off x="9804603" y="5512518"/>
            <a:ext cx="1135462" cy="243019"/>
          </a:xfrm>
          <a:prstGeom prst="curvedConnector3">
            <a:avLst>
              <a:gd name="adj1" fmla="val 50000"/>
            </a:avLst>
          </a:prstGeom>
          <a:ln w="38100">
            <a:solidFill>
              <a:schemeClr val="accent3">
                <a:lumMod val="50000"/>
                <a:alpha val="60000"/>
              </a:schemeClr>
            </a:solidFill>
            <a:round/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E842884D-1E01-5492-B10B-5F2A70CBEDD5}"/>
              </a:ext>
            </a:extLst>
          </p:cNvPr>
          <p:cNvSpPr txBox="1"/>
          <p:nvPr/>
        </p:nvSpPr>
        <p:spPr>
          <a:xfrm>
            <a:off x="10940065" y="5206922"/>
            <a:ext cx="138430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chemeClr val="accent3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Global </a:t>
            </a:r>
            <a:br>
              <a:rPr lang="en-GB" sz="1800" b="1" dirty="0">
                <a:solidFill>
                  <a:schemeClr val="accent3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800" b="1" dirty="0">
                <a:solidFill>
                  <a:schemeClr val="accent3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scattered</a:t>
            </a:r>
            <a:endParaRPr lang="en-PL" sz="1800" dirty="0">
              <a:solidFill>
                <a:schemeClr val="accent3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Date Placeholder 3">
            <a:extLst>
              <a:ext uri="{FF2B5EF4-FFF2-40B4-BE49-F238E27FC236}">
                <a16:creationId xmlns:a16="http://schemas.microsoft.com/office/drawing/2014/main" id="{8BC5936C-F91A-3A92-D841-2328B4C3C444}"/>
              </a:ext>
            </a:extLst>
          </p:cNvPr>
          <p:cNvSpPr txBox="1">
            <a:spLocks/>
          </p:cNvSpPr>
          <p:nvPr/>
        </p:nvSpPr>
        <p:spPr>
          <a:xfrm>
            <a:off x="5341094" y="6398881"/>
            <a:ext cx="48793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Anomaly Detection in Grid Compute Nodes: </a:t>
            </a:r>
            <a:br>
              <a:rPr lang="en-GB" dirty="0"/>
            </a:br>
            <a:r>
              <a:rPr lang="en-GB" dirty="0"/>
              <a:t>A Machine Learning Approach Leveraging HEP Benchmark Suite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3B7EB70-A5B6-B655-0074-0EAE96FE9588}"/>
              </a:ext>
            </a:extLst>
          </p:cNvPr>
          <p:cNvSpPr/>
          <p:nvPr/>
        </p:nvSpPr>
        <p:spPr>
          <a:xfrm rot="2097149">
            <a:off x="6143427" y="2908763"/>
            <a:ext cx="4360880" cy="1776093"/>
          </a:xfrm>
          <a:prstGeom prst="ellipse">
            <a:avLst/>
          </a:prstGeom>
          <a:solidFill>
            <a:schemeClr val="accent4">
              <a:lumMod val="40000"/>
              <a:lumOff val="60000"/>
              <a:alpha val="50000"/>
            </a:schemeClr>
          </a:solidFill>
          <a:ln>
            <a:solidFill>
              <a:srgbClr val="7030A0">
                <a:alpha val="29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32270436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C25965A-CCAC-106D-220D-649B13D0760D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13/08/2024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31AC759-6B79-25C0-0359-FFFBDCA1D855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C89A52-AD71-BDF4-B656-CCDEA4A11B91}"/>
              </a:ext>
            </a:extLst>
          </p:cNvPr>
          <p:cNvSpPr/>
          <p:nvPr/>
        </p:nvSpPr>
        <p:spPr>
          <a:xfrm>
            <a:off x="253624" y="239834"/>
            <a:ext cx="7210664" cy="419385"/>
          </a:xfrm>
          <a:prstGeom prst="rect">
            <a:avLst/>
          </a:prstGeom>
          <a:solidFill>
            <a:srgbClr val="22295B"/>
          </a:solidFill>
          <a:ln>
            <a:noFill/>
          </a:ln>
          <a:effectLst>
            <a:outerShdw blurRad="129010" dist="91499" dir="3900000" sx="103000" sy="103000" algn="ctr" rotWithShape="0">
              <a:srgbClr val="000000">
                <a:alpha val="55000"/>
              </a:srgbClr>
            </a:outerShdw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Three Types of Clustered Anomalies on the Grid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E3E54A0-57BE-32AD-A83D-C2A4C014B90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5682" r="14198"/>
          <a:stretch/>
        </p:blipFill>
        <p:spPr>
          <a:xfrm>
            <a:off x="5016257" y="817459"/>
            <a:ext cx="3514166" cy="4316708"/>
          </a:xfrm>
          <a:prstGeom prst="rect">
            <a:avLst/>
          </a:prstGeom>
        </p:spPr>
      </p:pic>
      <p:cxnSp>
        <p:nvCxnSpPr>
          <p:cNvPr id="17" name="Curved Connector 16">
            <a:extLst>
              <a:ext uri="{FF2B5EF4-FFF2-40B4-BE49-F238E27FC236}">
                <a16:creationId xmlns:a16="http://schemas.microsoft.com/office/drawing/2014/main" id="{4B61B27F-7FCD-BC9F-51A0-B18F1E1768B2}"/>
              </a:ext>
            </a:extLst>
          </p:cNvPr>
          <p:cNvCxnSpPr>
            <a:cxnSpLocks/>
          </p:cNvCxnSpPr>
          <p:nvPr/>
        </p:nvCxnSpPr>
        <p:spPr>
          <a:xfrm rot="16200000" flipH="1">
            <a:off x="7211486" y="4663529"/>
            <a:ext cx="961525" cy="946271"/>
          </a:xfrm>
          <a:prstGeom prst="curvedConnector3">
            <a:avLst>
              <a:gd name="adj1" fmla="val 50000"/>
            </a:avLst>
          </a:prstGeom>
          <a:ln w="38100">
            <a:solidFill>
              <a:srgbClr val="00B050">
                <a:alpha val="60000"/>
              </a:srgbClr>
            </a:solidFill>
            <a:round/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E842884D-1E01-5492-B10B-5F2A70CBEDD5}"/>
              </a:ext>
            </a:extLst>
          </p:cNvPr>
          <p:cNvSpPr txBox="1"/>
          <p:nvPr/>
        </p:nvSpPr>
        <p:spPr>
          <a:xfrm>
            <a:off x="9765418" y="5617425"/>
            <a:ext cx="193303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 dirty="0">
                <a:solidFill>
                  <a:schemeClr val="accent3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“Other” type of anomaly</a:t>
            </a:r>
            <a:endParaRPr lang="en-PL" sz="1600" dirty="0">
              <a:solidFill>
                <a:schemeClr val="accent3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CAA9D24-77D2-0E27-79CD-C2A9DBBFB588}"/>
              </a:ext>
            </a:extLst>
          </p:cNvPr>
          <p:cNvSpPr txBox="1"/>
          <p:nvPr/>
        </p:nvSpPr>
        <p:spPr>
          <a:xfrm>
            <a:off x="95342" y="969520"/>
            <a:ext cx="48793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b="1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”Underperformance” </a:t>
            </a:r>
            <a:r>
              <a:rPr lang="en-GB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type of anomalies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35BEBDC-F9B8-BF97-B979-12350F431875}"/>
              </a:ext>
            </a:extLst>
          </p:cNvPr>
          <p:cNvSpPr txBox="1"/>
          <p:nvPr/>
        </p:nvSpPr>
        <p:spPr>
          <a:xfrm>
            <a:off x="288586" y="1343786"/>
            <a:ext cx="4699000" cy="10002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0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Identified by a cluster of points that fall below the general trendline</a:t>
            </a:r>
            <a:endParaRPr lang="en-GB" dirty="0">
              <a:solidFill>
                <a:srgbClr val="21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GB" sz="500" dirty="0">
              <a:solidFill>
                <a:srgbClr val="21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0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Typically, far from the all-sites trendline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B04213-C84B-2E4A-33C2-A83992DFC8BC}"/>
              </a:ext>
            </a:extLst>
          </p:cNvPr>
          <p:cNvSpPr txBox="1"/>
          <p:nvPr/>
        </p:nvSpPr>
        <p:spPr>
          <a:xfrm>
            <a:off x="95342" y="2546267"/>
            <a:ext cx="48793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b="1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”Overperformance” </a:t>
            </a:r>
            <a:r>
              <a:rPr lang="en-GB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type of anomalies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A32A6B7-226C-5C56-F84B-81F899FAA431}"/>
              </a:ext>
            </a:extLst>
          </p:cNvPr>
          <p:cNvSpPr txBox="1"/>
          <p:nvPr/>
        </p:nvSpPr>
        <p:spPr>
          <a:xfrm>
            <a:off x="326371" y="2921905"/>
            <a:ext cx="4699000" cy="10002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0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Identified by a cluster of points that fall above the general trendline</a:t>
            </a:r>
            <a:endParaRPr lang="en-GB" dirty="0">
              <a:solidFill>
                <a:srgbClr val="21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GB" sz="500" dirty="0">
              <a:solidFill>
                <a:srgbClr val="21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Typically, </a:t>
            </a:r>
            <a:r>
              <a:rPr lang="en-GB" i="0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far from the all-sites trendline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ADF1DC8-F421-EAF8-55EB-40D18A6AF25C}"/>
              </a:ext>
            </a:extLst>
          </p:cNvPr>
          <p:cNvSpPr txBox="1"/>
          <p:nvPr/>
        </p:nvSpPr>
        <p:spPr>
          <a:xfrm>
            <a:off x="126529" y="4137646"/>
            <a:ext cx="44173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b="1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”Other” </a:t>
            </a:r>
            <a:r>
              <a:rPr lang="en-GB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type of anomalies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AC80B91-672B-CCC3-10B1-305469E1FD78}"/>
              </a:ext>
            </a:extLst>
          </p:cNvPr>
          <p:cNvSpPr txBox="1"/>
          <p:nvPr/>
        </p:nvSpPr>
        <p:spPr>
          <a:xfrm>
            <a:off x="341327" y="4513074"/>
            <a:ext cx="479113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0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type of anomaly can be characterized by a “flat” area</a:t>
            </a:r>
            <a:r>
              <a:rPr lang="en-GB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of data points (highlighted on the plot) or any other trendline which is “unusual” comparing to the general trend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736CA97C-C6B9-7468-4C94-ACDB5181430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91" t="18797" r="37479" b="353"/>
          <a:stretch/>
        </p:blipFill>
        <p:spPr>
          <a:xfrm>
            <a:off x="8575132" y="804642"/>
            <a:ext cx="3521526" cy="4344962"/>
          </a:xfrm>
          <a:prstGeom prst="rect">
            <a:avLst/>
          </a:prstGeom>
        </p:spPr>
      </p:pic>
      <p:sp>
        <p:nvSpPr>
          <p:cNvPr id="27" name="Connector 26">
            <a:extLst>
              <a:ext uri="{FF2B5EF4-FFF2-40B4-BE49-F238E27FC236}">
                <a16:creationId xmlns:a16="http://schemas.microsoft.com/office/drawing/2014/main" id="{5D217D62-2596-C385-E6B3-A22FE59AF742}"/>
              </a:ext>
            </a:extLst>
          </p:cNvPr>
          <p:cNvSpPr/>
          <p:nvPr/>
        </p:nvSpPr>
        <p:spPr>
          <a:xfrm rot="2304246">
            <a:off x="6238194" y="4056876"/>
            <a:ext cx="1064747" cy="382950"/>
          </a:xfrm>
          <a:prstGeom prst="flowChartConnector">
            <a:avLst/>
          </a:prstGeom>
          <a:solidFill>
            <a:srgbClr val="92D050">
              <a:alpha val="30000"/>
            </a:srgbClr>
          </a:solidFill>
          <a:ln>
            <a:solidFill>
              <a:srgbClr val="00B050">
                <a:alpha val="59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L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D253B8-410E-8123-1B1B-9593C0EF9E46}"/>
              </a:ext>
            </a:extLst>
          </p:cNvPr>
          <p:cNvSpPr txBox="1"/>
          <p:nvPr/>
        </p:nvSpPr>
        <p:spPr>
          <a:xfrm>
            <a:off x="7002540" y="5617425"/>
            <a:ext cx="2325689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1600" b="1" dirty="0">
                <a:solidFill>
                  <a:srgbClr val="00B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Underperformance</a:t>
            </a:r>
            <a:br>
              <a:rPr lang="en-GB" sz="1600" b="1" dirty="0">
                <a:solidFill>
                  <a:srgbClr val="00B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600" b="1" dirty="0">
                <a:solidFill>
                  <a:srgbClr val="00B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anomaly cluster</a:t>
            </a:r>
            <a:endParaRPr lang="en-PL" sz="1600" b="1" dirty="0">
              <a:solidFill>
                <a:srgbClr val="00B05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Alternative Process 36">
            <a:extLst>
              <a:ext uri="{FF2B5EF4-FFF2-40B4-BE49-F238E27FC236}">
                <a16:creationId xmlns:a16="http://schemas.microsoft.com/office/drawing/2014/main" id="{E52AE5FC-423B-49E4-8361-00C98587DB7E}"/>
              </a:ext>
            </a:extLst>
          </p:cNvPr>
          <p:cNvSpPr/>
          <p:nvPr/>
        </p:nvSpPr>
        <p:spPr>
          <a:xfrm rot="402892">
            <a:off x="9081869" y="2804684"/>
            <a:ext cx="2983639" cy="707820"/>
          </a:xfrm>
          <a:prstGeom prst="flowChartAlternateProcess">
            <a:avLst/>
          </a:prstGeom>
          <a:solidFill>
            <a:schemeClr val="accent4">
              <a:lumMod val="75000"/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L"/>
          </a:p>
        </p:txBody>
      </p:sp>
      <p:cxnSp>
        <p:nvCxnSpPr>
          <p:cNvPr id="39" name="Curved Connector 38">
            <a:extLst>
              <a:ext uri="{FF2B5EF4-FFF2-40B4-BE49-F238E27FC236}">
                <a16:creationId xmlns:a16="http://schemas.microsoft.com/office/drawing/2014/main" id="{3DCC088F-626D-63C3-76C5-D88AAE4C54FA}"/>
              </a:ext>
            </a:extLst>
          </p:cNvPr>
          <p:cNvCxnSpPr>
            <a:cxnSpLocks/>
          </p:cNvCxnSpPr>
          <p:nvPr/>
        </p:nvCxnSpPr>
        <p:spPr>
          <a:xfrm rot="16200000" flipH="1">
            <a:off x="9111729" y="3883675"/>
            <a:ext cx="2166823" cy="1300677"/>
          </a:xfrm>
          <a:prstGeom prst="curvedConnector3">
            <a:avLst>
              <a:gd name="adj1" fmla="val 50000"/>
            </a:avLst>
          </a:prstGeom>
          <a:ln w="38100">
            <a:solidFill>
              <a:schemeClr val="accent3">
                <a:lumMod val="50000"/>
                <a:alpha val="60000"/>
              </a:schemeClr>
            </a:solidFill>
            <a:round/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Picture 45">
            <a:extLst>
              <a:ext uri="{FF2B5EF4-FFF2-40B4-BE49-F238E27FC236}">
                <a16:creationId xmlns:a16="http://schemas.microsoft.com/office/drawing/2014/main" id="{AC7691D8-7CF8-7D49-6CBB-95753C69A1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1960" y="2249229"/>
            <a:ext cx="177354" cy="1170537"/>
          </a:xfrm>
          <a:prstGeom prst="rect">
            <a:avLst/>
          </a:prstGeom>
        </p:spPr>
      </p:pic>
      <p:sp>
        <p:nvSpPr>
          <p:cNvPr id="47" name="Date Placeholder 3">
            <a:extLst>
              <a:ext uri="{FF2B5EF4-FFF2-40B4-BE49-F238E27FC236}">
                <a16:creationId xmlns:a16="http://schemas.microsoft.com/office/drawing/2014/main" id="{4596BD2E-102C-1964-7740-DDA7E12E27B1}"/>
              </a:ext>
            </a:extLst>
          </p:cNvPr>
          <p:cNvSpPr txBox="1">
            <a:spLocks/>
          </p:cNvSpPr>
          <p:nvPr/>
        </p:nvSpPr>
        <p:spPr>
          <a:xfrm>
            <a:off x="5341094" y="6398881"/>
            <a:ext cx="48793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Anomaly Detection in Grid Compute Nodes: </a:t>
            </a:r>
            <a:br>
              <a:rPr lang="en-GB" dirty="0"/>
            </a:br>
            <a:r>
              <a:rPr lang="en-GB" dirty="0"/>
              <a:t>A Machine Learning Approach Leveraging HEP Benchmark Suite</a:t>
            </a:r>
          </a:p>
        </p:txBody>
      </p:sp>
    </p:spTree>
    <p:extLst>
      <p:ext uri="{BB962C8B-B14F-4D97-AF65-F5344CB8AC3E}">
        <p14:creationId xmlns:p14="http://schemas.microsoft.com/office/powerpoint/2010/main" val="1831245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C25965A-CCAC-106D-220D-649B13D0760D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13/08/2024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31AC759-6B79-25C0-0359-FFFBDCA1D855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C89A52-AD71-BDF4-B656-CCDEA4A11B91}"/>
              </a:ext>
            </a:extLst>
          </p:cNvPr>
          <p:cNvSpPr/>
          <p:nvPr/>
        </p:nvSpPr>
        <p:spPr>
          <a:xfrm>
            <a:off x="253624" y="239834"/>
            <a:ext cx="6922680" cy="419385"/>
          </a:xfrm>
          <a:prstGeom prst="rect">
            <a:avLst/>
          </a:prstGeom>
          <a:solidFill>
            <a:srgbClr val="22295B"/>
          </a:solidFill>
          <a:ln>
            <a:noFill/>
          </a:ln>
          <a:effectLst>
            <a:outerShdw blurRad="129010" dist="91499" dir="3900000" sx="103000" sy="103000" algn="ctr" rotWithShape="0">
              <a:srgbClr val="000000">
                <a:alpha val="55000"/>
              </a:srgbClr>
            </a:outerShdw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Anomaly Detection Machine Learning Models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04A2704-B364-DAFB-DD54-6FB9F32AD59B}"/>
              </a:ext>
            </a:extLst>
          </p:cNvPr>
          <p:cNvSpPr txBox="1"/>
          <p:nvPr/>
        </p:nvSpPr>
        <p:spPr>
          <a:xfrm>
            <a:off x="1072044" y="988722"/>
            <a:ext cx="4919783" cy="201593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GB" b="1" dirty="0">
                <a:solidFill>
                  <a:schemeClr val="tx2"/>
                </a:solidFill>
              </a:rPr>
              <a:t>Types of Anomaly Detection Models:</a:t>
            </a:r>
          </a:p>
          <a:p>
            <a:pPr algn="just"/>
            <a:r>
              <a:rPr lang="en-GB" sz="200" dirty="0">
                <a:solidFill>
                  <a:schemeClr val="tx2"/>
                </a:solidFill>
                <a:effectLst/>
              </a:rPr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effectLst/>
              </a:rPr>
              <a:t>Z-Score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K-Nearest </a:t>
            </a:r>
            <a:r>
              <a:rPr lang="en-GB" dirty="0" err="1">
                <a:solidFill>
                  <a:schemeClr val="tx2"/>
                </a:solidFill>
              </a:rPr>
              <a:t>Neighbors</a:t>
            </a:r>
            <a:r>
              <a:rPr lang="en-GB" dirty="0">
                <a:solidFill>
                  <a:schemeClr val="tx2"/>
                </a:solidFill>
              </a:rPr>
              <a:t> (k-NN)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effectLst/>
              </a:rPr>
              <a:t>Local Outlier Factor (LOF)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DBSCAN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effectLst/>
              </a:rPr>
              <a:t>One-Class SVM</a:t>
            </a:r>
            <a:endParaRPr lang="en-GB" sz="1600" dirty="0">
              <a:solidFill>
                <a:schemeClr val="tx2"/>
              </a:solidFill>
              <a:effectLst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PL" sz="1600" dirty="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AA93ABF-436A-A7E8-ED89-FB613AFC9316}"/>
              </a:ext>
            </a:extLst>
          </p:cNvPr>
          <p:cNvSpPr txBox="1"/>
          <p:nvPr/>
        </p:nvSpPr>
        <p:spPr>
          <a:xfrm>
            <a:off x="5163120" y="1252409"/>
            <a:ext cx="6134582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2"/>
                </a:solidFill>
              </a:rPr>
              <a:t>Isolation Forest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2"/>
                </a:solidFill>
                <a:effectLst/>
              </a:rPr>
              <a:t>Isolation Forest with Split-selection Criterion (</a:t>
            </a:r>
            <a:r>
              <a:rPr lang="en-GB" b="1" dirty="0" err="1">
                <a:solidFill>
                  <a:schemeClr val="tx2"/>
                </a:solidFill>
                <a:effectLst/>
              </a:rPr>
              <a:t>SCiForest</a:t>
            </a:r>
            <a:r>
              <a:rPr lang="en-GB" b="1" dirty="0">
                <a:solidFill>
                  <a:schemeClr val="tx2"/>
                </a:solidFill>
                <a:effectLst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Autoencoders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effectLst/>
              </a:rPr>
              <a:t>Principal Component Analysis (PCA)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T-Distributed Stochastic </a:t>
            </a:r>
            <a:r>
              <a:rPr lang="en-GB" dirty="0" err="1">
                <a:solidFill>
                  <a:schemeClr val="tx2"/>
                </a:solidFill>
              </a:rPr>
              <a:t>Neighbor</a:t>
            </a:r>
            <a:r>
              <a:rPr lang="en-GB" dirty="0">
                <a:solidFill>
                  <a:schemeClr val="tx2"/>
                </a:solidFill>
              </a:rPr>
              <a:t> Embedding (t-SNE)</a:t>
            </a:r>
            <a:br>
              <a:rPr lang="en-GB" dirty="0">
                <a:solidFill>
                  <a:schemeClr val="tx2"/>
                </a:solidFill>
              </a:rPr>
            </a:br>
            <a:endParaRPr lang="en-GB" dirty="0">
              <a:solidFill>
                <a:schemeClr val="tx2"/>
              </a:solidFill>
              <a:effectLst/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0C006109-0F49-0D62-D409-6D661001C871}"/>
              </a:ext>
            </a:extLst>
          </p:cNvPr>
          <p:cNvSpPr/>
          <p:nvPr/>
        </p:nvSpPr>
        <p:spPr>
          <a:xfrm>
            <a:off x="431947" y="826959"/>
            <a:ext cx="10877329" cy="2212299"/>
          </a:xfrm>
          <a:prstGeom prst="roundRect">
            <a:avLst/>
          </a:prstGeom>
          <a:solidFill>
            <a:srgbClr val="00B050">
              <a:alpha val="26000"/>
            </a:srgbClr>
          </a:solidFill>
          <a:ln>
            <a:solidFill>
              <a:schemeClr val="accent1">
                <a:shade val="15000"/>
              </a:schemeClr>
            </a:solidFill>
          </a:ln>
          <a:effectLst>
            <a:outerShdw blurRad="266700" dist="177800" dir="2400000" sx="99000" sy="99000" algn="ctr" rotWithShape="0">
              <a:srgbClr val="000000">
                <a:alpha val="91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L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F24B0AD-DE11-176D-C047-7F5D20F9ED42}"/>
              </a:ext>
            </a:extLst>
          </p:cNvPr>
          <p:cNvSpPr txBox="1"/>
          <p:nvPr/>
        </p:nvSpPr>
        <p:spPr>
          <a:xfrm>
            <a:off x="554464" y="3429000"/>
            <a:ext cx="10632293" cy="25564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Isolation Forest:</a:t>
            </a:r>
            <a:br>
              <a:rPr lang="en-GB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en-GB" sz="1000" b="1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Effective at detecting global scattered anomalies</a:t>
            </a:r>
            <a:endParaRPr lang="en-GB" sz="8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Uses random splits with hyperplanes in the feature space to isolate anomalies</a:t>
            </a:r>
            <a:endParaRPr lang="en-GB" sz="8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Generalizes well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Preliminary results shown on the next slide</a:t>
            </a:r>
            <a:br>
              <a:rPr lang="en-GB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en-GB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Date Placeholder 3">
            <a:extLst>
              <a:ext uri="{FF2B5EF4-FFF2-40B4-BE49-F238E27FC236}">
                <a16:creationId xmlns:a16="http://schemas.microsoft.com/office/drawing/2014/main" id="{1A9286C8-EC15-0D13-BCF7-0D1875C720E5}"/>
              </a:ext>
            </a:extLst>
          </p:cNvPr>
          <p:cNvSpPr txBox="1">
            <a:spLocks/>
          </p:cNvSpPr>
          <p:nvPr/>
        </p:nvSpPr>
        <p:spPr>
          <a:xfrm>
            <a:off x="5341094" y="6398881"/>
            <a:ext cx="48793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Anomaly Detection in Grid Compute Nodes: </a:t>
            </a:r>
            <a:br>
              <a:rPr lang="en-GB" dirty="0"/>
            </a:br>
            <a:r>
              <a:rPr lang="en-GB" dirty="0"/>
              <a:t>A Machine Learning Approach Leveraging HEP Benchmark Suite</a:t>
            </a:r>
          </a:p>
        </p:txBody>
      </p:sp>
    </p:spTree>
    <p:extLst>
      <p:ext uri="{BB962C8B-B14F-4D97-AF65-F5344CB8AC3E}">
        <p14:creationId xmlns:p14="http://schemas.microsoft.com/office/powerpoint/2010/main" val="26197517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C25965A-CCAC-106D-220D-649B13D0760D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13/08/2024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31AC759-6B79-25C0-0359-FFFBDCA1D855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C89A52-AD71-BDF4-B656-CCDEA4A11B91}"/>
              </a:ext>
            </a:extLst>
          </p:cNvPr>
          <p:cNvSpPr/>
          <p:nvPr/>
        </p:nvSpPr>
        <p:spPr>
          <a:xfrm>
            <a:off x="253623" y="239834"/>
            <a:ext cx="5487419" cy="419385"/>
          </a:xfrm>
          <a:prstGeom prst="rect">
            <a:avLst/>
          </a:prstGeom>
          <a:solidFill>
            <a:srgbClr val="22295B"/>
          </a:solidFill>
          <a:ln>
            <a:noFill/>
          </a:ln>
          <a:effectLst>
            <a:outerShdw blurRad="129010" dist="91499" dir="3900000" sx="103000" sy="103000" algn="ctr" rotWithShape="0">
              <a:srgbClr val="000000">
                <a:alpha val="55000"/>
              </a:srgbClr>
            </a:outerShdw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Isolation Forest Preliminary Results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1551ECE-8681-4554-9171-BFA702A4B9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77350" y="1102290"/>
            <a:ext cx="1301950" cy="18669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F14B4B0-B6DF-B7F2-797D-7B85A02AAB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4483" y="93992"/>
            <a:ext cx="4909739" cy="614924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FF6F00A-06B7-2FC5-B2FB-7A0AC3686258}"/>
              </a:ext>
            </a:extLst>
          </p:cNvPr>
          <p:cNvSpPr txBox="1"/>
          <p:nvPr/>
        </p:nvSpPr>
        <p:spPr>
          <a:xfrm>
            <a:off x="82785" y="876808"/>
            <a:ext cx="6214106" cy="17100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Effectively detects global scattered anomalies</a:t>
            </a:r>
            <a:endParaRPr lang="en-GB" sz="1400" dirty="0">
              <a:solidFill>
                <a:srgbClr val="21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Sometimes fails to detect global clustered anomalies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i="0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lot of False Positives and False Negatives</a:t>
            </a:r>
            <a:br>
              <a:rPr lang="en-GB" i="0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en-GB" i="0" u="none" strike="noStrike" dirty="0">
              <a:solidFill>
                <a:srgbClr val="21295B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150B7F9E-03ED-A3E7-4900-25E37042CB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88925" y="2824590"/>
            <a:ext cx="1301950" cy="355600"/>
          </a:xfrm>
          <a:prstGeom prst="rect">
            <a:avLst/>
          </a:prstGeom>
        </p:spPr>
      </p:pic>
      <p:sp>
        <p:nvSpPr>
          <p:cNvPr id="29" name="Date Placeholder 3">
            <a:extLst>
              <a:ext uri="{FF2B5EF4-FFF2-40B4-BE49-F238E27FC236}">
                <a16:creationId xmlns:a16="http://schemas.microsoft.com/office/drawing/2014/main" id="{BB501B8C-F82C-DDAD-2964-42DDB7CBF337}"/>
              </a:ext>
            </a:extLst>
          </p:cNvPr>
          <p:cNvSpPr txBox="1">
            <a:spLocks/>
          </p:cNvSpPr>
          <p:nvPr/>
        </p:nvSpPr>
        <p:spPr>
          <a:xfrm>
            <a:off x="5341094" y="6398881"/>
            <a:ext cx="48793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Anomaly Detection in Grid Compute Nodes: </a:t>
            </a:r>
            <a:br>
              <a:rPr lang="en-GB" dirty="0"/>
            </a:br>
            <a:r>
              <a:rPr lang="en-GB" dirty="0"/>
              <a:t>A Machine Learning Approach Leveraging HEP Benchmark Suite</a:t>
            </a:r>
          </a:p>
        </p:txBody>
      </p:sp>
    </p:spTree>
    <p:extLst>
      <p:ext uri="{BB962C8B-B14F-4D97-AF65-F5344CB8AC3E}">
        <p14:creationId xmlns:p14="http://schemas.microsoft.com/office/powerpoint/2010/main" val="23511773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C25965A-CCAC-106D-220D-649B13D0760D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13/08/2024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31AC759-6B79-25C0-0359-FFFBDCA1D855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C89A52-AD71-BDF4-B656-CCDEA4A11B91}"/>
              </a:ext>
            </a:extLst>
          </p:cNvPr>
          <p:cNvSpPr/>
          <p:nvPr/>
        </p:nvSpPr>
        <p:spPr>
          <a:xfrm>
            <a:off x="253623" y="239834"/>
            <a:ext cx="5487419" cy="419385"/>
          </a:xfrm>
          <a:prstGeom prst="rect">
            <a:avLst/>
          </a:prstGeom>
          <a:solidFill>
            <a:srgbClr val="22295B"/>
          </a:solidFill>
          <a:ln>
            <a:noFill/>
          </a:ln>
          <a:effectLst>
            <a:outerShdw blurRad="129010" dist="91499" dir="3900000" sx="103000" sy="103000" algn="ctr" rotWithShape="0">
              <a:srgbClr val="000000">
                <a:alpha val="55000"/>
              </a:srgbClr>
            </a:outerShdw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Isolation Forest Preliminary Results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1551ECE-8681-4554-9171-BFA702A4B9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77350" y="1102290"/>
            <a:ext cx="1301950" cy="18669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38FA6A5-610A-0A12-6795-2C1F6656F1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123" y="4886853"/>
            <a:ext cx="4636282" cy="1356386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50B7F9E-03ED-A3E7-4900-25E37042CB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88925" y="2824590"/>
            <a:ext cx="1301950" cy="355600"/>
          </a:xfrm>
          <a:prstGeom prst="rect">
            <a:avLst/>
          </a:prstGeom>
        </p:spPr>
      </p:pic>
      <p:sp>
        <p:nvSpPr>
          <p:cNvPr id="29" name="Date Placeholder 3">
            <a:extLst>
              <a:ext uri="{FF2B5EF4-FFF2-40B4-BE49-F238E27FC236}">
                <a16:creationId xmlns:a16="http://schemas.microsoft.com/office/drawing/2014/main" id="{BB501B8C-F82C-DDAD-2964-42DDB7CBF337}"/>
              </a:ext>
            </a:extLst>
          </p:cNvPr>
          <p:cNvSpPr txBox="1">
            <a:spLocks/>
          </p:cNvSpPr>
          <p:nvPr/>
        </p:nvSpPr>
        <p:spPr>
          <a:xfrm>
            <a:off x="5341094" y="6398881"/>
            <a:ext cx="48793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Anomaly Detection in Grid Compute Nodes: </a:t>
            </a:r>
            <a:br>
              <a:rPr lang="en-GB" dirty="0"/>
            </a:br>
            <a:r>
              <a:rPr lang="en-GB" dirty="0"/>
              <a:t>A Machine Learning Approach Leveraging HEP Benchmark Suite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B93C39-2B44-786C-EA31-F0F96687FA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5609" y="4745447"/>
            <a:ext cx="229413" cy="1245384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CD5B454-9155-F5E4-AB3F-CAE226E36907}"/>
              </a:ext>
            </a:extLst>
          </p:cNvPr>
          <p:cNvCxnSpPr>
            <a:cxnSpLocks/>
          </p:cNvCxnSpPr>
          <p:nvPr/>
        </p:nvCxnSpPr>
        <p:spPr>
          <a:xfrm>
            <a:off x="919739" y="5469853"/>
            <a:ext cx="3713283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Alternative Process 8">
            <a:extLst>
              <a:ext uri="{FF2B5EF4-FFF2-40B4-BE49-F238E27FC236}">
                <a16:creationId xmlns:a16="http://schemas.microsoft.com/office/drawing/2014/main" id="{164BC082-65B6-C694-41EB-B1A76714E5FD}"/>
              </a:ext>
            </a:extLst>
          </p:cNvPr>
          <p:cNvSpPr/>
          <p:nvPr/>
        </p:nvSpPr>
        <p:spPr>
          <a:xfrm>
            <a:off x="4656170" y="5493003"/>
            <a:ext cx="435284" cy="209152"/>
          </a:xfrm>
          <a:prstGeom prst="flowChartAlternateProcess">
            <a:avLst/>
          </a:prstGeom>
          <a:solidFill>
            <a:schemeClr val="accent1">
              <a:alpha val="35989"/>
            </a:schemeClr>
          </a:solidFill>
          <a:ln w="254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L"/>
          </a:p>
        </p:txBody>
      </p:sp>
      <p:sp>
        <p:nvSpPr>
          <p:cNvPr id="10" name="Alternative Process 9">
            <a:extLst>
              <a:ext uri="{FF2B5EF4-FFF2-40B4-BE49-F238E27FC236}">
                <a16:creationId xmlns:a16="http://schemas.microsoft.com/office/drawing/2014/main" id="{5AEFD218-C4D8-46A7-C3F3-29DC58B001BB}"/>
              </a:ext>
            </a:extLst>
          </p:cNvPr>
          <p:cNvSpPr/>
          <p:nvPr/>
        </p:nvSpPr>
        <p:spPr>
          <a:xfrm>
            <a:off x="2068152" y="5515795"/>
            <a:ext cx="926015" cy="163210"/>
          </a:xfrm>
          <a:prstGeom prst="flowChartAlternateProcess">
            <a:avLst/>
          </a:prstGeom>
          <a:solidFill>
            <a:schemeClr val="accent1">
              <a:alpha val="35934"/>
            </a:schemeClr>
          </a:solidFill>
          <a:ln w="2222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L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640E52C-4B88-F9B2-F044-02C03148CD42}"/>
              </a:ext>
            </a:extLst>
          </p:cNvPr>
          <p:cNvSpPr txBox="1"/>
          <p:nvPr/>
        </p:nvSpPr>
        <p:spPr>
          <a:xfrm>
            <a:off x="93012" y="2443076"/>
            <a:ext cx="508747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err="1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SCiForest</a:t>
            </a:r>
            <a:r>
              <a:rPr lang="en-GB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should help with this based on the literature review</a:t>
            </a:r>
            <a:br>
              <a:rPr lang="en-GB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en-GB" sz="1000" b="1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Well-suited for detecting both global scattered and clustered anomalies</a:t>
            </a:r>
            <a:br>
              <a:rPr lang="en-GB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en-GB" sz="8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Utilizes improved split selection with hyperplanes to better separate local distribution peaks </a:t>
            </a:r>
            <a:endParaRPr lang="en-GB" i="0" u="none" strike="noStrike" dirty="0">
              <a:solidFill>
                <a:srgbClr val="21295B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PL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11DEB8B-B9E6-D1A1-3508-37F6AA33C27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84483" y="93992"/>
            <a:ext cx="4909739" cy="614924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090BA58-8269-AADA-3550-52357E378EAE}"/>
              </a:ext>
            </a:extLst>
          </p:cNvPr>
          <p:cNvSpPr txBox="1"/>
          <p:nvPr/>
        </p:nvSpPr>
        <p:spPr>
          <a:xfrm>
            <a:off x="82785" y="876808"/>
            <a:ext cx="6214106" cy="17100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Effectively detects global scattered anomalies</a:t>
            </a:r>
            <a:endParaRPr lang="en-GB" sz="1400" dirty="0">
              <a:solidFill>
                <a:srgbClr val="21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Sometimes fails to detect global clustered anomalies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i="0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lot of False Positives and False Negatives</a:t>
            </a:r>
            <a:br>
              <a:rPr lang="en-GB" i="0" u="none" strike="noStrike" dirty="0">
                <a:solidFill>
                  <a:srgbClr val="21295B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en-GB" i="0" u="none" strike="noStrike" dirty="0">
              <a:solidFill>
                <a:srgbClr val="21295B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14582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penlab">
      <a:dk1>
        <a:srgbClr val="000000"/>
      </a:dk1>
      <a:lt1>
        <a:srgbClr val="FFFFFF"/>
      </a:lt1>
      <a:dk2>
        <a:srgbClr val="1E234A"/>
      </a:dk2>
      <a:lt2>
        <a:srgbClr val="E8E8E8"/>
      </a:lt2>
      <a:accent1>
        <a:srgbClr val="39AB71"/>
      </a:accent1>
      <a:accent2>
        <a:srgbClr val="1AAE9B"/>
      </a:accent2>
      <a:accent3>
        <a:srgbClr val="2B7CBE"/>
      </a:accent3>
      <a:accent4>
        <a:srgbClr val="37408E"/>
      </a:accent4>
      <a:accent5>
        <a:srgbClr val="22274E"/>
      </a:accent5>
      <a:accent6>
        <a:srgbClr val="DB2745"/>
      </a:accent6>
      <a:hlink>
        <a:srgbClr val="E85A35"/>
      </a:hlink>
      <a:folHlink>
        <a:srgbClr val="F2903B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4546</TotalTime>
  <Words>1144</Words>
  <Application>Microsoft Macintosh PowerPoint</Application>
  <PresentationFormat>Widescreen</PresentationFormat>
  <Paragraphs>165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Aptos</vt:lpstr>
      <vt:lpstr>Arial</vt:lpstr>
      <vt:lpstr>Calibri</vt:lpstr>
      <vt:lpstr>Open Sans</vt:lpstr>
      <vt:lpstr>Open Sans Light</vt:lpstr>
      <vt:lpstr>Open Sans SemiBold</vt:lpstr>
      <vt:lpstr>Wingdings</vt:lpstr>
      <vt:lpstr>Office Theme</vt:lpstr>
      <vt:lpstr>Anomaly Detection in Grid Compute Nodes:  A Machine Learning Approach Leveraging HEP Benchmark Suite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attention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Mariana Velho</dc:creator>
  <cp:lastModifiedBy>Kacper Kozik</cp:lastModifiedBy>
  <cp:revision>224</cp:revision>
  <dcterms:created xsi:type="dcterms:W3CDTF">2024-05-07T11:50:39Z</dcterms:created>
  <dcterms:modified xsi:type="dcterms:W3CDTF">2024-08-13T10:27:02Z</dcterms:modified>
</cp:coreProperties>
</file>