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Lst>
  <p:sldSz cx="9144000" cy="51435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000000"/>
        </a:solidFill>
        <a:effectLst/>
        <a:uFillTx/>
        <a:latin typeface="+mj-lt"/>
        <a:ea typeface="+mj-ea"/>
        <a:cs typeface="+mj-cs"/>
        <a:sym typeface="Arial"/>
      </a:defRPr>
    </a:lvl1pPr>
    <a:lvl2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000000"/>
        </a:solidFill>
        <a:effectLst/>
        <a:uFillTx/>
        <a:latin typeface="+mj-lt"/>
        <a:ea typeface="+mj-ea"/>
        <a:cs typeface="+mj-cs"/>
        <a:sym typeface="Arial"/>
      </a:defRPr>
    </a:lvl2pPr>
    <a:lvl3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000000"/>
        </a:solidFill>
        <a:effectLst/>
        <a:uFillTx/>
        <a:latin typeface="+mj-lt"/>
        <a:ea typeface="+mj-ea"/>
        <a:cs typeface="+mj-cs"/>
        <a:sym typeface="Arial"/>
      </a:defRPr>
    </a:lvl3pPr>
    <a:lvl4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000000"/>
        </a:solidFill>
        <a:effectLst/>
        <a:uFillTx/>
        <a:latin typeface="+mj-lt"/>
        <a:ea typeface="+mj-ea"/>
        <a:cs typeface="+mj-cs"/>
        <a:sym typeface="Arial"/>
      </a:defRPr>
    </a:lvl4pPr>
    <a:lvl5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000000"/>
        </a:solidFill>
        <a:effectLst/>
        <a:uFillTx/>
        <a:latin typeface="+mj-lt"/>
        <a:ea typeface="+mj-ea"/>
        <a:cs typeface="+mj-cs"/>
        <a:sym typeface="Arial"/>
      </a:defRPr>
    </a:lvl5pPr>
    <a:lvl6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000000"/>
        </a:solidFill>
        <a:effectLst/>
        <a:uFillTx/>
        <a:latin typeface="+mj-lt"/>
        <a:ea typeface="+mj-ea"/>
        <a:cs typeface="+mj-cs"/>
        <a:sym typeface="Arial"/>
      </a:defRPr>
    </a:lvl6pPr>
    <a:lvl7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000000"/>
        </a:solidFill>
        <a:effectLst/>
        <a:uFillTx/>
        <a:latin typeface="+mj-lt"/>
        <a:ea typeface="+mj-ea"/>
        <a:cs typeface="+mj-cs"/>
        <a:sym typeface="Arial"/>
      </a:defRPr>
    </a:lvl7pPr>
    <a:lvl8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000000"/>
        </a:solidFill>
        <a:effectLst/>
        <a:uFillTx/>
        <a:latin typeface="+mj-lt"/>
        <a:ea typeface="+mj-ea"/>
        <a:cs typeface="+mj-cs"/>
        <a:sym typeface="Arial"/>
      </a:defRPr>
    </a:lvl8pPr>
    <a:lvl9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000000"/>
        </a:solidFill>
        <a:effectLst/>
        <a:uFillTx/>
        <a:latin typeface="+mj-lt"/>
        <a:ea typeface="+mj-ea"/>
        <a:cs typeface="+mj-cs"/>
        <a:sym typeface="Arial"/>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DD8FB"/>
          </a:solidFill>
        </a:fill>
      </a:tcStyle>
    </a:wholeTbl>
    <a:band2H>
      <a:tcTxStyle b="def" i="def"/>
      <a:tcStyle>
        <a:tcBdr/>
        <a:fill>
          <a:solidFill>
            <a:srgbClr val="E8EDFD"/>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5DBDE"/>
          </a:solidFill>
        </a:fill>
      </a:tcStyle>
    </a:wholeTbl>
    <a:band2H>
      <a:tcTxStyle b="def" i="def"/>
      <a:tcStyle>
        <a:tcBdr/>
        <a:fill>
          <a:solidFill>
            <a:srgbClr val="EBEEEF"/>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8FFCD"/>
          </a:solidFill>
        </a:fill>
      </a:tcStyle>
    </a:wholeTbl>
    <a:band2H>
      <a:tcTxStyle b="def" i="def"/>
      <a:tcStyle>
        <a:tcBdr/>
        <a:fill>
          <a:solidFill>
            <a:srgbClr val="FCFF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b="def" i="def"/>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b="def" i="def"/>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208" name="Shape 208"/>
          <p:cNvSpPr/>
          <p:nvPr>
            <p:ph type="sldImg"/>
          </p:nvPr>
        </p:nvSpPr>
        <p:spPr>
          <a:xfrm>
            <a:off x="1143000" y="685800"/>
            <a:ext cx="4572000" cy="3429000"/>
          </a:xfrm>
          <a:prstGeom prst="rect">
            <a:avLst/>
          </a:prstGeom>
        </p:spPr>
        <p:txBody>
          <a:bodyPr/>
          <a:lstStyle/>
          <a:p>
            <a:pPr/>
          </a:p>
        </p:txBody>
      </p:sp>
      <p:sp>
        <p:nvSpPr>
          <p:cNvPr id="209" name="Shape 209"/>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latinLnBrk="0">
      <a:defRPr sz="1400">
        <a:latin typeface="+mj-lt"/>
        <a:ea typeface="+mj-ea"/>
        <a:cs typeface="+mj-cs"/>
        <a:sym typeface="Arial"/>
      </a:defRPr>
    </a:lvl1pPr>
    <a:lvl2pPr indent="228600" latinLnBrk="0">
      <a:defRPr sz="1400">
        <a:latin typeface="+mj-lt"/>
        <a:ea typeface="+mj-ea"/>
        <a:cs typeface="+mj-cs"/>
        <a:sym typeface="Arial"/>
      </a:defRPr>
    </a:lvl2pPr>
    <a:lvl3pPr indent="457200" latinLnBrk="0">
      <a:defRPr sz="1400">
        <a:latin typeface="+mj-lt"/>
        <a:ea typeface="+mj-ea"/>
        <a:cs typeface="+mj-cs"/>
        <a:sym typeface="Arial"/>
      </a:defRPr>
    </a:lvl3pPr>
    <a:lvl4pPr indent="685800" latinLnBrk="0">
      <a:defRPr sz="1400">
        <a:latin typeface="+mj-lt"/>
        <a:ea typeface="+mj-ea"/>
        <a:cs typeface="+mj-cs"/>
        <a:sym typeface="Arial"/>
      </a:defRPr>
    </a:lvl4pPr>
    <a:lvl5pPr indent="914400" latinLnBrk="0">
      <a:defRPr sz="1400">
        <a:latin typeface="+mj-lt"/>
        <a:ea typeface="+mj-ea"/>
        <a:cs typeface="+mj-cs"/>
        <a:sym typeface="Arial"/>
      </a:defRPr>
    </a:lvl5pPr>
    <a:lvl6pPr indent="1143000" latinLnBrk="0">
      <a:defRPr sz="1400">
        <a:latin typeface="+mj-lt"/>
        <a:ea typeface="+mj-ea"/>
        <a:cs typeface="+mj-cs"/>
        <a:sym typeface="Arial"/>
      </a:defRPr>
    </a:lvl6pPr>
    <a:lvl7pPr indent="1371600" latinLnBrk="0">
      <a:defRPr sz="1400">
        <a:latin typeface="+mj-lt"/>
        <a:ea typeface="+mj-ea"/>
        <a:cs typeface="+mj-cs"/>
        <a:sym typeface="Arial"/>
      </a:defRPr>
    </a:lvl7pPr>
    <a:lvl8pPr indent="1600200" latinLnBrk="0">
      <a:defRPr sz="1400">
        <a:latin typeface="+mj-lt"/>
        <a:ea typeface="+mj-ea"/>
        <a:cs typeface="+mj-cs"/>
        <a:sym typeface="Arial"/>
      </a:defRPr>
    </a:lvl8pPr>
    <a:lvl9pPr indent="1828800" latinLnBrk="0">
      <a:defRPr sz="1400">
        <a:latin typeface="+mj-lt"/>
        <a:ea typeface="+mj-ea"/>
        <a:cs typeface="+mj-cs"/>
        <a:sym typeface="Arial"/>
      </a:defRPr>
    </a:lvl9pPr>
  </p:notesStyle>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Relationships>

</file>

<file path=ppt/notesSlides/_rels/notesSlide2.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Relationships>

</file>

<file path=ppt/notesSlides/_rels/notesSlide3.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Relationships>

</file>

<file path=ppt/notesSlides/_rels/notesSlide4.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Relationships>

</file>

<file path=ppt/notesSlides/_rels/notesSlide5.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Relationships>

</file>

<file path=ppt/notesSlides/_rels/notesSlide6.xml.rels><?xml version="1.0" encoding="UTF-8"?>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Relationships>

</file>

<file path=ppt/notesSlides/_rels/notesSlide7.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5" name="Shape 215"/>
          <p:cNvSpPr/>
          <p:nvPr>
            <p:ph type="sldImg"/>
          </p:nvPr>
        </p:nvSpPr>
        <p:spPr>
          <a:prstGeom prst="rect">
            <a:avLst/>
          </a:prstGeom>
        </p:spPr>
        <p:txBody>
          <a:bodyPr/>
          <a:lstStyle/>
          <a:p>
            <a:pPr/>
          </a:p>
        </p:txBody>
      </p:sp>
      <p:sp>
        <p:nvSpPr>
          <p:cNvPr id="216" name="Shape 216"/>
          <p:cNvSpPr/>
          <p:nvPr>
            <p:ph type="body" sz="quarter" idx="1"/>
          </p:nvPr>
        </p:nvSpPr>
        <p:spPr>
          <a:prstGeom prst="rect">
            <a:avLst/>
          </a:prstGeom>
        </p:spPr>
        <p:txBody>
          <a:bodyPr/>
          <a:lstStyle>
            <a:lvl1pPr>
              <a:defRPr sz="1100"/>
            </a:lvl1pPr>
          </a:lstStyle>
          <a:p>
            <a:pPr/>
            <a:r>
              <a:t>"Good afternoon, everyone. I’m Asal Mehrabi, an AI bachelor student. Over the past two months, I have been working with the ROOT team on a project focused on the 'Evaluation of HPC Storage Systems for HEP Analyses.' I’m excited to share the results of this project with you today."</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1" name="Shape 251"/>
          <p:cNvSpPr/>
          <p:nvPr>
            <p:ph type="sldImg"/>
          </p:nvPr>
        </p:nvSpPr>
        <p:spPr>
          <a:prstGeom prst="rect">
            <a:avLst/>
          </a:prstGeom>
        </p:spPr>
        <p:txBody>
          <a:bodyPr/>
          <a:lstStyle/>
          <a:p>
            <a:pPr/>
          </a:p>
        </p:txBody>
      </p:sp>
      <p:sp>
        <p:nvSpPr>
          <p:cNvPr id="252" name="Shape 252"/>
          <p:cNvSpPr/>
          <p:nvPr>
            <p:ph type="body" sz="quarter" idx="1"/>
          </p:nvPr>
        </p:nvSpPr>
        <p:spPr>
          <a:prstGeom prst="rect">
            <a:avLst/>
          </a:prstGeom>
        </p:spPr>
        <p:txBody>
          <a:bodyPr/>
          <a:lstStyle/>
          <a:p>
            <a:pPr>
              <a:defRPr sz="1100"/>
            </a:pPr>
            <a:r>
              <a:t>RNTuple is an advanced data storage format developed by CERN. It manages large-scale data efficiently using a columnar format that supports complex nested structures. This format enhances data management and access, leading to fast processing, optimized memory usage, and improved performance.</a:t>
            </a:r>
          </a:p>
          <a:p>
            <a:pPr>
              <a:defRPr sz="1100"/>
            </a:pPr>
            <a:r>
              <a:t>Our project aimed to run the Analysis Grand Challenge using ROOT on HPC systems, with data converted into the new RNTuple format. RNTuple is planned to become the event storage format for the High-Luminosity LHC (HL-LHC), where it will handle multiple exabytes of data. </a:t>
            </a:r>
          </a:p>
          <a:p>
            <a:pPr>
              <a:defRPr sz="1100"/>
            </a:pPr>
          </a:p>
          <a:p>
            <a:pPr>
              <a:defRPr sz="1100"/>
            </a:pPr>
          </a:p>
          <a:p>
            <a:pPr>
              <a:defRPr sz="1100"/>
            </a:pPr>
            <a:r>
              <a:t>AGC is one example analysis that is used for benchmarking. (It could be used anything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1" name="Shape 271"/>
          <p:cNvSpPr/>
          <p:nvPr>
            <p:ph type="sldImg"/>
          </p:nvPr>
        </p:nvSpPr>
        <p:spPr>
          <a:prstGeom prst="rect">
            <a:avLst/>
          </a:prstGeom>
        </p:spPr>
        <p:txBody>
          <a:bodyPr/>
          <a:lstStyle/>
          <a:p>
            <a:pPr/>
          </a:p>
        </p:txBody>
      </p:sp>
      <p:sp>
        <p:nvSpPr>
          <p:cNvPr id="272" name="Shape 272"/>
          <p:cNvSpPr/>
          <p:nvPr>
            <p:ph type="body" sz="quarter" idx="1"/>
          </p:nvPr>
        </p:nvSpPr>
        <p:spPr>
          <a:prstGeom prst="rect">
            <a:avLst/>
          </a:prstGeom>
        </p:spPr>
        <p:txBody>
          <a:bodyPr/>
          <a:lstStyle/>
          <a:p>
            <a:pPr>
              <a:defRPr sz="1100"/>
            </a:pPr>
            <a:r>
              <a:t>For this benchmarking, we used high-performance computing systems, specifically LUMI and Eiger.</a:t>
            </a:r>
          </a:p>
          <a:p>
            <a:pPr>
              <a:defRPr sz="1100"/>
            </a:pPr>
            <a:r>
              <a:t>LUMI: Located at CSC in Finland, LUMI offers a large-scale computing environment with diverse nodes and high throughput.</a:t>
            </a:r>
          </a:p>
          <a:p>
            <a:pPr>
              <a:defRPr sz="1100"/>
            </a:pPr>
          </a:p>
          <a:p>
            <a:pPr>
              <a:defRPr sz="1100"/>
            </a:pPr>
            <a:r>
              <a:t>Eiger: Part of CSCS in Switzerland, Eiger is specialized for large-scale computations and has high-performance nodes optimized for parallel processing.</a:t>
            </a:r>
          </a:p>
          <a:p>
            <a:pPr>
              <a:defRPr sz="1100"/>
            </a:pPr>
          </a:p>
          <a:p>
            <a:pPr>
              <a:defRPr sz="1100"/>
            </a:pPr>
            <a:r>
              <a:t>Both systems: 128 cores, different filesystems.</a:t>
            </a:r>
          </a:p>
          <a:p>
            <a:pPr>
              <a:defRPr sz="1100"/>
            </a:pPr>
            <a:r>
              <a:t>Job Scheduling: SLURM for job scheduling and resource allocation.</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1" name="Shape 291"/>
          <p:cNvSpPr/>
          <p:nvPr>
            <p:ph type="sldImg"/>
          </p:nvPr>
        </p:nvSpPr>
        <p:spPr>
          <a:prstGeom prst="rect">
            <a:avLst/>
          </a:prstGeom>
        </p:spPr>
        <p:txBody>
          <a:bodyPr/>
          <a:lstStyle/>
          <a:p>
            <a:pPr/>
          </a:p>
        </p:txBody>
      </p:sp>
      <p:sp>
        <p:nvSpPr>
          <p:cNvPr id="292" name="Shape 292"/>
          <p:cNvSpPr/>
          <p:nvPr>
            <p:ph type="body" sz="quarter" idx="1"/>
          </p:nvPr>
        </p:nvSpPr>
        <p:spPr>
          <a:prstGeom prst="rect">
            <a:avLst/>
          </a:prstGeom>
        </p:spPr>
        <p:txBody>
          <a:bodyPr/>
          <a:lstStyle/>
          <a:p>
            <a:pPr>
              <a:defRPr sz="1100"/>
            </a:pPr>
            <a:r>
              <a:t>Here’s an overview of the workflow we followed:</a:t>
            </a:r>
          </a:p>
          <a:p>
            <a:pPr>
              <a:defRPr sz="1100"/>
            </a:pPr>
            <a:r>
              <a:t>Data Preparation: after building ROOT in both HPC systems, getting familiarised with AGC, and by using NanoAOD dataset we submitted the program using slurm to the HPC systems we used: LUMI and Eiger.</a:t>
            </a:r>
          </a:p>
          <a:p>
            <a:pPr>
              <a:defRPr sz="1100"/>
            </a:pPr>
          </a:p>
          <a:p>
            <a:pPr>
              <a:defRPr sz="1100"/>
            </a:pPr>
            <a:r>
              <a:t>Execution: SLURM manages the job scheduling and resource allocation on these systems.</a:t>
            </a:r>
          </a:p>
          <a:p>
            <a:pPr>
              <a:defRPr sz="1100"/>
            </a:pPr>
          </a:p>
          <a:p>
            <a:pPr>
              <a:defRPr sz="1100"/>
            </a:pPr>
            <a:r>
              <a:t>Once the jobs are completed, we collected the output and perform a detailed performance analysis to assess metrics such as processing speed and efficiency.</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9" name="Shape 309"/>
          <p:cNvSpPr/>
          <p:nvPr>
            <p:ph type="sldImg"/>
          </p:nvPr>
        </p:nvSpPr>
        <p:spPr>
          <a:prstGeom prst="rect">
            <a:avLst/>
          </a:prstGeom>
        </p:spPr>
        <p:txBody>
          <a:bodyPr/>
          <a:lstStyle/>
          <a:p>
            <a:pPr/>
          </a:p>
        </p:txBody>
      </p:sp>
      <p:sp>
        <p:nvSpPr>
          <p:cNvPr id="310" name="Shape 310"/>
          <p:cNvSpPr/>
          <p:nvPr>
            <p:ph type="body" sz="quarter" idx="1"/>
          </p:nvPr>
        </p:nvSpPr>
        <p:spPr>
          <a:prstGeom prst="rect">
            <a:avLst/>
          </a:prstGeom>
        </p:spPr>
        <p:txBody>
          <a:bodyPr/>
          <a:lstStyle/>
          <a:p>
            <a:pPr>
              <a:defRPr sz="1100"/>
            </a:pPr>
            <a:r>
              <a:t>The main challenges for this project are firstly: </a:t>
            </a:r>
          </a:p>
          <a:p>
            <a:pPr>
              <a:defRPr sz="1100"/>
            </a:pPr>
            <a:r>
              <a:t>- data storage: a limited quota in each hpc system. </a:t>
            </a:r>
          </a:p>
          <a:p>
            <a:pPr>
              <a:defRPr sz="1100"/>
            </a:pPr>
            <a:r>
              <a:t>- different hpc systems they work partially different so getting ROOT build and running the program on each could be struggling. </a:t>
            </a:r>
          </a:p>
          <a:p>
            <a:pPr>
              <a:defRPr sz="1100"/>
            </a:pPr>
          </a:p>
          <a:p>
            <a:pPr>
              <a:defRPr sz="1100"/>
            </a:pPr>
            <a:r>
              <a:t>- making sure that the output wasn't influenced by other factors in hpc systems to measure the performance. </a:t>
            </a:r>
          </a:p>
          <a:p>
            <a:pPr>
              <a:defRPr sz="1100"/>
            </a:pPr>
          </a:p>
          <a:p>
            <a:pPr>
              <a:defRPr sz="1100"/>
            </a:pPr>
            <a:r>
              <a:t>And finally, some incompatibilities between softwares and different libraries for example were problematic.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21" name="Shape 321"/>
          <p:cNvSpPr/>
          <p:nvPr>
            <p:ph type="sldImg"/>
          </p:nvPr>
        </p:nvSpPr>
        <p:spPr>
          <a:prstGeom prst="rect">
            <a:avLst/>
          </a:prstGeom>
        </p:spPr>
        <p:txBody>
          <a:bodyPr/>
          <a:lstStyle/>
          <a:p>
            <a:pPr/>
          </a:p>
        </p:txBody>
      </p:sp>
      <p:sp>
        <p:nvSpPr>
          <p:cNvPr id="322" name="Shape 322"/>
          <p:cNvSpPr/>
          <p:nvPr>
            <p:ph type="body" sz="quarter" idx="1"/>
          </p:nvPr>
        </p:nvSpPr>
        <p:spPr>
          <a:prstGeom prst="rect">
            <a:avLst/>
          </a:prstGeom>
        </p:spPr>
        <p:txBody>
          <a:bodyPr/>
          <a:lstStyle/>
          <a:p>
            <a:pPr>
              <a:defRPr sz="1100"/>
            </a:pPr>
            <a:r>
              <a:t>One of the main goals was seeing how different filesystems can actually affect the performance and the execution time. In this case, we compared scratch filesystem of lumi with flash and eiger default filesystem. </a:t>
            </a:r>
          </a:p>
          <a:p>
            <a:pPr>
              <a:defRPr sz="1100"/>
            </a:pPr>
          </a:p>
          <a:p>
            <a:pPr>
              <a:defRPr sz="1100"/>
            </a:pPr>
            <a:r>
              <a:t>For our runs in one node getting different number of cores, we perfectly see that different filesystem result to different numbers, clearly in this case flash filesystem has the best performance, following up with scratch and finally eiger. </a:t>
            </a:r>
          </a:p>
          <a:p>
            <a:pPr>
              <a:defRPr sz="1100"/>
            </a:pPr>
          </a:p>
          <a:p>
            <a:pPr>
              <a:defRPr sz="1100"/>
            </a:pPr>
            <a:r>
              <a:t>less quota on flash</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36" name="Shape 336"/>
          <p:cNvSpPr/>
          <p:nvPr>
            <p:ph type="sldImg"/>
          </p:nvPr>
        </p:nvSpPr>
        <p:spPr>
          <a:prstGeom prst="rect">
            <a:avLst/>
          </a:prstGeom>
        </p:spPr>
        <p:txBody>
          <a:bodyPr/>
          <a:lstStyle/>
          <a:p>
            <a:pPr/>
          </a:p>
        </p:txBody>
      </p:sp>
      <p:sp>
        <p:nvSpPr>
          <p:cNvPr id="337" name="Shape 337"/>
          <p:cNvSpPr/>
          <p:nvPr>
            <p:ph type="body" sz="quarter" idx="1"/>
          </p:nvPr>
        </p:nvSpPr>
        <p:spPr>
          <a:prstGeom prst="rect">
            <a:avLst/>
          </a:prstGeom>
        </p:spPr>
        <p:txBody>
          <a:bodyPr/>
          <a:lstStyle/>
          <a:p>
            <a:pPr>
              <a:defRPr sz="1100"/>
            </a:pPr>
            <a:r>
              <a:t>Firstly, it’s important to note that we confirmed RNTuple’s capability to efficiently run on HPC systems and handle large-scale data. Our benchmarking demonstrated that RNTuple effectively manages large datasets,</a:t>
            </a:r>
          </a:p>
          <a:p>
            <a:pPr>
              <a:defRPr sz="1100"/>
            </a:pPr>
          </a:p>
          <a:p>
            <a:pPr>
              <a:defRPr sz="1100"/>
            </a:pPr>
            <a:r>
              <a:t>We observed that the filesystem type significantly affects performance, with the flash filesystem outpacing others in terms of speed and efficiency. </a:t>
            </a:r>
          </a:p>
          <a:p>
            <a:pPr>
              <a:defRPr sz="1100"/>
            </a:pPr>
          </a:p>
          <a:p>
            <a:pPr>
              <a:defRPr sz="1100"/>
            </a:pPr>
            <a:r>
              <a:t>Further work: </a:t>
            </a:r>
          </a:p>
          <a:p>
            <a:pPr>
              <a:defRPr sz="1100"/>
            </a:pPr>
          </a:p>
          <a:p>
            <a:pPr>
              <a:defRPr sz="1100"/>
            </a:pPr>
            <a:r>
              <a:t>Explore more extensive testing across different HPC configurations and filesystems.</a:t>
            </a:r>
          </a:p>
          <a:p>
            <a:pPr>
              <a:defRPr sz="1100"/>
            </a:pPr>
            <a:r>
              <a:t>Multithread RDF by default</a:t>
            </a:r>
          </a:p>
          <a:p>
            <a:pPr>
              <a:defRPr sz="1100"/>
            </a:pPr>
            <a:r>
              <a:t>Investigate distributed RDF performance using dask in HPC systems- </a:t>
            </a:r>
          </a:p>
        </p:txBody>
      </p:sp>
    </p:spTree>
  </p:cSld>
  <p:clrMapOvr>
    <a:masterClrMapping/>
  </p:clrMapOvr>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ITLE">
    <p:spTree>
      <p:nvGrpSpPr>
        <p:cNvPr id="1" name=""/>
        <p:cNvGrpSpPr/>
        <p:nvPr/>
      </p:nvGrpSpPr>
      <p:grpSpPr>
        <a:xfrm>
          <a:off x="0" y="0"/>
          <a:ext cx="0" cy="0"/>
          <a:chOff x="0" y="0"/>
          <a:chExt cx="0" cy="0"/>
        </a:xfrm>
      </p:grpSpPr>
      <p:sp>
        <p:nvSpPr>
          <p:cNvPr id="11" name="Title Text"/>
          <p:cNvSpPr txBox="1"/>
          <p:nvPr>
            <p:ph type="title"/>
          </p:nvPr>
        </p:nvSpPr>
        <p:spPr>
          <a:xfrm>
            <a:off x="311708" y="744574"/>
            <a:ext cx="8520601" cy="2052601"/>
          </a:xfrm>
          <a:prstGeom prst="rect">
            <a:avLst/>
          </a:prstGeom>
        </p:spPr>
        <p:txBody>
          <a:bodyPr anchor="b"/>
          <a:lstStyle>
            <a:lvl1pPr algn="ctr">
              <a:defRPr sz="5200"/>
            </a:lvl1pPr>
          </a:lstStyle>
          <a:p>
            <a:pPr/>
            <a:r>
              <a:t>Title Text</a:t>
            </a:r>
          </a:p>
        </p:txBody>
      </p:sp>
      <p:sp>
        <p:nvSpPr>
          <p:cNvPr id="12" name="Body Level One…"/>
          <p:cNvSpPr txBox="1"/>
          <p:nvPr>
            <p:ph type="body" sz="quarter" idx="1"/>
          </p:nvPr>
        </p:nvSpPr>
        <p:spPr>
          <a:xfrm>
            <a:off x="311699" y="2834125"/>
            <a:ext cx="8520602" cy="792601"/>
          </a:xfrm>
          <a:prstGeom prst="rect">
            <a:avLst/>
          </a:prstGeom>
        </p:spPr>
        <p:txBody>
          <a:bodyPr/>
          <a:lstStyle>
            <a:lvl1pPr marL="342900" indent="-228600" algn="ctr">
              <a:lnSpc>
                <a:spcPct val="100000"/>
              </a:lnSpc>
              <a:buClrTx/>
              <a:buSzTx/>
              <a:buFontTx/>
              <a:buNone/>
              <a:defRPr sz="2800"/>
            </a:lvl1pPr>
            <a:lvl2pPr marL="342900" indent="254000" algn="ctr">
              <a:lnSpc>
                <a:spcPct val="100000"/>
              </a:lnSpc>
              <a:buClrTx/>
              <a:buSzTx/>
              <a:buFontTx/>
              <a:buNone/>
              <a:defRPr sz="2800"/>
            </a:lvl2pPr>
            <a:lvl3pPr marL="342900" indent="711200" algn="ctr">
              <a:lnSpc>
                <a:spcPct val="100000"/>
              </a:lnSpc>
              <a:buClrTx/>
              <a:buSzTx/>
              <a:buFontTx/>
              <a:buNone/>
              <a:defRPr sz="2800"/>
            </a:lvl3pPr>
            <a:lvl4pPr marL="342900" indent="1168400" algn="ctr">
              <a:lnSpc>
                <a:spcPct val="100000"/>
              </a:lnSpc>
              <a:buClrTx/>
              <a:buSzTx/>
              <a:buFontTx/>
              <a:buNone/>
              <a:defRPr sz="2800"/>
            </a:lvl4pPr>
            <a:lvl5pPr marL="342900" indent="1625600" algn="ctr">
              <a:lnSpc>
                <a:spcPct val="100000"/>
              </a:lnSpc>
              <a:buClrTx/>
              <a:buSzTx/>
              <a:buFontTx/>
              <a:buNone/>
              <a:defRPr sz="2800"/>
            </a:lvl5pPr>
          </a:lstStyle>
          <a:p>
            <a:pPr/>
            <a:r>
              <a:t>Body Level One</a:t>
            </a:r>
          </a:p>
          <a:p>
            <a:pPr lvl="1"/>
            <a:r>
              <a:t>Body Level Two</a:t>
            </a:r>
          </a:p>
          <a:p>
            <a:pPr lvl="2"/>
            <a:r>
              <a:t>Body Level Three</a:t>
            </a:r>
          </a:p>
          <a:p>
            <a:pPr lvl="3"/>
            <a:r>
              <a:t>Body Level Four</a:t>
            </a:r>
          </a:p>
          <a:p>
            <a:pPr lvl="4"/>
            <a:r>
              <a:t>Body Level Five</a:t>
            </a:r>
          </a:p>
        </p:txBody>
      </p:sp>
      <p:sp>
        <p:nvSpPr>
          <p:cNvPr id="1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IG_NUMBER">
    <p:spTree>
      <p:nvGrpSpPr>
        <p:cNvPr id="1" name=""/>
        <p:cNvGrpSpPr/>
        <p:nvPr/>
      </p:nvGrpSpPr>
      <p:grpSpPr>
        <a:xfrm>
          <a:off x="0" y="0"/>
          <a:ext cx="0" cy="0"/>
          <a:chOff x="0" y="0"/>
          <a:chExt cx="0" cy="0"/>
        </a:xfrm>
      </p:grpSpPr>
      <p:sp>
        <p:nvSpPr>
          <p:cNvPr id="91" name="xx%"/>
          <p:cNvSpPr txBox="1"/>
          <p:nvPr>
            <p:ph type="title" hasCustomPrompt="1"/>
          </p:nvPr>
        </p:nvSpPr>
        <p:spPr>
          <a:xfrm>
            <a:off x="311699" y="1106125"/>
            <a:ext cx="8520602" cy="1963500"/>
          </a:xfrm>
          <a:prstGeom prst="rect">
            <a:avLst/>
          </a:prstGeom>
        </p:spPr>
        <p:txBody>
          <a:bodyPr anchor="b"/>
          <a:lstStyle>
            <a:lvl1pPr algn="ctr">
              <a:defRPr sz="12000"/>
            </a:lvl1pPr>
          </a:lstStyle>
          <a:p>
            <a:pPr/>
            <a:r>
              <a:t>xx%</a:t>
            </a:r>
          </a:p>
        </p:txBody>
      </p:sp>
      <p:sp>
        <p:nvSpPr>
          <p:cNvPr id="92" name="Body Level One…"/>
          <p:cNvSpPr txBox="1"/>
          <p:nvPr>
            <p:ph type="body" sz="half" idx="1"/>
          </p:nvPr>
        </p:nvSpPr>
        <p:spPr>
          <a:xfrm>
            <a:off x="311699" y="3152225"/>
            <a:ext cx="8520602" cy="1300800"/>
          </a:xfrm>
          <a:prstGeom prst="rect">
            <a:avLst/>
          </a:prstGeom>
        </p:spPr>
        <p:txBody>
          <a:bodyPr/>
          <a:lstStyle>
            <a:lvl1pPr algn="ctr"/>
            <a:lvl2pPr algn="ctr"/>
            <a:lvl3pPr algn="ctr"/>
            <a:lvl4pPr algn="ctr"/>
            <a:lvl5pPr algn="ctr"/>
          </a:lstStyle>
          <a:p>
            <a:pPr/>
            <a:r>
              <a:t>Body Level One</a:t>
            </a:r>
          </a:p>
          <a:p>
            <a:pPr lvl="1"/>
            <a:r>
              <a:t>Body Level Two</a:t>
            </a:r>
          </a:p>
          <a:p>
            <a:pPr lvl="2"/>
            <a:r>
              <a:t>Body Level Three</a:t>
            </a:r>
          </a:p>
          <a:p>
            <a:pPr lvl="3"/>
            <a:r>
              <a:t>Body Level Four</a:t>
            </a:r>
          </a:p>
          <a:p>
            <a:pPr lvl="4"/>
            <a:r>
              <a:t>Body Level Five</a:t>
            </a:r>
          </a:p>
        </p:txBody>
      </p:sp>
      <p:sp>
        <p:nvSpPr>
          <p:cNvPr id="9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10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107" name="Slide Number"/>
          <p:cNvSpPr txBox="1"/>
          <p:nvPr>
            <p:ph type="sldNum" sz="quarter" idx="2"/>
          </p:nvPr>
        </p:nvSpPr>
        <p:spPr>
          <a:xfrm>
            <a:off x="4207758" y="3204215"/>
            <a:ext cx="135642" cy="130483"/>
          </a:xfrm>
          <a:prstGeom prst="rect">
            <a:avLst/>
          </a:prstGeom>
        </p:spPr>
        <p:txBody>
          <a:bodyPr lIns="22849" tIns="22849" rIns="22849" bIns="22849">
            <a:spAutoFit/>
          </a:bodyPr>
          <a:lstStyle>
            <a:lvl1pPr>
              <a:defRPr sz="600">
                <a:solidFill>
                  <a:srgbClr val="888888"/>
                </a:solidFill>
                <a:latin typeface="Calibri"/>
                <a:ea typeface="Calibri"/>
                <a:cs typeface="Calibri"/>
                <a:sym typeface="Calibri"/>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p:spTree>
      <p:nvGrpSpPr>
        <p:cNvPr id="1" name=""/>
        <p:cNvGrpSpPr/>
        <p:nvPr/>
      </p:nvGrpSpPr>
      <p:grpSpPr>
        <a:xfrm>
          <a:off x="0" y="0"/>
          <a:ext cx="0" cy="0"/>
          <a:chOff x="0" y="0"/>
          <a:chExt cx="0" cy="0"/>
        </a:xfrm>
      </p:grpSpPr>
      <p:sp>
        <p:nvSpPr>
          <p:cNvPr id="114" name="Title Text"/>
          <p:cNvSpPr txBox="1"/>
          <p:nvPr>
            <p:ph type="title"/>
          </p:nvPr>
        </p:nvSpPr>
        <p:spPr>
          <a:xfrm>
            <a:off x="342900" y="1065212"/>
            <a:ext cx="3886200" cy="735014"/>
          </a:xfrm>
          <a:prstGeom prst="rect">
            <a:avLst/>
          </a:prstGeom>
        </p:spPr>
        <p:txBody>
          <a:bodyPr lIns="22849" tIns="22849" rIns="22849" bIns="22849" anchor="ctr"/>
          <a:lstStyle>
            <a:lvl1pPr algn="ctr">
              <a:defRPr sz="2200">
                <a:latin typeface="Calibri"/>
                <a:ea typeface="Calibri"/>
                <a:cs typeface="Calibri"/>
                <a:sym typeface="Calibri"/>
              </a:defRPr>
            </a:lvl1pPr>
          </a:lstStyle>
          <a:p>
            <a:pPr/>
            <a:r>
              <a:t>Title Text</a:t>
            </a:r>
          </a:p>
        </p:txBody>
      </p:sp>
      <p:sp>
        <p:nvSpPr>
          <p:cNvPr id="115" name="Body Level One…"/>
          <p:cNvSpPr txBox="1"/>
          <p:nvPr>
            <p:ph type="body" sz="quarter" idx="1"/>
          </p:nvPr>
        </p:nvSpPr>
        <p:spPr>
          <a:xfrm>
            <a:off x="685800" y="1943100"/>
            <a:ext cx="3200400" cy="876300"/>
          </a:xfrm>
          <a:prstGeom prst="rect">
            <a:avLst/>
          </a:prstGeom>
        </p:spPr>
        <p:txBody>
          <a:bodyPr lIns="22849" tIns="22849" rIns="22849" bIns="22849"/>
          <a:lstStyle>
            <a:lvl1pPr marL="330200" indent="-203200" algn="ctr">
              <a:lnSpc>
                <a:spcPct val="100000"/>
              </a:lnSpc>
              <a:spcBef>
                <a:spcPts val="300"/>
              </a:spcBef>
              <a:buClrTx/>
              <a:buSzTx/>
              <a:buFontTx/>
              <a:buNone/>
              <a:defRPr sz="1600">
                <a:solidFill>
                  <a:srgbClr val="888888"/>
                </a:solidFill>
                <a:latin typeface="Calibri"/>
                <a:ea typeface="Calibri"/>
                <a:cs typeface="Calibri"/>
                <a:sym typeface="Calibri"/>
              </a:defRPr>
            </a:lvl1pPr>
            <a:lvl2pPr marL="330200" indent="266700" algn="ctr">
              <a:lnSpc>
                <a:spcPct val="100000"/>
              </a:lnSpc>
              <a:spcBef>
                <a:spcPts val="300"/>
              </a:spcBef>
              <a:buClrTx/>
              <a:buSzTx/>
              <a:buFontTx/>
              <a:buNone/>
              <a:defRPr sz="1600">
                <a:solidFill>
                  <a:srgbClr val="888888"/>
                </a:solidFill>
                <a:latin typeface="Calibri"/>
                <a:ea typeface="Calibri"/>
                <a:cs typeface="Calibri"/>
                <a:sym typeface="Calibri"/>
              </a:defRPr>
            </a:lvl2pPr>
            <a:lvl3pPr marL="330200" indent="736600" algn="ctr">
              <a:lnSpc>
                <a:spcPct val="100000"/>
              </a:lnSpc>
              <a:spcBef>
                <a:spcPts val="300"/>
              </a:spcBef>
              <a:buClrTx/>
              <a:buSzTx/>
              <a:buFontTx/>
              <a:buNone/>
              <a:defRPr sz="1600">
                <a:solidFill>
                  <a:srgbClr val="888888"/>
                </a:solidFill>
                <a:latin typeface="Calibri"/>
                <a:ea typeface="Calibri"/>
                <a:cs typeface="Calibri"/>
                <a:sym typeface="Calibri"/>
              </a:defRPr>
            </a:lvl3pPr>
            <a:lvl4pPr marL="330200" indent="1206500" algn="ctr">
              <a:lnSpc>
                <a:spcPct val="100000"/>
              </a:lnSpc>
              <a:spcBef>
                <a:spcPts val="300"/>
              </a:spcBef>
              <a:buClrTx/>
              <a:buSzTx/>
              <a:buFontTx/>
              <a:buNone/>
              <a:defRPr sz="1600">
                <a:solidFill>
                  <a:srgbClr val="888888"/>
                </a:solidFill>
                <a:latin typeface="Calibri"/>
                <a:ea typeface="Calibri"/>
                <a:cs typeface="Calibri"/>
                <a:sym typeface="Calibri"/>
              </a:defRPr>
            </a:lvl4pPr>
            <a:lvl5pPr marL="330200" indent="1663700" algn="ctr">
              <a:lnSpc>
                <a:spcPct val="100000"/>
              </a:lnSpc>
              <a:spcBef>
                <a:spcPts val="300"/>
              </a:spcBef>
              <a:buClrTx/>
              <a:buSzTx/>
              <a:buFontTx/>
              <a:buNone/>
              <a:defRPr sz="1600">
                <a:solidFill>
                  <a:srgbClr val="888888"/>
                </a:solidFill>
                <a:latin typeface="Calibri"/>
                <a:ea typeface="Calibri"/>
                <a:cs typeface="Calibri"/>
                <a:sym typeface="Calibri"/>
              </a:defRPr>
            </a:lvl5pPr>
          </a:lstStyle>
          <a:p>
            <a:pPr/>
            <a:r>
              <a:t>Body Level One</a:t>
            </a:r>
          </a:p>
          <a:p>
            <a:pPr lvl="1"/>
            <a:r>
              <a:t>Body Level Two</a:t>
            </a:r>
          </a:p>
          <a:p>
            <a:pPr lvl="2"/>
            <a:r>
              <a:t>Body Level Three</a:t>
            </a:r>
          </a:p>
          <a:p>
            <a:pPr lvl="3"/>
            <a:r>
              <a:t>Body Level Four</a:t>
            </a:r>
          </a:p>
          <a:p>
            <a:pPr lvl="4"/>
            <a:r>
              <a:t>Body Level Five</a:t>
            </a:r>
          </a:p>
        </p:txBody>
      </p:sp>
      <p:sp>
        <p:nvSpPr>
          <p:cNvPr id="116" name="Slide Number"/>
          <p:cNvSpPr txBox="1"/>
          <p:nvPr>
            <p:ph type="sldNum" sz="quarter" idx="2"/>
          </p:nvPr>
        </p:nvSpPr>
        <p:spPr>
          <a:xfrm>
            <a:off x="4207758" y="3204215"/>
            <a:ext cx="135642" cy="130483"/>
          </a:xfrm>
          <a:prstGeom prst="rect">
            <a:avLst/>
          </a:prstGeom>
        </p:spPr>
        <p:txBody>
          <a:bodyPr lIns="22849" tIns="22849" rIns="22849" bIns="22849">
            <a:spAutoFit/>
          </a:bodyPr>
          <a:lstStyle>
            <a:lvl1pPr>
              <a:defRPr sz="600">
                <a:solidFill>
                  <a:srgbClr val="888888"/>
                </a:solidFill>
                <a:latin typeface="Calibri"/>
                <a:ea typeface="Calibri"/>
                <a:cs typeface="Calibri"/>
                <a:sym typeface="Calibri"/>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OBJECT">
    <p:spTree>
      <p:nvGrpSpPr>
        <p:cNvPr id="1" name=""/>
        <p:cNvGrpSpPr/>
        <p:nvPr/>
      </p:nvGrpSpPr>
      <p:grpSpPr>
        <a:xfrm>
          <a:off x="0" y="0"/>
          <a:ext cx="0" cy="0"/>
          <a:chOff x="0" y="0"/>
          <a:chExt cx="0" cy="0"/>
        </a:xfrm>
      </p:grpSpPr>
      <p:sp>
        <p:nvSpPr>
          <p:cNvPr id="123" name="Title Text"/>
          <p:cNvSpPr txBox="1"/>
          <p:nvPr>
            <p:ph type="title"/>
          </p:nvPr>
        </p:nvSpPr>
        <p:spPr>
          <a:xfrm>
            <a:off x="228600" y="137319"/>
            <a:ext cx="4114800" cy="571501"/>
          </a:xfrm>
          <a:prstGeom prst="rect">
            <a:avLst/>
          </a:prstGeom>
        </p:spPr>
        <p:txBody>
          <a:bodyPr lIns="22849" tIns="22849" rIns="22849" bIns="22849" anchor="ctr"/>
          <a:lstStyle>
            <a:lvl1pPr algn="ctr">
              <a:defRPr sz="2200">
                <a:latin typeface="Calibri"/>
                <a:ea typeface="Calibri"/>
                <a:cs typeface="Calibri"/>
                <a:sym typeface="Calibri"/>
              </a:defRPr>
            </a:lvl1pPr>
          </a:lstStyle>
          <a:p>
            <a:pPr/>
            <a:r>
              <a:t>Title Text</a:t>
            </a:r>
          </a:p>
        </p:txBody>
      </p:sp>
      <p:sp>
        <p:nvSpPr>
          <p:cNvPr id="124" name="Body Level One…"/>
          <p:cNvSpPr txBox="1"/>
          <p:nvPr>
            <p:ph type="body" sz="quarter" idx="1"/>
          </p:nvPr>
        </p:nvSpPr>
        <p:spPr>
          <a:xfrm>
            <a:off x="228600" y="800100"/>
            <a:ext cx="4114800" cy="2262983"/>
          </a:xfrm>
          <a:prstGeom prst="rect">
            <a:avLst/>
          </a:prstGeom>
        </p:spPr>
        <p:txBody>
          <a:bodyPr lIns="22849" tIns="22849" rIns="22849" bIns="22849"/>
          <a:lstStyle>
            <a:lvl1pPr indent="-285750">
              <a:lnSpc>
                <a:spcPct val="100000"/>
              </a:lnSpc>
              <a:spcBef>
                <a:spcPts val="200"/>
              </a:spcBef>
              <a:buClr>
                <a:srgbClr val="000000"/>
              </a:buClr>
              <a:buSzPts val="1600"/>
              <a:buChar char="•"/>
              <a:defRPr sz="1600">
                <a:solidFill>
                  <a:srgbClr val="000000"/>
                </a:solidFill>
                <a:latin typeface="Calibri"/>
                <a:ea typeface="Calibri"/>
                <a:cs typeface="Calibri"/>
                <a:sym typeface="Calibri"/>
              </a:defRPr>
            </a:lvl1pPr>
            <a:lvl2pPr marL="955221" indent="-326571">
              <a:lnSpc>
                <a:spcPct val="100000"/>
              </a:lnSpc>
              <a:spcBef>
                <a:spcPts val="200"/>
              </a:spcBef>
              <a:buClr>
                <a:srgbClr val="000000"/>
              </a:buClr>
              <a:buSzPts val="1600"/>
              <a:buChar char="–"/>
              <a:defRPr sz="1600">
                <a:solidFill>
                  <a:srgbClr val="000000"/>
                </a:solidFill>
                <a:latin typeface="Calibri"/>
                <a:ea typeface="Calibri"/>
                <a:cs typeface="Calibri"/>
                <a:sym typeface="Calibri"/>
              </a:defRPr>
            </a:lvl2pPr>
            <a:lvl3pPr marL="1466850" indent="-381000">
              <a:lnSpc>
                <a:spcPct val="100000"/>
              </a:lnSpc>
              <a:spcBef>
                <a:spcPts val="200"/>
              </a:spcBef>
              <a:buClr>
                <a:srgbClr val="000000"/>
              </a:buClr>
              <a:buSzPts val="1600"/>
              <a:buChar char="•"/>
              <a:defRPr sz="1600">
                <a:solidFill>
                  <a:srgbClr val="000000"/>
                </a:solidFill>
                <a:latin typeface="Calibri"/>
                <a:ea typeface="Calibri"/>
                <a:cs typeface="Calibri"/>
                <a:sym typeface="Calibri"/>
              </a:defRPr>
            </a:lvl3pPr>
            <a:lvl4pPr marL="2000250" indent="-457200">
              <a:lnSpc>
                <a:spcPct val="100000"/>
              </a:lnSpc>
              <a:spcBef>
                <a:spcPts val="200"/>
              </a:spcBef>
              <a:buClr>
                <a:srgbClr val="000000"/>
              </a:buClr>
              <a:buSzPts val="1600"/>
              <a:buChar char="–"/>
              <a:defRPr sz="1600">
                <a:solidFill>
                  <a:srgbClr val="000000"/>
                </a:solidFill>
                <a:latin typeface="Calibri"/>
                <a:ea typeface="Calibri"/>
                <a:cs typeface="Calibri"/>
                <a:sym typeface="Calibri"/>
              </a:defRPr>
            </a:lvl4pPr>
            <a:lvl5pPr marL="2457450" indent="-457200">
              <a:lnSpc>
                <a:spcPct val="100000"/>
              </a:lnSpc>
              <a:spcBef>
                <a:spcPts val="200"/>
              </a:spcBef>
              <a:buClr>
                <a:srgbClr val="000000"/>
              </a:buClr>
              <a:buSzPts val="1600"/>
              <a:buChar char="»"/>
              <a:defRPr sz="1600">
                <a:solidFill>
                  <a:srgbClr val="000000"/>
                </a:solidFill>
                <a:latin typeface="Calibri"/>
                <a:ea typeface="Calibri"/>
                <a:cs typeface="Calibri"/>
                <a:sym typeface="Calibri"/>
              </a:defRPr>
            </a:lvl5pPr>
          </a:lstStyle>
          <a:p>
            <a:pPr/>
            <a:r>
              <a:t>Body Level One</a:t>
            </a:r>
          </a:p>
          <a:p>
            <a:pPr lvl="1"/>
            <a:r>
              <a:t>Body Level Two</a:t>
            </a:r>
          </a:p>
          <a:p>
            <a:pPr lvl="2"/>
            <a:r>
              <a:t>Body Level Three</a:t>
            </a:r>
          </a:p>
          <a:p>
            <a:pPr lvl="3"/>
            <a:r>
              <a:t>Body Level Four</a:t>
            </a:r>
          </a:p>
          <a:p>
            <a:pPr lvl="4"/>
            <a:r>
              <a:t>Body Level Five</a:t>
            </a:r>
          </a:p>
        </p:txBody>
      </p:sp>
      <p:sp>
        <p:nvSpPr>
          <p:cNvPr id="125" name="Slide Number"/>
          <p:cNvSpPr txBox="1"/>
          <p:nvPr>
            <p:ph type="sldNum" sz="quarter" idx="2"/>
          </p:nvPr>
        </p:nvSpPr>
        <p:spPr>
          <a:xfrm>
            <a:off x="4207758" y="3204215"/>
            <a:ext cx="135642" cy="130483"/>
          </a:xfrm>
          <a:prstGeom prst="rect">
            <a:avLst/>
          </a:prstGeom>
        </p:spPr>
        <p:txBody>
          <a:bodyPr lIns="22849" tIns="22849" rIns="22849" bIns="22849">
            <a:spAutoFit/>
          </a:bodyPr>
          <a:lstStyle>
            <a:lvl1pPr>
              <a:defRPr sz="600">
                <a:solidFill>
                  <a:srgbClr val="888888"/>
                </a:solidFill>
                <a:latin typeface="Calibri"/>
                <a:ea typeface="Calibri"/>
                <a:cs typeface="Calibri"/>
                <a:sym typeface="Calibri"/>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_HEADER">
    <p:spTree>
      <p:nvGrpSpPr>
        <p:cNvPr id="1" name=""/>
        <p:cNvGrpSpPr/>
        <p:nvPr/>
      </p:nvGrpSpPr>
      <p:grpSpPr>
        <a:xfrm>
          <a:off x="0" y="0"/>
          <a:ext cx="0" cy="0"/>
          <a:chOff x="0" y="0"/>
          <a:chExt cx="0" cy="0"/>
        </a:xfrm>
      </p:grpSpPr>
      <p:sp>
        <p:nvSpPr>
          <p:cNvPr id="132" name="Title Text"/>
          <p:cNvSpPr txBox="1"/>
          <p:nvPr>
            <p:ph type="title"/>
          </p:nvPr>
        </p:nvSpPr>
        <p:spPr>
          <a:xfrm>
            <a:off x="361156" y="2203450"/>
            <a:ext cx="3886201" cy="681038"/>
          </a:xfrm>
          <a:prstGeom prst="rect">
            <a:avLst/>
          </a:prstGeom>
        </p:spPr>
        <p:txBody>
          <a:bodyPr lIns="22849" tIns="22849" rIns="22849" bIns="22849"/>
          <a:lstStyle>
            <a:lvl1pPr>
              <a:defRPr b="1" sz="2000">
                <a:latin typeface="Calibri"/>
                <a:ea typeface="Calibri"/>
                <a:cs typeface="Calibri"/>
                <a:sym typeface="Calibri"/>
              </a:defRPr>
            </a:lvl1pPr>
          </a:lstStyle>
          <a:p>
            <a:pPr/>
            <a:r>
              <a:t>Title Text</a:t>
            </a:r>
          </a:p>
        </p:txBody>
      </p:sp>
      <p:sp>
        <p:nvSpPr>
          <p:cNvPr id="133" name="Body Level One…"/>
          <p:cNvSpPr txBox="1"/>
          <p:nvPr>
            <p:ph type="body" sz="quarter" idx="1"/>
          </p:nvPr>
        </p:nvSpPr>
        <p:spPr>
          <a:xfrm>
            <a:off x="361156" y="1453357"/>
            <a:ext cx="3886201" cy="750095"/>
          </a:xfrm>
          <a:prstGeom prst="rect">
            <a:avLst/>
          </a:prstGeom>
        </p:spPr>
        <p:txBody>
          <a:bodyPr lIns="22849" tIns="22849" rIns="22849" bIns="22849" anchor="b"/>
          <a:lstStyle>
            <a:lvl1pPr marL="228600" indent="0">
              <a:lnSpc>
                <a:spcPct val="100000"/>
              </a:lnSpc>
              <a:spcBef>
                <a:spcPts val="200"/>
              </a:spcBef>
              <a:buClrTx/>
              <a:buSzTx/>
              <a:buFontTx/>
              <a:buNone/>
              <a:defRPr sz="1000">
                <a:solidFill>
                  <a:srgbClr val="888888"/>
                </a:solidFill>
                <a:latin typeface="Calibri"/>
                <a:ea typeface="Calibri"/>
                <a:cs typeface="Calibri"/>
                <a:sym typeface="Calibri"/>
              </a:defRPr>
            </a:lvl1pPr>
            <a:lvl2pPr marL="228600" indent="457200">
              <a:lnSpc>
                <a:spcPct val="100000"/>
              </a:lnSpc>
              <a:spcBef>
                <a:spcPts val="200"/>
              </a:spcBef>
              <a:buClrTx/>
              <a:buSzTx/>
              <a:buFontTx/>
              <a:buNone/>
              <a:defRPr sz="1000">
                <a:solidFill>
                  <a:srgbClr val="888888"/>
                </a:solidFill>
                <a:latin typeface="Calibri"/>
                <a:ea typeface="Calibri"/>
                <a:cs typeface="Calibri"/>
                <a:sym typeface="Calibri"/>
              </a:defRPr>
            </a:lvl2pPr>
            <a:lvl3pPr marL="228600" indent="914400">
              <a:lnSpc>
                <a:spcPct val="100000"/>
              </a:lnSpc>
              <a:spcBef>
                <a:spcPts val="200"/>
              </a:spcBef>
              <a:buClrTx/>
              <a:buSzTx/>
              <a:buFontTx/>
              <a:buNone/>
              <a:defRPr sz="1000">
                <a:solidFill>
                  <a:srgbClr val="888888"/>
                </a:solidFill>
                <a:latin typeface="Calibri"/>
                <a:ea typeface="Calibri"/>
                <a:cs typeface="Calibri"/>
                <a:sym typeface="Calibri"/>
              </a:defRPr>
            </a:lvl3pPr>
            <a:lvl4pPr marL="228600" indent="1371600">
              <a:lnSpc>
                <a:spcPct val="100000"/>
              </a:lnSpc>
              <a:spcBef>
                <a:spcPts val="200"/>
              </a:spcBef>
              <a:buClrTx/>
              <a:buSzTx/>
              <a:buFontTx/>
              <a:buNone/>
              <a:defRPr sz="1000">
                <a:solidFill>
                  <a:srgbClr val="888888"/>
                </a:solidFill>
                <a:latin typeface="Calibri"/>
                <a:ea typeface="Calibri"/>
                <a:cs typeface="Calibri"/>
                <a:sym typeface="Calibri"/>
              </a:defRPr>
            </a:lvl4pPr>
            <a:lvl5pPr marL="228600" indent="1828800">
              <a:lnSpc>
                <a:spcPct val="100000"/>
              </a:lnSpc>
              <a:spcBef>
                <a:spcPts val="200"/>
              </a:spcBef>
              <a:buClrTx/>
              <a:buSzTx/>
              <a:buFontTx/>
              <a:buNone/>
              <a:defRPr sz="1000">
                <a:solidFill>
                  <a:srgbClr val="888888"/>
                </a:solidFill>
                <a:latin typeface="Calibri"/>
                <a:ea typeface="Calibri"/>
                <a:cs typeface="Calibri"/>
                <a:sym typeface="Calibri"/>
              </a:defRPr>
            </a:lvl5pPr>
          </a:lstStyle>
          <a:p>
            <a:pPr/>
            <a:r>
              <a:t>Body Level One</a:t>
            </a:r>
          </a:p>
          <a:p>
            <a:pPr lvl="1"/>
            <a:r>
              <a:t>Body Level Two</a:t>
            </a:r>
          </a:p>
          <a:p>
            <a:pPr lvl="2"/>
            <a:r>
              <a:t>Body Level Three</a:t>
            </a:r>
          </a:p>
          <a:p>
            <a:pPr lvl="3"/>
            <a:r>
              <a:t>Body Level Four</a:t>
            </a:r>
          </a:p>
          <a:p>
            <a:pPr lvl="4"/>
            <a:r>
              <a:t>Body Level Five</a:t>
            </a:r>
          </a:p>
        </p:txBody>
      </p:sp>
      <p:sp>
        <p:nvSpPr>
          <p:cNvPr id="134" name="Slide Number"/>
          <p:cNvSpPr txBox="1"/>
          <p:nvPr>
            <p:ph type="sldNum" sz="quarter" idx="2"/>
          </p:nvPr>
        </p:nvSpPr>
        <p:spPr>
          <a:xfrm>
            <a:off x="4207758" y="3204215"/>
            <a:ext cx="135642" cy="130483"/>
          </a:xfrm>
          <a:prstGeom prst="rect">
            <a:avLst/>
          </a:prstGeom>
        </p:spPr>
        <p:txBody>
          <a:bodyPr lIns="22849" tIns="22849" rIns="22849" bIns="22849">
            <a:spAutoFit/>
          </a:bodyPr>
          <a:lstStyle>
            <a:lvl1pPr>
              <a:defRPr sz="600">
                <a:solidFill>
                  <a:srgbClr val="888888"/>
                </a:solidFill>
                <a:latin typeface="Calibri"/>
                <a:ea typeface="Calibri"/>
                <a:cs typeface="Calibri"/>
                <a:sym typeface="Calibri"/>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WO_OBJECTS">
    <p:spTree>
      <p:nvGrpSpPr>
        <p:cNvPr id="1" name=""/>
        <p:cNvGrpSpPr/>
        <p:nvPr/>
      </p:nvGrpSpPr>
      <p:grpSpPr>
        <a:xfrm>
          <a:off x="0" y="0"/>
          <a:ext cx="0" cy="0"/>
          <a:chOff x="0" y="0"/>
          <a:chExt cx="0" cy="0"/>
        </a:xfrm>
      </p:grpSpPr>
      <p:sp>
        <p:nvSpPr>
          <p:cNvPr id="141" name="Title Text"/>
          <p:cNvSpPr txBox="1"/>
          <p:nvPr>
            <p:ph type="title"/>
          </p:nvPr>
        </p:nvSpPr>
        <p:spPr>
          <a:xfrm>
            <a:off x="228600" y="137319"/>
            <a:ext cx="4114800" cy="571501"/>
          </a:xfrm>
          <a:prstGeom prst="rect">
            <a:avLst/>
          </a:prstGeom>
        </p:spPr>
        <p:txBody>
          <a:bodyPr lIns="22849" tIns="22849" rIns="22849" bIns="22849" anchor="ctr"/>
          <a:lstStyle>
            <a:lvl1pPr algn="ctr">
              <a:defRPr sz="2200">
                <a:latin typeface="Calibri"/>
                <a:ea typeface="Calibri"/>
                <a:cs typeface="Calibri"/>
                <a:sym typeface="Calibri"/>
              </a:defRPr>
            </a:lvl1pPr>
          </a:lstStyle>
          <a:p>
            <a:pPr/>
            <a:r>
              <a:t>Title Text</a:t>
            </a:r>
          </a:p>
        </p:txBody>
      </p:sp>
      <p:sp>
        <p:nvSpPr>
          <p:cNvPr id="142" name="Body Level One…"/>
          <p:cNvSpPr txBox="1"/>
          <p:nvPr>
            <p:ph type="body" sz="quarter" idx="1"/>
          </p:nvPr>
        </p:nvSpPr>
        <p:spPr>
          <a:xfrm>
            <a:off x="228600" y="800100"/>
            <a:ext cx="2019300" cy="2262983"/>
          </a:xfrm>
          <a:prstGeom prst="rect">
            <a:avLst/>
          </a:prstGeom>
        </p:spPr>
        <p:txBody>
          <a:bodyPr lIns="22849" tIns="22849" rIns="22849" bIns="22849"/>
          <a:lstStyle>
            <a:lvl1pPr indent="-317500">
              <a:lnSpc>
                <a:spcPct val="100000"/>
              </a:lnSpc>
              <a:spcBef>
                <a:spcPts val="300"/>
              </a:spcBef>
              <a:buClr>
                <a:srgbClr val="000000"/>
              </a:buClr>
              <a:buSzPts val="1400"/>
              <a:buChar char="•"/>
              <a:defRPr sz="1400">
                <a:solidFill>
                  <a:srgbClr val="000000"/>
                </a:solidFill>
                <a:latin typeface="Calibri"/>
                <a:ea typeface="Calibri"/>
                <a:cs typeface="Calibri"/>
                <a:sym typeface="Calibri"/>
              </a:defRPr>
            </a:lvl1pPr>
            <a:lvl2pPr marL="965200" indent="-355600">
              <a:lnSpc>
                <a:spcPct val="100000"/>
              </a:lnSpc>
              <a:spcBef>
                <a:spcPts val="300"/>
              </a:spcBef>
              <a:buClr>
                <a:srgbClr val="000000"/>
              </a:buClr>
              <a:buSzPts val="1400"/>
              <a:buChar char="–"/>
              <a:defRPr sz="1400">
                <a:solidFill>
                  <a:srgbClr val="000000"/>
                </a:solidFill>
                <a:latin typeface="Calibri"/>
                <a:ea typeface="Calibri"/>
                <a:cs typeface="Calibri"/>
                <a:sym typeface="Calibri"/>
              </a:defRPr>
            </a:lvl2pPr>
            <a:lvl3pPr marL="1488439" indent="-408939">
              <a:lnSpc>
                <a:spcPct val="100000"/>
              </a:lnSpc>
              <a:spcBef>
                <a:spcPts val="300"/>
              </a:spcBef>
              <a:buClr>
                <a:srgbClr val="000000"/>
              </a:buClr>
              <a:buSzPts val="1400"/>
              <a:buChar char="•"/>
              <a:defRPr sz="1400">
                <a:solidFill>
                  <a:srgbClr val="000000"/>
                </a:solidFill>
                <a:latin typeface="Calibri"/>
                <a:ea typeface="Calibri"/>
                <a:cs typeface="Calibri"/>
                <a:sym typeface="Calibri"/>
              </a:defRPr>
            </a:lvl3pPr>
            <a:lvl4pPr marL="1987550" indent="-444500">
              <a:lnSpc>
                <a:spcPct val="100000"/>
              </a:lnSpc>
              <a:spcBef>
                <a:spcPts val="300"/>
              </a:spcBef>
              <a:buClr>
                <a:srgbClr val="000000"/>
              </a:buClr>
              <a:buSzPts val="1400"/>
              <a:buChar char="–"/>
              <a:defRPr sz="1400">
                <a:solidFill>
                  <a:srgbClr val="000000"/>
                </a:solidFill>
                <a:latin typeface="Calibri"/>
                <a:ea typeface="Calibri"/>
                <a:cs typeface="Calibri"/>
                <a:sym typeface="Calibri"/>
              </a:defRPr>
            </a:lvl4pPr>
            <a:lvl5pPr marL="2444750" indent="-444500">
              <a:lnSpc>
                <a:spcPct val="100000"/>
              </a:lnSpc>
              <a:spcBef>
                <a:spcPts val="300"/>
              </a:spcBef>
              <a:buClr>
                <a:srgbClr val="000000"/>
              </a:buClr>
              <a:buSzPts val="1400"/>
              <a:buChar char="»"/>
              <a:defRPr sz="1400">
                <a:solidFill>
                  <a:srgbClr val="000000"/>
                </a:solidFill>
                <a:latin typeface="Calibri"/>
                <a:ea typeface="Calibri"/>
                <a:cs typeface="Calibri"/>
                <a:sym typeface="Calibri"/>
              </a:defRPr>
            </a:lvl5pPr>
          </a:lstStyle>
          <a:p>
            <a:pPr/>
            <a:r>
              <a:t>Body Level One</a:t>
            </a:r>
          </a:p>
          <a:p>
            <a:pPr lvl="1"/>
            <a:r>
              <a:t>Body Level Two</a:t>
            </a:r>
          </a:p>
          <a:p>
            <a:pPr lvl="2"/>
            <a:r>
              <a:t>Body Level Three</a:t>
            </a:r>
          </a:p>
          <a:p>
            <a:pPr lvl="3"/>
            <a:r>
              <a:t>Body Level Four</a:t>
            </a:r>
          </a:p>
          <a:p>
            <a:pPr lvl="4"/>
            <a:r>
              <a:t>Body Level Five</a:t>
            </a:r>
          </a:p>
        </p:txBody>
      </p:sp>
      <p:sp>
        <p:nvSpPr>
          <p:cNvPr id="143" name="Google Shape;81;p18"/>
          <p:cNvSpPr txBox="1"/>
          <p:nvPr>
            <p:ph type="body" sz="quarter" idx="21"/>
          </p:nvPr>
        </p:nvSpPr>
        <p:spPr>
          <a:xfrm>
            <a:off x="2324100" y="800099"/>
            <a:ext cx="2019300" cy="2262984"/>
          </a:xfrm>
          <a:prstGeom prst="rect">
            <a:avLst/>
          </a:prstGeom>
        </p:spPr>
        <p:txBody>
          <a:bodyPr lIns="22849" tIns="22849" rIns="22849" bIns="22849"/>
          <a:lstStyle/>
          <a:p>
            <a:pPr indent="-317500">
              <a:lnSpc>
                <a:spcPct val="100000"/>
              </a:lnSpc>
              <a:spcBef>
                <a:spcPts val="300"/>
              </a:spcBef>
              <a:buClr>
                <a:srgbClr val="000000"/>
              </a:buClr>
              <a:buSzPts val="1400"/>
              <a:buChar char="•"/>
              <a:defRPr sz="1400">
                <a:solidFill>
                  <a:srgbClr val="000000"/>
                </a:solidFill>
                <a:latin typeface="Calibri"/>
                <a:ea typeface="Calibri"/>
                <a:cs typeface="Calibri"/>
                <a:sym typeface="Calibri"/>
              </a:defRPr>
            </a:pPr>
          </a:p>
        </p:txBody>
      </p:sp>
      <p:sp>
        <p:nvSpPr>
          <p:cNvPr id="144" name="Slide Number"/>
          <p:cNvSpPr txBox="1"/>
          <p:nvPr>
            <p:ph type="sldNum" sz="quarter" idx="2"/>
          </p:nvPr>
        </p:nvSpPr>
        <p:spPr>
          <a:xfrm>
            <a:off x="4207758" y="3204215"/>
            <a:ext cx="135642" cy="130483"/>
          </a:xfrm>
          <a:prstGeom prst="rect">
            <a:avLst/>
          </a:prstGeom>
        </p:spPr>
        <p:txBody>
          <a:bodyPr lIns="22849" tIns="22849" rIns="22849" bIns="22849">
            <a:spAutoFit/>
          </a:bodyPr>
          <a:lstStyle>
            <a:lvl1pPr>
              <a:defRPr sz="600">
                <a:solidFill>
                  <a:srgbClr val="888888"/>
                </a:solidFill>
                <a:latin typeface="Calibri"/>
                <a:ea typeface="Calibri"/>
                <a:cs typeface="Calibri"/>
                <a:sym typeface="Calibri"/>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WO_OBJECTS_WITH_TEXT">
    <p:spTree>
      <p:nvGrpSpPr>
        <p:cNvPr id="1" name=""/>
        <p:cNvGrpSpPr/>
        <p:nvPr/>
      </p:nvGrpSpPr>
      <p:grpSpPr>
        <a:xfrm>
          <a:off x="0" y="0"/>
          <a:ext cx="0" cy="0"/>
          <a:chOff x="0" y="0"/>
          <a:chExt cx="0" cy="0"/>
        </a:xfrm>
      </p:grpSpPr>
      <p:sp>
        <p:nvSpPr>
          <p:cNvPr id="151" name="Title Text"/>
          <p:cNvSpPr txBox="1"/>
          <p:nvPr>
            <p:ph type="title"/>
          </p:nvPr>
        </p:nvSpPr>
        <p:spPr>
          <a:xfrm>
            <a:off x="228600" y="137319"/>
            <a:ext cx="4114800" cy="571501"/>
          </a:xfrm>
          <a:prstGeom prst="rect">
            <a:avLst/>
          </a:prstGeom>
        </p:spPr>
        <p:txBody>
          <a:bodyPr lIns="22849" tIns="22849" rIns="22849" bIns="22849" anchor="ctr"/>
          <a:lstStyle>
            <a:lvl1pPr algn="ctr">
              <a:defRPr sz="2200">
                <a:latin typeface="Calibri"/>
                <a:ea typeface="Calibri"/>
                <a:cs typeface="Calibri"/>
                <a:sym typeface="Calibri"/>
              </a:defRPr>
            </a:lvl1pPr>
          </a:lstStyle>
          <a:p>
            <a:pPr/>
            <a:r>
              <a:t>Title Text</a:t>
            </a:r>
          </a:p>
        </p:txBody>
      </p:sp>
      <p:sp>
        <p:nvSpPr>
          <p:cNvPr id="152" name="Body Level One…"/>
          <p:cNvSpPr txBox="1"/>
          <p:nvPr>
            <p:ph type="body" sz="quarter" idx="1"/>
          </p:nvPr>
        </p:nvSpPr>
        <p:spPr>
          <a:xfrm>
            <a:off x="228600" y="767556"/>
            <a:ext cx="2020094" cy="319882"/>
          </a:xfrm>
          <a:prstGeom prst="rect">
            <a:avLst/>
          </a:prstGeom>
        </p:spPr>
        <p:txBody>
          <a:bodyPr lIns="22849" tIns="22849" rIns="22849" bIns="22849" anchor="b"/>
          <a:lstStyle>
            <a:lvl1pPr marL="228600" indent="0">
              <a:lnSpc>
                <a:spcPct val="100000"/>
              </a:lnSpc>
              <a:spcBef>
                <a:spcPts val="200"/>
              </a:spcBef>
              <a:buClrTx/>
              <a:buSzTx/>
              <a:buFontTx/>
              <a:buNone/>
              <a:defRPr b="1" sz="1200">
                <a:solidFill>
                  <a:srgbClr val="000000"/>
                </a:solidFill>
                <a:latin typeface="Calibri"/>
                <a:ea typeface="Calibri"/>
                <a:cs typeface="Calibri"/>
                <a:sym typeface="Calibri"/>
              </a:defRPr>
            </a:lvl1pPr>
            <a:lvl2pPr marL="228600" indent="457200">
              <a:lnSpc>
                <a:spcPct val="100000"/>
              </a:lnSpc>
              <a:spcBef>
                <a:spcPts val="200"/>
              </a:spcBef>
              <a:buClrTx/>
              <a:buSzTx/>
              <a:buFontTx/>
              <a:buNone/>
              <a:defRPr b="1" sz="1200">
                <a:solidFill>
                  <a:srgbClr val="000000"/>
                </a:solidFill>
                <a:latin typeface="Calibri"/>
                <a:ea typeface="Calibri"/>
                <a:cs typeface="Calibri"/>
                <a:sym typeface="Calibri"/>
              </a:defRPr>
            </a:lvl2pPr>
            <a:lvl3pPr marL="228600" indent="914400">
              <a:lnSpc>
                <a:spcPct val="100000"/>
              </a:lnSpc>
              <a:spcBef>
                <a:spcPts val="200"/>
              </a:spcBef>
              <a:buClrTx/>
              <a:buSzTx/>
              <a:buFontTx/>
              <a:buNone/>
              <a:defRPr b="1" sz="1200">
                <a:solidFill>
                  <a:srgbClr val="000000"/>
                </a:solidFill>
                <a:latin typeface="Calibri"/>
                <a:ea typeface="Calibri"/>
                <a:cs typeface="Calibri"/>
                <a:sym typeface="Calibri"/>
              </a:defRPr>
            </a:lvl3pPr>
            <a:lvl4pPr marL="228600" indent="1371600">
              <a:lnSpc>
                <a:spcPct val="100000"/>
              </a:lnSpc>
              <a:spcBef>
                <a:spcPts val="200"/>
              </a:spcBef>
              <a:buClrTx/>
              <a:buSzTx/>
              <a:buFontTx/>
              <a:buNone/>
              <a:defRPr b="1" sz="1200">
                <a:solidFill>
                  <a:srgbClr val="000000"/>
                </a:solidFill>
                <a:latin typeface="Calibri"/>
                <a:ea typeface="Calibri"/>
                <a:cs typeface="Calibri"/>
                <a:sym typeface="Calibri"/>
              </a:defRPr>
            </a:lvl4pPr>
            <a:lvl5pPr marL="228600" indent="1828800">
              <a:lnSpc>
                <a:spcPct val="100000"/>
              </a:lnSpc>
              <a:spcBef>
                <a:spcPts val="200"/>
              </a:spcBef>
              <a:buClrTx/>
              <a:buSzTx/>
              <a:buFontTx/>
              <a:buNone/>
              <a:defRPr b="1" sz="1200">
                <a:solidFill>
                  <a:srgbClr val="000000"/>
                </a:solidFill>
                <a:latin typeface="Calibri"/>
                <a:ea typeface="Calibri"/>
                <a:cs typeface="Calibri"/>
                <a:sym typeface="Calibri"/>
              </a:defRPr>
            </a:lvl5pPr>
          </a:lstStyle>
          <a:p>
            <a:pPr/>
            <a:r>
              <a:t>Body Level One</a:t>
            </a:r>
          </a:p>
          <a:p>
            <a:pPr lvl="1"/>
            <a:r>
              <a:t>Body Level Two</a:t>
            </a:r>
          </a:p>
          <a:p>
            <a:pPr lvl="2"/>
            <a:r>
              <a:t>Body Level Three</a:t>
            </a:r>
          </a:p>
          <a:p>
            <a:pPr lvl="3"/>
            <a:r>
              <a:t>Body Level Four</a:t>
            </a:r>
          </a:p>
          <a:p>
            <a:pPr lvl="4"/>
            <a:r>
              <a:t>Body Level Five</a:t>
            </a:r>
          </a:p>
        </p:txBody>
      </p:sp>
      <p:sp>
        <p:nvSpPr>
          <p:cNvPr id="153" name="Google Shape;88;p19"/>
          <p:cNvSpPr txBox="1"/>
          <p:nvPr>
            <p:ph type="body" sz="quarter" idx="21"/>
          </p:nvPr>
        </p:nvSpPr>
        <p:spPr>
          <a:xfrm>
            <a:off x="228600" y="1087438"/>
            <a:ext cx="2020094" cy="1975644"/>
          </a:xfrm>
          <a:prstGeom prst="rect">
            <a:avLst/>
          </a:prstGeom>
        </p:spPr>
        <p:txBody>
          <a:bodyPr lIns="22849" tIns="22849" rIns="22849" bIns="22849"/>
          <a:lstStyle/>
          <a:p>
            <a:pPr indent="-304800">
              <a:lnSpc>
                <a:spcPct val="100000"/>
              </a:lnSpc>
              <a:spcBef>
                <a:spcPts val="200"/>
              </a:spcBef>
              <a:buClr>
                <a:srgbClr val="000000"/>
              </a:buClr>
              <a:buSzPts val="1200"/>
              <a:buChar char="•"/>
              <a:defRPr sz="1200">
                <a:solidFill>
                  <a:srgbClr val="000000"/>
                </a:solidFill>
                <a:latin typeface="Calibri"/>
                <a:ea typeface="Calibri"/>
                <a:cs typeface="Calibri"/>
                <a:sym typeface="Calibri"/>
              </a:defRPr>
            </a:pPr>
          </a:p>
        </p:txBody>
      </p:sp>
      <p:sp>
        <p:nvSpPr>
          <p:cNvPr id="154" name="Google Shape;89;p19"/>
          <p:cNvSpPr txBox="1"/>
          <p:nvPr>
            <p:ph type="body" sz="quarter" idx="22"/>
          </p:nvPr>
        </p:nvSpPr>
        <p:spPr>
          <a:xfrm>
            <a:off x="2322513" y="767556"/>
            <a:ext cx="2020889" cy="319882"/>
          </a:xfrm>
          <a:prstGeom prst="rect">
            <a:avLst/>
          </a:prstGeom>
        </p:spPr>
        <p:txBody>
          <a:bodyPr lIns="22849" tIns="22849" rIns="22849" bIns="22849" anchor="b"/>
          <a:lstStyle/>
          <a:p>
            <a:pPr marL="228600" indent="0">
              <a:lnSpc>
                <a:spcPct val="100000"/>
              </a:lnSpc>
              <a:spcBef>
                <a:spcPts val="200"/>
              </a:spcBef>
              <a:buClrTx/>
              <a:buSzTx/>
              <a:buFontTx/>
              <a:buNone/>
              <a:defRPr b="1" sz="1200">
                <a:solidFill>
                  <a:srgbClr val="000000"/>
                </a:solidFill>
                <a:latin typeface="Calibri"/>
                <a:ea typeface="Calibri"/>
                <a:cs typeface="Calibri"/>
                <a:sym typeface="Calibri"/>
              </a:defRPr>
            </a:pPr>
          </a:p>
        </p:txBody>
      </p:sp>
      <p:sp>
        <p:nvSpPr>
          <p:cNvPr id="155" name="Google Shape;90;p19"/>
          <p:cNvSpPr txBox="1"/>
          <p:nvPr>
            <p:ph type="body" sz="quarter" idx="23"/>
          </p:nvPr>
        </p:nvSpPr>
        <p:spPr>
          <a:xfrm>
            <a:off x="2322513" y="1087438"/>
            <a:ext cx="2020889" cy="1975644"/>
          </a:xfrm>
          <a:prstGeom prst="rect">
            <a:avLst/>
          </a:prstGeom>
        </p:spPr>
        <p:txBody>
          <a:bodyPr lIns="22849" tIns="22849" rIns="22849" bIns="22849"/>
          <a:lstStyle/>
          <a:p>
            <a:pPr indent="-304800">
              <a:lnSpc>
                <a:spcPct val="100000"/>
              </a:lnSpc>
              <a:spcBef>
                <a:spcPts val="200"/>
              </a:spcBef>
              <a:buClr>
                <a:srgbClr val="000000"/>
              </a:buClr>
              <a:buSzPts val="1200"/>
              <a:buChar char="•"/>
              <a:defRPr sz="1200">
                <a:solidFill>
                  <a:srgbClr val="000000"/>
                </a:solidFill>
                <a:latin typeface="Calibri"/>
                <a:ea typeface="Calibri"/>
                <a:cs typeface="Calibri"/>
                <a:sym typeface="Calibri"/>
              </a:defRPr>
            </a:pPr>
          </a:p>
        </p:txBody>
      </p:sp>
      <p:sp>
        <p:nvSpPr>
          <p:cNvPr id="156" name="Slide Number"/>
          <p:cNvSpPr txBox="1"/>
          <p:nvPr>
            <p:ph type="sldNum" sz="quarter" idx="2"/>
          </p:nvPr>
        </p:nvSpPr>
        <p:spPr>
          <a:xfrm>
            <a:off x="4207758" y="3204215"/>
            <a:ext cx="135642" cy="130483"/>
          </a:xfrm>
          <a:prstGeom prst="rect">
            <a:avLst/>
          </a:prstGeom>
        </p:spPr>
        <p:txBody>
          <a:bodyPr lIns="22849" tIns="22849" rIns="22849" bIns="22849">
            <a:spAutoFit/>
          </a:bodyPr>
          <a:lstStyle>
            <a:lvl1pPr>
              <a:defRPr sz="600">
                <a:solidFill>
                  <a:srgbClr val="888888"/>
                </a:solidFill>
                <a:latin typeface="Calibri"/>
                <a:ea typeface="Calibri"/>
                <a:cs typeface="Calibri"/>
                <a:sym typeface="Calibri"/>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_ONLY">
    <p:spTree>
      <p:nvGrpSpPr>
        <p:cNvPr id="1" name=""/>
        <p:cNvGrpSpPr/>
        <p:nvPr/>
      </p:nvGrpSpPr>
      <p:grpSpPr>
        <a:xfrm>
          <a:off x="0" y="0"/>
          <a:ext cx="0" cy="0"/>
          <a:chOff x="0" y="0"/>
          <a:chExt cx="0" cy="0"/>
        </a:xfrm>
      </p:grpSpPr>
      <p:sp>
        <p:nvSpPr>
          <p:cNvPr id="163" name="Title Text"/>
          <p:cNvSpPr txBox="1"/>
          <p:nvPr>
            <p:ph type="title"/>
          </p:nvPr>
        </p:nvSpPr>
        <p:spPr>
          <a:xfrm>
            <a:off x="228600" y="137319"/>
            <a:ext cx="4114800" cy="571501"/>
          </a:xfrm>
          <a:prstGeom prst="rect">
            <a:avLst/>
          </a:prstGeom>
        </p:spPr>
        <p:txBody>
          <a:bodyPr lIns="22849" tIns="22849" rIns="22849" bIns="22849" anchor="ctr"/>
          <a:lstStyle>
            <a:lvl1pPr algn="ctr">
              <a:defRPr sz="2200">
                <a:latin typeface="Calibri"/>
                <a:ea typeface="Calibri"/>
                <a:cs typeface="Calibri"/>
                <a:sym typeface="Calibri"/>
              </a:defRPr>
            </a:lvl1pPr>
          </a:lstStyle>
          <a:p>
            <a:pPr/>
            <a:r>
              <a:t>Title Text</a:t>
            </a:r>
          </a:p>
        </p:txBody>
      </p:sp>
      <p:sp>
        <p:nvSpPr>
          <p:cNvPr id="164" name="Slide Number"/>
          <p:cNvSpPr txBox="1"/>
          <p:nvPr>
            <p:ph type="sldNum" sz="quarter" idx="2"/>
          </p:nvPr>
        </p:nvSpPr>
        <p:spPr>
          <a:xfrm>
            <a:off x="4207758" y="3204215"/>
            <a:ext cx="135642" cy="130483"/>
          </a:xfrm>
          <a:prstGeom prst="rect">
            <a:avLst/>
          </a:prstGeom>
        </p:spPr>
        <p:txBody>
          <a:bodyPr lIns="22849" tIns="22849" rIns="22849" bIns="22849">
            <a:spAutoFit/>
          </a:bodyPr>
          <a:lstStyle>
            <a:lvl1pPr>
              <a:defRPr sz="600">
                <a:solidFill>
                  <a:srgbClr val="888888"/>
                </a:solidFill>
                <a:latin typeface="Calibri"/>
                <a:ea typeface="Calibri"/>
                <a:cs typeface="Calibri"/>
                <a:sym typeface="Calibri"/>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OBJECT_WITH_CAPTION_TEXT">
    <p:spTree>
      <p:nvGrpSpPr>
        <p:cNvPr id="1" name=""/>
        <p:cNvGrpSpPr/>
        <p:nvPr/>
      </p:nvGrpSpPr>
      <p:grpSpPr>
        <a:xfrm>
          <a:off x="0" y="0"/>
          <a:ext cx="0" cy="0"/>
          <a:chOff x="0" y="0"/>
          <a:chExt cx="0" cy="0"/>
        </a:xfrm>
      </p:grpSpPr>
      <p:sp>
        <p:nvSpPr>
          <p:cNvPr id="171" name="Title Text"/>
          <p:cNvSpPr txBox="1"/>
          <p:nvPr>
            <p:ph type="title"/>
          </p:nvPr>
        </p:nvSpPr>
        <p:spPr>
          <a:xfrm>
            <a:off x="228600" y="136525"/>
            <a:ext cx="1504158" cy="581025"/>
          </a:xfrm>
          <a:prstGeom prst="rect">
            <a:avLst/>
          </a:prstGeom>
        </p:spPr>
        <p:txBody>
          <a:bodyPr lIns="22849" tIns="22849" rIns="22849" bIns="22849" anchor="b"/>
          <a:lstStyle>
            <a:lvl1pPr>
              <a:defRPr b="1" sz="1000">
                <a:latin typeface="Calibri"/>
                <a:ea typeface="Calibri"/>
                <a:cs typeface="Calibri"/>
                <a:sym typeface="Calibri"/>
              </a:defRPr>
            </a:lvl1pPr>
          </a:lstStyle>
          <a:p>
            <a:pPr/>
            <a:r>
              <a:t>Title Text</a:t>
            </a:r>
          </a:p>
        </p:txBody>
      </p:sp>
      <p:sp>
        <p:nvSpPr>
          <p:cNvPr id="172" name="Body Level One…"/>
          <p:cNvSpPr txBox="1"/>
          <p:nvPr>
            <p:ph type="body" sz="quarter" idx="1"/>
          </p:nvPr>
        </p:nvSpPr>
        <p:spPr>
          <a:xfrm>
            <a:off x="1787525" y="136525"/>
            <a:ext cx="2555875" cy="2926558"/>
          </a:xfrm>
          <a:prstGeom prst="rect">
            <a:avLst/>
          </a:prstGeom>
        </p:spPr>
        <p:txBody>
          <a:bodyPr lIns="22849" tIns="22849" rIns="22849" bIns="22849"/>
          <a:lstStyle>
            <a:lvl1pPr indent="-330200">
              <a:lnSpc>
                <a:spcPct val="100000"/>
              </a:lnSpc>
              <a:spcBef>
                <a:spcPts val="300"/>
              </a:spcBef>
              <a:buClr>
                <a:srgbClr val="000000"/>
              </a:buClr>
              <a:buSzPts val="1600"/>
              <a:buChar char="•"/>
              <a:defRPr sz="1600">
                <a:solidFill>
                  <a:srgbClr val="000000"/>
                </a:solidFill>
                <a:latin typeface="Calibri"/>
                <a:ea typeface="Calibri"/>
                <a:cs typeface="Calibri"/>
                <a:sym typeface="Calibri"/>
              </a:defRPr>
            </a:lvl1pPr>
            <a:lvl2pPr marL="959757" indent="-362857">
              <a:lnSpc>
                <a:spcPct val="100000"/>
              </a:lnSpc>
              <a:spcBef>
                <a:spcPts val="300"/>
              </a:spcBef>
              <a:buClr>
                <a:srgbClr val="000000"/>
              </a:buClr>
              <a:buSzPts val="1600"/>
              <a:buChar char="–"/>
              <a:defRPr sz="1600">
                <a:solidFill>
                  <a:srgbClr val="000000"/>
                </a:solidFill>
                <a:latin typeface="Calibri"/>
                <a:ea typeface="Calibri"/>
                <a:cs typeface="Calibri"/>
                <a:sym typeface="Calibri"/>
              </a:defRPr>
            </a:lvl2pPr>
            <a:lvl3pPr marL="1473200" indent="-406400">
              <a:lnSpc>
                <a:spcPct val="100000"/>
              </a:lnSpc>
              <a:spcBef>
                <a:spcPts val="300"/>
              </a:spcBef>
              <a:buClr>
                <a:srgbClr val="000000"/>
              </a:buClr>
              <a:buSzPts val="1600"/>
              <a:buChar char="•"/>
              <a:defRPr sz="1600">
                <a:solidFill>
                  <a:srgbClr val="000000"/>
                </a:solidFill>
                <a:latin typeface="Calibri"/>
                <a:ea typeface="Calibri"/>
                <a:cs typeface="Calibri"/>
                <a:sym typeface="Calibri"/>
              </a:defRPr>
            </a:lvl3pPr>
            <a:lvl4pPr marL="2004060" indent="-467360">
              <a:lnSpc>
                <a:spcPct val="100000"/>
              </a:lnSpc>
              <a:spcBef>
                <a:spcPts val="300"/>
              </a:spcBef>
              <a:buClr>
                <a:srgbClr val="000000"/>
              </a:buClr>
              <a:buSzPts val="1600"/>
              <a:buChar char="–"/>
              <a:defRPr sz="1600">
                <a:solidFill>
                  <a:srgbClr val="000000"/>
                </a:solidFill>
                <a:latin typeface="Calibri"/>
                <a:ea typeface="Calibri"/>
                <a:cs typeface="Calibri"/>
                <a:sym typeface="Calibri"/>
              </a:defRPr>
            </a:lvl4pPr>
            <a:lvl5pPr marL="2461260" indent="-467360">
              <a:lnSpc>
                <a:spcPct val="100000"/>
              </a:lnSpc>
              <a:spcBef>
                <a:spcPts val="300"/>
              </a:spcBef>
              <a:buClr>
                <a:srgbClr val="000000"/>
              </a:buClr>
              <a:buSzPts val="1600"/>
              <a:buChar char="»"/>
              <a:defRPr sz="1600">
                <a:solidFill>
                  <a:srgbClr val="000000"/>
                </a:solidFill>
                <a:latin typeface="Calibri"/>
                <a:ea typeface="Calibri"/>
                <a:cs typeface="Calibri"/>
                <a:sym typeface="Calibri"/>
              </a:defRPr>
            </a:lvl5pPr>
          </a:lstStyle>
          <a:p>
            <a:pPr/>
            <a:r>
              <a:t>Body Level One</a:t>
            </a:r>
          </a:p>
          <a:p>
            <a:pPr lvl="1"/>
            <a:r>
              <a:t>Body Level Two</a:t>
            </a:r>
          </a:p>
          <a:p>
            <a:pPr lvl="2"/>
            <a:r>
              <a:t>Body Level Three</a:t>
            </a:r>
          </a:p>
          <a:p>
            <a:pPr lvl="3"/>
            <a:r>
              <a:t>Body Level Four</a:t>
            </a:r>
          </a:p>
          <a:p>
            <a:pPr lvl="4"/>
            <a:r>
              <a:t>Body Level Five</a:t>
            </a:r>
          </a:p>
        </p:txBody>
      </p:sp>
      <p:sp>
        <p:nvSpPr>
          <p:cNvPr id="173" name="Google Shape;102;p21"/>
          <p:cNvSpPr txBox="1"/>
          <p:nvPr>
            <p:ph type="body" sz="quarter" idx="21"/>
          </p:nvPr>
        </p:nvSpPr>
        <p:spPr>
          <a:xfrm>
            <a:off x="228599" y="717549"/>
            <a:ext cx="1504159" cy="2345534"/>
          </a:xfrm>
          <a:prstGeom prst="rect">
            <a:avLst/>
          </a:prstGeom>
        </p:spPr>
        <p:txBody>
          <a:bodyPr lIns="22849" tIns="22849" rIns="22849" bIns="22849"/>
          <a:lstStyle/>
          <a:p>
            <a:pPr marL="228600" indent="0">
              <a:lnSpc>
                <a:spcPct val="100000"/>
              </a:lnSpc>
              <a:spcBef>
                <a:spcPts val="100"/>
              </a:spcBef>
              <a:buClrTx/>
              <a:buSzTx/>
              <a:buFontTx/>
              <a:buNone/>
              <a:defRPr sz="700">
                <a:solidFill>
                  <a:srgbClr val="000000"/>
                </a:solidFill>
                <a:latin typeface="Calibri"/>
                <a:ea typeface="Calibri"/>
                <a:cs typeface="Calibri"/>
                <a:sym typeface="Calibri"/>
              </a:defRPr>
            </a:pPr>
          </a:p>
        </p:txBody>
      </p:sp>
      <p:sp>
        <p:nvSpPr>
          <p:cNvPr id="174" name="Slide Number"/>
          <p:cNvSpPr txBox="1"/>
          <p:nvPr>
            <p:ph type="sldNum" sz="quarter" idx="2"/>
          </p:nvPr>
        </p:nvSpPr>
        <p:spPr>
          <a:xfrm>
            <a:off x="4207758" y="3204215"/>
            <a:ext cx="135642" cy="130483"/>
          </a:xfrm>
          <a:prstGeom prst="rect">
            <a:avLst/>
          </a:prstGeom>
        </p:spPr>
        <p:txBody>
          <a:bodyPr lIns="22849" tIns="22849" rIns="22849" bIns="22849">
            <a:spAutoFit/>
          </a:bodyPr>
          <a:lstStyle>
            <a:lvl1pPr>
              <a:defRPr sz="600">
                <a:solidFill>
                  <a:srgbClr val="888888"/>
                </a:solidFill>
                <a:latin typeface="Calibri"/>
                <a:ea typeface="Calibri"/>
                <a:cs typeface="Calibri"/>
                <a:sym typeface="Calibri"/>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_HEADER">
    <p:spTree>
      <p:nvGrpSpPr>
        <p:cNvPr id="1" name=""/>
        <p:cNvGrpSpPr/>
        <p:nvPr/>
      </p:nvGrpSpPr>
      <p:grpSpPr>
        <a:xfrm>
          <a:off x="0" y="0"/>
          <a:ext cx="0" cy="0"/>
          <a:chOff x="0" y="0"/>
          <a:chExt cx="0" cy="0"/>
        </a:xfrm>
      </p:grpSpPr>
      <p:sp>
        <p:nvSpPr>
          <p:cNvPr id="20" name="Title Text"/>
          <p:cNvSpPr txBox="1"/>
          <p:nvPr>
            <p:ph type="title"/>
          </p:nvPr>
        </p:nvSpPr>
        <p:spPr>
          <a:xfrm>
            <a:off x="311699" y="2150849"/>
            <a:ext cx="8520602" cy="841801"/>
          </a:xfrm>
          <a:prstGeom prst="rect">
            <a:avLst/>
          </a:prstGeom>
        </p:spPr>
        <p:txBody>
          <a:bodyPr anchor="ctr"/>
          <a:lstStyle>
            <a:lvl1pPr algn="ctr">
              <a:defRPr sz="3600"/>
            </a:lvl1pPr>
          </a:lstStyle>
          <a:p>
            <a:pPr/>
            <a:r>
              <a:t>Title Text</a:t>
            </a:r>
          </a:p>
        </p:txBody>
      </p:sp>
      <p:sp>
        <p:nvSpPr>
          <p:cNvPr id="2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ICTURE_WITH_CAPTION_TEXT">
    <p:spTree>
      <p:nvGrpSpPr>
        <p:cNvPr id="1" name=""/>
        <p:cNvGrpSpPr/>
        <p:nvPr/>
      </p:nvGrpSpPr>
      <p:grpSpPr>
        <a:xfrm>
          <a:off x="0" y="0"/>
          <a:ext cx="0" cy="0"/>
          <a:chOff x="0" y="0"/>
          <a:chExt cx="0" cy="0"/>
        </a:xfrm>
      </p:grpSpPr>
      <p:sp>
        <p:nvSpPr>
          <p:cNvPr id="181" name="Title Text"/>
          <p:cNvSpPr txBox="1"/>
          <p:nvPr>
            <p:ph type="title"/>
          </p:nvPr>
        </p:nvSpPr>
        <p:spPr>
          <a:xfrm>
            <a:off x="896144" y="2400300"/>
            <a:ext cx="2743201" cy="283369"/>
          </a:xfrm>
          <a:prstGeom prst="rect">
            <a:avLst/>
          </a:prstGeom>
        </p:spPr>
        <p:txBody>
          <a:bodyPr lIns="22849" tIns="22849" rIns="22849" bIns="22849" anchor="b"/>
          <a:lstStyle>
            <a:lvl1pPr>
              <a:defRPr b="1" sz="1000">
                <a:latin typeface="Calibri"/>
                <a:ea typeface="Calibri"/>
                <a:cs typeface="Calibri"/>
                <a:sym typeface="Calibri"/>
              </a:defRPr>
            </a:lvl1pPr>
          </a:lstStyle>
          <a:p>
            <a:pPr/>
            <a:r>
              <a:t>Title Text</a:t>
            </a:r>
          </a:p>
        </p:txBody>
      </p:sp>
      <p:sp>
        <p:nvSpPr>
          <p:cNvPr id="182" name="Google Shape;108;p22"/>
          <p:cNvSpPr/>
          <p:nvPr>
            <p:ph type="pic" sz="quarter" idx="21"/>
          </p:nvPr>
        </p:nvSpPr>
        <p:spPr>
          <a:xfrm>
            <a:off x="896144" y="306388"/>
            <a:ext cx="2743201" cy="2057401"/>
          </a:xfrm>
          <a:prstGeom prst="rect">
            <a:avLst/>
          </a:prstGeom>
        </p:spPr>
        <p:txBody>
          <a:bodyPr lIns="91439" tIns="45719" rIns="91439" bIns="45719">
            <a:noAutofit/>
          </a:bodyPr>
          <a:lstStyle/>
          <a:p>
            <a:pPr/>
          </a:p>
        </p:txBody>
      </p:sp>
      <p:sp>
        <p:nvSpPr>
          <p:cNvPr id="183" name="Body Level One…"/>
          <p:cNvSpPr txBox="1"/>
          <p:nvPr>
            <p:ph type="body" sz="quarter" idx="1"/>
          </p:nvPr>
        </p:nvSpPr>
        <p:spPr>
          <a:xfrm>
            <a:off x="896144" y="2683668"/>
            <a:ext cx="2743201" cy="402432"/>
          </a:xfrm>
          <a:prstGeom prst="rect">
            <a:avLst/>
          </a:prstGeom>
        </p:spPr>
        <p:txBody>
          <a:bodyPr lIns="22849" tIns="22849" rIns="22849" bIns="22849"/>
          <a:lstStyle>
            <a:lvl1pPr marL="228600" indent="0">
              <a:lnSpc>
                <a:spcPct val="100000"/>
              </a:lnSpc>
              <a:spcBef>
                <a:spcPts val="100"/>
              </a:spcBef>
              <a:buClrTx/>
              <a:buSzTx/>
              <a:buFontTx/>
              <a:buNone/>
              <a:defRPr sz="700">
                <a:solidFill>
                  <a:srgbClr val="000000"/>
                </a:solidFill>
                <a:latin typeface="Calibri"/>
                <a:ea typeface="Calibri"/>
                <a:cs typeface="Calibri"/>
                <a:sym typeface="Calibri"/>
              </a:defRPr>
            </a:lvl1pPr>
            <a:lvl2pPr marL="228600" indent="457200">
              <a:lnSpc>
                <a:spcPct val="100000"/>
              </a:lnSpc>
              <a:spcBef>
                <a:spcPts val="100"/>
              </a:spcBef>
              <a:buClrTx/>
              <a:buSzTx/>
              <a:buFontTx/>
              <a:buNone/>
              <a:defRPr sz="700">
                <a:solidFill>
                  <a:srgbClr val="000000"/>
                </a:solidFill>
                <a:latin typeface="Calibri"/>
                <a:ea typeface="Calibri"/>
                <a:cs typeface="Calibri"/>
                <a:sym typeface="Calibri"/>
              </a:defRPr>
            </a:lvl2pPr>
            <a:lvl3pPr marL="228600" indent="914400">
              <a:lnSpc>
                <a:spcPct val="100000"/>
              </a:lnSpc>
              <a:spcBef>
                <a:spcPts val="100"/>
              </a:spcBef>
              <a:buClrTx/>
              <a:buSzTx/>
              <a:buFontTx/>
              <a:buNone/>
              <a:defRPr sz="700">
                <a:solidFill>
                  <a:srgbClr val="000000"/>
                </a:solidFill>
                <a:latin typeface="Calibri"/>
                <a:ea typeface="Calibri"/>
                <a:cs typeface="Calibri"/>
                <a:sym typeface="Calibri"/>
              </a:defRPr>
            </a:lvl3pPr>
            <a:lvl4pPr marL="228600" indent="1371600">
              <a:lnSpc>
                <a:spcPct val="100000"/>
              </a:lnSpc>
              <a:spcBef>
                <a:spcPts val="100"/>
              </a:spcBef>
              <a:buClrTx/>
              <a:buSzTx/>
              <a:buFontTx/>
              <a:buNone/>
              <a:defRPr sz="700">
                <a:solidFill>
                  <a:srgbClr val="000000"/>
                </a:solidFill>
                <a:latin typeface="Calibri"/>
                <a:ea typeface="Calibri"/>
                <a:cs typeface="Calibri"/>
                <a:sym typeface="Calibri"/>
              </a:defRPr>
            </a:lvl4pPr>
            <a:lvl5pPr marL="228600" indent="1828800">
              <a:lnSpc>
                <a:spcPct val="100000"/>
              </a:lnSpc>
              <a:spcBef>
                <a:spcPts val="100"/>
              </a:spcBef>
              <a:buClrTx/>
              <a:buSzTx/>
              <a:buFontTx/>
              <a:buNone/>
              <a:defRPr sz="700">
                <a:solidFill>
                  <a:srgbClr val="000000"/>
                </a:solidFill>
                <a:latin typeface="Calibri"/>
                <a:ea typeface="Calibri"/>
                <a:cs typeface="Calibri"/>
                <a:sym typeface="Calibri"/>
              </a:defRPr>
            </a:lvl5pPr>
          </a:lstStyle>
          <a:p>
            <a:pPr/>
            <a:r>
              <a:t>Body Level One</a:t>
            </a:r>
          </a:p>
          <a:p>
            <a:pPr lvl="1"/>
            <a:r>
              <a:t>Body Level Two</a:t>
            </a:r>
          </a:p>
          <a:p>
            <a:pPr lvl="2"/>
            <a:r>
              <a:t>Body Level Three</a:t>
            </a:r>
          </a:p>
          <a:p>
            <a:pPr lvl="3"/>
            <a:r>
              <a:t>Body Level Four</a:t>
            </a:r>
          </a:p>
          <a:p>
            <a:pPr lvl="4"/>
            <a:r>
              <a:t>Body Level Five</a:t>
            </a:r>
          </a:p>
        </p:txBody>
      </p:sp>
      <p:sp>
        <p:nvSpPr>
          <p:cNvPr id="184" name="Slide Number"/>
          <p:cNvSpPr txBox="1"/>
          <p:nvPr>
            <p:ph type="sldNum" sz="quarter" idx="2"/>
          </p:nvPr>
        </p:nvSpPr>
        <p:spPr>
          <a:xfrm>
            <a:off x="4207758" y="3204215"/>
            <a:ext cx="135642" cy="130483"/>
          </a:xfrm>
          <a:prstGeom prst="rect">
            <a:avLst/>
          </a:prstGeom>
        </p:spPr>
        <p:txBody>
          <a:bodyPr lIns="22849" tIns="22849" rIns="22849" bIns="22849">
            <a:spAutoFit/>
          </a:bodyPr>
          <a:lstStyle>
            <a:lvl1pPr>
              <a:defRPr sz="600">
                <a:solidFill>
                  <a:srgbClr val="888888"/>
                </a:solidFill>
                <a:latin typeface="Calibri"/>
                <a:ea typeface="Calibri"/>
                <a:cs typeface="Calibri"/>
                <a:sym typeface="Calibri"/>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VERTICAL_TEXT">
    <p:spTree>
      <p:nvGrpSpPr>
        <p:cNvPr id="1" name=""/>
        <p:cNvGrpSpPr/>
        <p:nvPr/>
      </p:nvGrpSpPr>
      <p:grpSpPr>
        <a:xfrm>
          <a:off x="0" y="0"/>
          <a:ext cx="0" cy="0"/>
          <a:chOff x="0" y="0"/>
          <a:chExt cx="0" cy="0"/>
        </a:xfrm>
      </p:grpSpPr>
      <p:sp>
        <p:nvSpPr>
          <p:cNvPr id="191" name="Title Text"/>
          <p:cNvSpPr txBox="1"/>
          <p:nvPr>
            <p:ph type="title"/>
          </p:nvPr>
        </p:nvSpPr>
        <p:spPr>
          <a:xfrm>
            <a:off x="228600" y="137319"/>
            <a:ext cx="4114800" cy="571501"/>
          </a:xfrm>
          <a:prstGeom prst="rect">
            <a:avLst/>
          </a:prstGeom>
        </p:spPr>
        <p:txBody>
          <a:bodyPr lIns="22849" tIns="22849" rIns="22849" bIns="22849" anchor="ctr"/>
          <a:lstStyle>
            <a:lvl1pPr algn="ctr">
              <a:defRPr sz="2200">
                <a:latin typeface="Calibri"/>
                <a:ea typeface="Calibri"/>
                <a:cs typeface="Calibri"/>
                <a:sym typeface="Calibri"/>
              </a:defRPr>
            </a:lvl1pPr>
          </a:lstStyle>
          <a:p>
            <a:pPr/>
            <a:r>
              <a:t>Title Text</a:t>
            </a:r>
          </a:p>
        </p:txBody>
      </p:sp>
      <p:sp>
        <p:nvSpPr>
          <p:cNvPr id="192" name="Body Level One…"/>
          <p:cNvSpPr txBox="1"/>
          <p:nvPr>
            <p:ph type="body" sz="quarter" idx="1"/>
          </p:nvPr>
        </p:nvSpPr>
        <p:spPr>
          <a:xfrm rot="5400000">
            <a:off x="1154508" y="-125809"/>
            <a:ext cx="2262984" cy="4114801"/>
          </a:xfrm>
          <a:prstGeom prst="rect">
            <a:avLst/>
          </a:prstGeom>
        </p:spPr>
        <p:txBody>
          <a:bodyPr lIns="22849" tIns="22849" rIns="22849" bIns="22849"/>
          <a:lstStyle>
            <a:lvl1pPr indent="-285750">
              <a:lnSpc>
                <a:spcPct val="100000"/>
              </a:lnSpc>
              <a:spcBef>
                <a:spcPts val="200"/>
              </a:spcBef>
              <a:buClr>
                <a:srgbClr val="000000"/>
              </a:buClr>
              <a:buSzPts val="1600"/>
              <a:buChar char="•"/>
              <a:defRPr sz="1600">
                <a:solidFill>
                  <a:srgbClr val="000000"/>
                </a:solidFill>
                <a:latin typeface="Calibri"/>
                <a:ea typeface="Calibri"/>
                <a:cs typeface="Calibri"/>
                <a:sym typeface="Calibri"/>
              </a:defRPr>
            </a:lvl1pPr>
            <a:lvl2pPr marL="955221" indent="-326571">
              <a:lnSpc>
                <a:spcPct val="100000"/>
              </a:lnSpc>
              <a:spcBef>
                <a:spcPts val="200"/>
              </a:spcBef>
              <a:buClr>
                <a:srgbClr val="000000"/>
              </a:buClr>
              <a:buSzPts val="1600"/>
              <a:buChar char="–"/>
              <a:defRPr sz="1600">
                <a:solidFill>
                  <a:srgbClr val="000000"/>
                </a:solidFill>
                <a:latin typeface="Calibri"/>
                <a:ea typeface="Calibri"/>
                <a:cs typeface="Calibri"/>
                <a:sym typeface="Calibri"/>
              </a:defRPr>
            </a:lvl2pPr>
            <a:lvl3pPr marL="1466850" indent="-381000">
              <a:lnSpc>
                <a:spcPct val="100000"/>
              </a:lnSpc>
              <a:spcBef>
                <a:spcPts val="200"/>
              </a:spcBef>
              <a:buClr>
                <a:srgbClr val="000000"/>
              </a:buClr>
              <a:buSzPts val="1600"/>
              <a:buChar char="•"/>
              <a:defRPr sz="1600">
                <a:solidFill>
                  <a:srgbClr val="000000"/>
                </a:solidFill>
                <a:latin typeface="Calibri"/>
                <a:ea typeface="Calibri"/>
                <a:cs typeface="Calibri"/>
                <a:sym typeface="Calibri"/>
              </a:defRPr>
            </a:lvl3pPr>
            <a:lvl4pPr marL="2000250" indent="-457200">
              <a:lnSpc>
                <a:spcPct val="100000"/>
              </a:lnSpc>
              <a:spcBef>
                <a:spcPts val="200"/>
              </a:spcBef>
              <a:buClr>
                <a:srgbClr val="000000"/>
              </a:buClr>
              <a:buSzPts val="1600"/>
              <a:buChar char="–"/>
              <a:defRPr sz="1600">
                <a:solidFill>
                  <a:srgbClr val="000000"/>
                </a:solidFill>
                <a:latin typeface="Calibri"/>
                <a:ea typeface="Calibri"/>
                <a:cs typeface="Calibri"/>
                <a:sym typeface="Calibri"/>
              </a:defRPr>
            </a:lvl4pPr>
            <a:lvl5pPr marL="2457450" indent="-457200">
              <a:lnSpc>
                <a:spcPct val="100000"/>
              </a:lnSpc>
              <a:spcBef>
                <a:spcPts val="200"/>
              </a:spcBef>
              <a:buClr>
                <a:srgbClr val="000000"/>
              </a:buClr>
              <a:buSzPts val="1600"/>
              <a:buChar char="»"/>
              <a:defRPr sz="1600">
                <a:solidFill>
                  <a:srgbClr val="000000"/>
                </a:solidFill>
                <a:latin typeface="Calibri"/>
                <a:ea typeface="Calibri"/>
                <a:cs typeface="Calibri"/>
                <a:sym typeface="Calibri"/>
              </a:defRPr>
            </a:lvl5pPr>
          </a:lstStyle>
          <a:p>
            <a:pPr/>
            <a:r>
              <a:t>Body Level One</a:t>
            </a:r>
          </a:p>
          <a:p>
            <a:pPr lvl="1"/>
            <a:r>
              <a:t>Body Level Two</a:t>
            </a:r>
          </a:p>
          <a:p>
            <a:pPr lvl="2"/>
            <a:r>
              <a:t>Body Level Three</a:t>
            </a:r>
          </a:p>
          <a:p>
            <a:pPr lvl="3"/>
            <a:r>
              <a:t>Body Level Four</a:t>
            </a:r>
          </a:p>
          <a:p>
            <a:pPr lvl="4"/>
            <a:r>
              <a:t>Body Level Five</a:t>
            </a:r>
          </a:p>
        </p:txBody>
      </p:sp>
      <p:sp>
        <p:nvSpPr>
          <p:cNvPr id="193" name="Slide Number"/>
          <p:cNvSpPr txBox="1"/>
          <p:nvPr>
            <p:ph type="sldNum" sz="quarter" idx="2"/>
          </p:nvPr>
        </p:nvSpPr>
        <p:spPr>
          <a:xfrm>
            <a:off x="4207758" y="3204215"/>
            <a:ext cx="135642" cy="130483"/>
          </a:xfrm>
          <a:prstGeom prst="rect">
            <a:avLst/>
          </a:prstGeom>
        </p:spPr>
        <p:txBody>
          <a:bodyPr lIns="22849" tIns="22849" rIns="22849" bIns="22849">
            <a:spAutoFit/>
          </a:bodyPr>
          <a:lstStyle>
            <a:lvl1pPr>
              <a:defRPr sz="600">
                <a:solidFill>
                  <a:srgbClr val="888888"/>
                </a:solidFill>
                <a:latin typeface="Calibri"/>
                <a:ea typeface="Calibri"/>
                <a:cs typeface="Calibri"/>
                <a:sym typeface="Calibri"/>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VERTICAL_TITLE_AND_VERTICAL_TEXT">
    <p:spTree>
      <p:nvGrpSpPr>
        <p:cNvPr id="1" name=""/>
        <p:cNvGrpSpPr/>
        <p:nvPr/>
      </p:nvGrpSpPr>
      <p:grpSpPr>
        <a:xfrm>
          <a:off x="0" y="0"/>
          <a:ext cx="0" cy="0"/>
          <a:chOff x="0" y="0"/>
          <a:chExt cx="0" cy="0"/>
        </a:xfrm>
      </p:grpSpPr>
      <p:sp>
        <p:nvSpPr>
          <p:cNvPr id="200" name="Title Text"/>
          <p:cNvSpPr txBox="1"/>
          <p:nvPr>
            <p:ph type="title"/>
          </p:nvPr>
        </p:nvSpPr>
        <p:spPr>
          <a:xfrm rot="5400000">
            <a:off x="2366168" y="1085850"/>
            <a:ext cx="2925765" cy="1028700"/>
          </a:xfrm>
          <a:prstGeom prst="rect">
            <a:avLst/>
          </a:prstGeom>
        </p:spPr>
        <p:txBody>
          <a:bodyPr lIns="22849" tIns="22849" rIns="22849" bIns="22849" anchor="ctr"/>
          <a:lstStyle>
            <a:lvl1pPr algn="ctr">
              <a:defRPr sz="2200">
                <a:latin typeface="Calibri"/>
                <a:ea typeface="Calibri"/>
                <a:cs typeface="Calibri"/>
                <a:sym typeface="Calibri"/>
              </a:defRPr>
            </a:lvl1pPr>
          </a:lstStyle>
          <a:p>
            <a:pPr/>
            <a:r>
              <a:t>Title Text</a:t>
            </a:r>
          </a:p>
        </p:txBody>
      </p:sp>
      <p:sp>
        <p:nvSpPr>
          <p:cNvPr id="201" name="Body Level One…"/>
          <p:cNvSpPr txBox="1"/>
          <p:nvPr>
            <p:ph type="body" sz="quarter" idx="1"/>
          </p:nvPr>
        </p:nvSpPr>
        <p:spPr>
          <a:xfrm rot="5400000">
            <a:off x="270668" y="95250"/>
            <a:ext cx="2925765" cy="3009900"/>
          </a:xfrm>
          <a:prstGeom prst="rect">
            <a:avLst/>
          </a:prstGeom>
        </p:spPr>
        <p:txBody>
          <a:bodyPr lIns="22849" tIns="22849" rIns="22849" bIns="22849"/>
          <a:lstStyle>
            <a:lvl1pPr indent="-285750">
              <a:lnSpc>
                <a:spcPct val="100000"/>
              </a:lnSpc>
              <a:spcBef>
                <a:spcPts val="200"/>
              </a:spcBef>
              <a:buClr>
                <a:srgbClr val="000000"/>
              </a:buClr>
              <a:buSzPts val="1600"/>
              <a:buChar char="•"/>
              <a:defRPr sz="1600">
                <a:solidFill>
                  <a:srgbClr val="000000"/>
                </a:solidFill>
                <a:latin typeface="Calibri"/>
                <a:ea typeface="Calibri"/>
                <a:cs typeface="Calibri"/>
                <a:sym typeface="Calibri"/>
              </a:defRPr>
            </a:lvl1pPr>
            <a:lvl2pPr marL="955221" indent="-326571">
              <a:lnSpc>
                <a:spcPct val="100000"/>
              </a:lnSpc>
              <a:spcBef>
                <a:spcPts val="200"/>
              </a:spcBef>
              <a:buClr>
                <a:srgbClr val="000000"/>
              </a:buClr>
              <a:buSzPts val="1600"/>
              <a:buChar char="–"/>
              <a:defRPr sz="1600">
                <a:solidFill>
                  <a:srgbClr val="000000"/>
                </a:solidFill>
                <a:latin typeface="Calibri"/>
                <a:ea typeface="Calibri"/>
                <a:cs typeface="Calibri"/>
                <a:sym typeface="Calibri"/>
              </a:defRPr>
            </a:lvl2pPr>
            <a:lvl3pPr marL="1466850" indent="-381000">
              <a:lnSpc>
                <a:spcPct val="100000"/>
              </a:lnSpc>
              <a:spcBef>
                <a:spcPts val="200"/>
              </a:spcBef>
              <a:buClr>
                <a:srgbClr val="000000"/>
              </a:buClr>
              <a:buSzPts val="1600"/>
              <a:buChar char="•"/>
              <a:defRPr sz="1600">
                <a:solidFill>
                  <a:srgbClr val="000000"/>
                </a:solidFill>
                <a:latin typeface="Calibri"/>
                <a:ea typeface="Calibri"/>
                <a:cs typeface="Calibri"/>
                <a:sym typeface="Calibri"/>
              </a:defRPr>
            </a:lvl3pPr>
            <a:lvl4pPr marL="2000250" indent="-457200">
              <a:lnSpc>
                <a:spcPct val="100000"/>
              </a:lnSpc>
              <a:spcBef>
                <a:spcPts val="200"/>
              </a:spcBef>
              <a:buClr>
                <a:srgbClr val="000000"/>
              </a:buClr>
              <a:buSzPts val="1600"/>
              <a:buChar char="–"/>
              <a:defRPr sz="1600">
                <a:solidFill>
                  <a:srgbClr val="000000"/>
                </a:solidFill>
                <a:latin typeface="Calibri"/>
                <a:ea typeface="Calibri"/>
                <a:cs typeface="Calibri"/>
                <a:sym typeface="Calibri"/>
              </a:defRPr>
            </a:lvl4pPr>
            <a:lvl5pPr marL="2457450" indent="-457200">
              <a:lnSpc>
                <a:spcPct val="100000"/>
              </a:lnSpc>
              <a:spcBef>
                <a:spcPts val="200"/>
              </a:spcBef>
              <a:buClr>
                <a:srgbClr val="000000"/>
              </a:buClr>
              <a:buSzPts val="1600"/>
              <a:buChar char="»"/>
              <a:defRPr sz="1600">
                <a:solidFill>
                  <a:srgbClr val="000000"/>
                </a:solidFill>
                <a:latin typeface="Calibri"/>
                <a:ea typeface="Calibri"/>
                <a:cs typeface="Calibri"/>
                <a:sym typeface="Calibri"/>
              </a:defRPr>
            </a:lvl5pPr>
          </a:lstStyle>
          <a:p>
            <a:pPr/>
            <a:r>
              <a:t>Body Level One</a:t>
            </a:r>
          </a:p>
          <a:p>
            <a:pPr lvl="1"/>
            <a:r>
              <a:t>Body Level Two</a:t>
            </a:r>
          </a:p>
          <a:p>
            <a:pPr lvl="2"/>
            <a:r>
              <a:t>Body Level Three</a:t>
            </a:r>
          </a:p>
          <a:p>
            <a:pPr lvl="3"/>
            <a:r>
              <a:t>Body Level Four</a:t>
            </a:r>
          </a:p>
          <a:p>
            <a:pPr lvl="4"/>
            <a:r>
              <a:t>Body Level Five</a:t>
            </a:r>
          </a:p>
        </p:txBody>
      </p:sp>
      <p:sp>
        <p:nvSpPr>
          <p:cNvPr id="202" name="Slide Number"/>
          <p:cNvSpPr txBox="1"/>
          <p:nvPr>
            <p:ph type="sldNum" sz="quarter" idx="2"/>
          </p:nvPr>
        </p:nvSpPr>
        <p:spPr>
          <a:xfrm>
            <a:off x="4207758" y="3204215"/>
            <a:ext cx="135642" cy="130483"/>
          </a:xfrm>
          <a:prstGeom prst="rect">
            <a:avLst/>
          </a:prstGeom>
        </p:spPr>
        <p:txBody>
          <a:bodyPr lIns="22849" tIns="22849" rIns="22849" bIns="22849">
            <a:spAutoFit/>
          </a:bodyPr>
          <a:lstStyle>
            <a:lvl1pPr>
              <a:defRPr sz="600">
                <a:solidFill>
                  <a:srgbClr val="888888"/>
                </a:solidFill>
                <a:latin typeface="Calibri"/>
                <a:ea typeface="Calibri"/>
                <a:cs typeface="Calibri"/>
                <a:sym typeface="Calibri"/>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_AND_BODY">
    <p:spTree>
      <p:nvGrpSpPr>
        <p:cNvPr id="1" name=""/>
        <p:cNvGrpSpPr/>
        <p:nvPr/>
      </p:nvGrpSpPr>
      <p:grpSpPr>
        <a:xfrm>
          <a:off x="0" y="0"/>
          <a:ext cx="0" cy="0"/>
          <a:chOff x="0" y="0"/>
          <a:chExt cx="0" cy="0"/>
        </a:xfrm>
      </p:grpSpPr>
      <p:sp>
        <p:nvSpPr>
          <p:cNvPr id="28" name="Title Text"/>
          <p:cNvSpPr txBox="1"/>
          <p:nvPr>
            <p:ph type="title"/>
          </p:nvPr>
        </p:nvSpPr>
        <p:spPr>
          <a:prstGeom prst="rect">
            <a:avLst/>
          </a:prstGeom>
        </p:spPr>
        <p:txBody>
          <a:bodyPr/>
          <a:lstStyle/>
          <a:p>
            <a:pPr/>
            <a:r>
              <a:t>Title Text</a:t>
            </a:r>
          </a:p>
        </p:txBody>
      </p:sp>
      <p:sp>
        <p:nvSpPr>
          <p:cNvPr id="29"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3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_AND_TWO_COLUMNS">
    <p:spTree>
      <p:nvGrpSpPr>
        <p:cNvPr id="1" name=""/>
        <p:cNvGrpSpPr/>
        <p:nvPr/>
      </p:nvGrpSpPr>
      <p:grpSpPr>
        <a:xfrm>
          <a:off x="0" y="0"/>
          <a:ext cx="0" cy="0"/>
          <a:chOff x="0" y="0"/>
          <a:chExt cx="0" cy="0"/>
        </a:xfrm>
      </p:grpSpPr>
      <p:sp>
        <p:nvSpPr>
          <p:cNvPr id="37" name="Title Text"/>
          <p:cNvSpPr txBox="1"/>
          <p:nvPr>
            <p:ph type="title"/>
          </p:nvPr>
        </p:nvSpPr>
        <p:spPr>
          <a:prstGeom prst="rect">
            <a:avLst/>
          </a:prstGeom>
        </p:spPr>
        <p:txBody>
          <a:bodyPr/>
          <a:lstStyle/>
          <a:p>
            <a:pPr/>
            <a:r>
              <a:t>Title Text</a:t>
            </a:r>
          </a:p>
        </p:txBody>
      </p:sp>
      <p:sp>
        <p:nvSpPr>
          <p:cNvPr id="38" name="Body Level One…"/>
          <p:cNvSpPr txBox="1"/>
          <p:nvPr>
            <p:ph type="body" sz="half" idx="1"/>
          </p:nvPr>
        </p:nvSpPr>
        <p:spPr>
          <a:xfrm>
            <a:off x="311699" y="1152475"/>
            <a:ext cx="3999902" cy="3416400"/>
          </a:xfrm>
          <a:prstGeom prst="rect">
            <a:avLst/>
          </a:prstGeom>
        </p:spPr>
        <p:txBody>
          <a:bodyPr/>
          <a:lstStyle>
            <a:lvl1pPr indent="-317500">
              <a:buSzPts val="1400"/>
              <a:defRPr sz="1400"/>
            </a:lvl1pPr>
            <a:lvl2pPr marL="965200" indent="-355600">
              <a:buSzPts val="1400"/>
              <a:defRPr sz="1400"/>
            </a:lvl2pPr>
            <a:lvl3pPr marL="1422400" indent="-355600">
              <a:buSzPts val="1400"/>
              <a:defRPr sz="1400"/>
            </a:lvl3pPr>
            <a:lvl4pPr marL="1879600" indent="-355600">
              <a:buSzPts val="1400"/>
              <a:defRPr sz="1400"/>
            </a:lvl4pPr>
            <a:lvl5pPr marL="2336800" indent="-355600">
              <a:buSzPts val="1400"/>
              <a:defRPr sz="1400"/>
            </a:lvl5pPr>
          </a:lstStyle>
          <a:p>
            <a:pPr/>
            <a:r>
              <a:t>Body Level One</a:t>
            </a:r>
          </a:p>
          <a:p>
            <a:pPr lvl="1"/>
            <a:r>
              <a:t>Body Level Two</a:t>
            </a:r>
          </a:p>
          <a:p>
            <a:pPr lvl="2"/>
            <a:r>
              <a:t>Body Level Three</a:t>
            </a:r>
          </a:p>
          <a:p>
            <a:pPr lvl="3"/>
            <a:r>
              <a:t>Body Level Four</a:t>
            </a:r>
          </a:p>
          <a:p>
            <a:pPr lvl="4"/>
            <a:r>
              <a:t>Body Level Five</a:t>
            </a:r>
          </a:p>
        </p:txBody>
      </p:sp>
      <p:sp>
        <p:nvSpPr>
          <p:cNvPr id="39" name="Google Shape;23;p5"/>
          <p:cNvSpPr txBox="1"/>
          <p:nvPr>
            <p:ph type="body" sz="half" idx="21"/>
          </p:nvPr>
        </p:nvSpPr>
        <p:spPr>
          <a:xfrm>
            <a:off x="4832399" y="1152475"/>
            <a:ext cx="3999902" cy="3416400"/>
          </a:xfrm>
          <a:prstGeom prst="rect">
            <a:avLst/>
          </a:prstGeom>
        </p:spPr>
        <p:txBody>
          <a:bodyPr/>
          <a:lstStyle/>
          <a:p>
            <a:pPr indent="-317500">
              <a:buSzPts val="1400"/>
              <a:defRPr sz="1400"/>
            </a:pPr>
          </a:p>
        </p:txBody>
      </p:sp>
      <p:sp>
        <p:nvSpPr>
          <p:cNvPr id="4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_ONLY">
    <p:spTree>
      <p:nvGrpSpPr>
        <p:cNvPr id="1" name=""/>
        <p:cNvGrpSpPr/>
        <p:nvPr/>
      </p:nvGrpSpPr>
      <p:grpSpPr>
        <a:xfrm>
          <a:off x="0" y="0"/>
          <a:ext cx="0" cy="0"/>
          <a:chOff x="0" y="0"/>
          <a:chExt cx="0" cy="0"/>
        </a:xfrm>
      </p:grpSpPr>
      <p:sp>
        <p:nvSpPr>
          <p:cNvPr id="47" name="Title Text"/>
          <p:cNvSpPr txBox="1"/>
          <p:nvPr>
            <p:ph type="title"/>
          </p:nvPr>
        </p:nvSpPr>
        <p:spPr>
          <a:prstGeom prst="rect">
            <a:avLst/>
          </a:prstGeom>
        </p:spPr>
        <p:txBody>
          <a:bodyPr/>
          <a:lstStyle/>
          <a:p>
            <a:pPr/>
            <a:r>
              <a:t>Title Text</a:t>
            </a:r>
          </a:p>
        </p:txBody>
      </p:sp>
      <p:sp>
        <p:nvSpPr>
          <p:cNvPr id="4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ONE_COLUMN_TEXT">
    <p:spTree>
      <p:nvGrpSpPr>
        <p:cNvPr id="1" name=""/>
        <p:cNvGrpSpPr/>
        <p:nvPr/>
      </p:nvGrpSpPr>
      <p:grpSpPr>
        <a:xfrm>
          <a:off x="0" y="0"/>
          <a:ext cx="0" cy="0"/>
          <a:chOff x="0" y="0"/>
          <a:chExt cx="0" cy="0"/>
        </a:xfrm>
      </p:grpSpPr>
      <p:sp>
        <p:nvSpPr>
          <p:cNvPr id="55" name="Title Text"/>
          <p:cNvSpPr txBox="1"/>
          <p:nvPr>
            <p:ph type="title"/>
          </p:nvPr>
        </p:nvSpPr>
        <p:spPr>
          <a:xfrm>
            <a:off x="311699" y="555600"/>
            <a:ext cx="2808001" cy="755700"/>
          </a:xfrm>
          <a:prstGeom prst="rect">
            <a:avLst/>
          </a:prstGeom>
        </p:spPr>
        <p:txBody>
          <a:bodyPr anchor="b"/>
          <a:lstStyle>
            <a:lvl1pPr>
              <a:defRPr sz="2400"/>
            </a:lvl1pPr>
          </a:lstStyle>
          <a:p>
            <a:pPr/>
            <a:r>
              <a:t>Title Text</a:t>
            </a:r>
          </a:p>
        </p:txBody>
      </p:sp>
      <p:sp>
        <p:nvSpPr>
          <p:cNvPr id="56" name="Body Level One…"/>
          <p:cNvSpPr txBox="1"/>
          <p:nvPr>
            <p:ph type="body" sz="quarter" idx="1"/>
          </p:nvPr>
        </p:nvSpPr>
        <p:spPr>
          <a:xfrm>
            <a:off x="311699" y="1389599"/>
            <a:ext cx="2808001" cy="3179401"/>
          </a:xfrm>
          <a:prstGeom prst="rect">
            <a:avLst/>
          </a:prstGeom>
        </p:spPr>
        <p:txBody>
          <a:bodyPr/>
          <a:lstStyle>
            <a:lvl1pPr indent="-304800">
              <a:buSzPts val="1200"/>
              <a:defRPr sz="1200"/>
            </a:lvl1pPr>
            <a:lvl2pPr marL="914400" indent="-304800">
              <a:buSzPts val="1200"/>
              <a:defRPr sz="1200"/>
            </a:lvl2pPr>
            <a:lvl3pPr marL="1371600" indent="-304800">
              <a:buSzPts val="1200"/>
              <a:defRPr sz="1200"/>
            </a:lvl3pPr>
            <a:lvl4pPr marL="1828800" indent="-304800">
              <a:buSzPts val="1200"/>
              <a:defRPr sz="1200"/>
            </a:lvl4pPr>
            <a:lvl5pPr marL="2286000" indent="-304800">
              <a:buSzPts val="1200"/>
              <a:defRPr sz="1200"/>
            </a:lvl5pPr>
          </a:lstStyle>
          <a:p>
            <a:pPr/>
            <a:r>
              <a:t>Body Level One</a:t>
            </a:r>
          </a:p>
          <a:p>
            <a:pPr lvl="1"/>
            <a:r>
              <a:t>Body Level Two</a:t>
            </a:r>
          </a:p>
          <a:p>
            <a:pPr lvl="2"/>
            <a:r>
              <a:t>Body Level Three</a:t>
            </a:r>
          </a:p>
          <a:p>
            <a:pPr lvl="3"/>
            <a:r>
              <a:t>Body Level Four</a:t>
            </a:r>
          </a:p>
          <a:p>
            <a:pPr lvl="4"/>
            <a:r>
              <a:t>Body Level Five</a:t>
            </a:r>
          </a:p>
        </p:txBody>
      </p:sp>
      <p:sp>
        <p:nvSpPr>
          <p:cNvPr id="5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MAIN_POINT">
    <p:spTree>
      <p:nvGrpSpPr>
        <p:cNvPr id="1" name=""/>
        <p:cNvGrpSpPr/>
        <p:nvPr/>
      </p:nvGrpSpPr>
      <p:grpSpPr>
        <a:xfrm>
          <a:off x="0" y="0"/>
          <a:ext cx="0" cy="0"/>
          <a:chOff x="0" y="0"/>
          <a:chExt cx="0" cy="0"/>
        </a:xfrm>
      </p:grpSpPr>
      <p:sp>
        <p:nvSpPr>
          <p:cNvPr id="64" name="Title Text"/>
          <p:cNvSpPr txBox="1"/>
          <p:nvPr>
            <p:ph type="title"/>
          </p:nvPr>
        </p:nvSpPr>
        <p:spPr>
          <a:xfrm>
            <a:off x="490250" y="450149"/>
            <a:ext cx="6367801" cy="4090801"/>
          </a:xfrm>
          <a:prstGeom prst="rect">
            <a:avLst/>
          </a:prstGeom>
        </p:spPr>
        <p:txBody>
          <a:bodyPr anchor="ctr"/>
          <a:lstStyle>
            <a:lvl1pPr>
              <a:defRPr sz="4800"/>
            </a:lvl1pPr>
          </a:lstStyle>
          <a:p>
            <a:pPr/>
            <a:r>
              <a:t>Title Text</a:t>
            </a:r>
          </a:p>
        </p:txBody>
      </p:sp>
      <p:sp>
        <p:nvSpPr>
          <p:cNvPr id="6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_TITLE_AND_DESCRIPTION">
    <p:spTree>
      <p:nvGrpSpPr>
        <p:cNvPr id="1" name=""/>
        <p:cNvGrpSpPr/>
        <p:nvPr/>
      </p:nvGrpSpPr>
      <p:grpSpPr>
        <a:xfrm>
          <a:off x="0" y="0"/>
          <a:ext cx="0" cy="0"/>
          <a:chOff x="0" y="0"/>
          <a:chExt cx="0" cy="0"/>
        </a:xfrm>
      </p:grpSpPr>
      <p:sp>
        <p:nvSpPr>
          <p:cNvPr id="72" name="Google Shape;36;p9"/>
          <p:cNvSpPr/>
          <p:nvPr/>
        </p:nvSpPr>
        <p:spPr>
          <a:xfrm>
            <a:off x="4572000" y="-125"/>
            <a:ext cx="4572000" cy="5143501"/>
          </a:xfrm>
          <a:prstGeom prst="rect">
            <a:avLst/>
          </a:prstGeom>
          <a:solidFill>
            <a:srgbClr val="EEEEEE"/>
          </a:solidFill>
          <a:ln w="12700">
            <a:miter lim="400000"/>
          </a:ln>
        </p:spPr>
        <p:txBody>
          <a:bodyPr lIns="0" tIns="0" rIns="0" bIns="0" anchor="ctr"/>
          <a:lstStyle/>
          <a:p>
            <a:pPr/>
          </a:p>
        </p:txBody>
      </p:sp>
      <p:sp>
        <p:nvSpPr>
          <p:cNvPr id="73" name="Title Text"/>
          <p:cNvSpPr txBox="1"/>
          <p:nvPr>
            <p:ph type="title"/>
          </p:nvPr>
        </p:nvSpPr>
        <p:spPr>
          <a:xfrm>
            <a:off x="265500" y="1233175"/>
            <a:ext cx="4045200" cy="1482301"/>
          </a:xfrm>
          <a:prstGeom prst="rect">
            <a:avLst/>
          </a:prstGeom>
        </p:spPr>
        <p:txBody>
          <a:bodyPr anchor="b"/>
          <a:lstStyle>
            <a:lvl1pPr algn="ctr">
              <a:defRPr sz="4200"/>
            </a:lvl1pPr>
          </a:lstStyle>
          <a:p>
            <a:pPr/>
            <a:r>
              <a:t>Title Text</a:t>
            </a:r>
          </a:p>
        </p:txBody>
      </p:sp>
      <p:sp>
        <p:nvSpPr>
          <p:cNvPr id="74" name="Body Level One…"/>
          <p:cNvSpPr txBox="1"/>
          <p:nvPr>
            <p:ph type="body" sz="quarter" idx="1"/>
          </p:nvPr>
        </p:nvSpPr>
        <p:spPr>
          <a:xfrm>
            <a:off x="265500" y="2803075"/>
            <a:ext cx="4045200" cy="1235101"/>
          </a:xfrm>
          <a:prstGeom prst="rect">
            <a:avLst/>
          </a:prstGeom>
        </p:spPr>
        <p:txBody>
          <a:bodyPr/>
          <a:lstStyle>
            <a:lvl1pPr marL="342900" indent="-228600" algn="ctr">
              <a:lnSpc>
                <a:spcPct val="100000"/>
              </a:lnSpc>
              <a:buClrTx/>
              <a:buSzTx/>
              <a:buFontTx/>
              <a:buNone/>
              <a:defRPr sz="2100"/>
            </a:lvl1pPr>
            <a:lvl2pPr marL="342900" indent="254000" algn="ctr">
              <a:lnSpc>
                <a:spcPct val="100000"/>
              </a:lnSpc>
              <a:buClrTx/>
              <a:buSzTx/>
              <a:buFontTx/>
              <a:buNone/>
              <a:defRPr sz="2100"/>
            </a:lvl2pPr>
            <a:lvl3pPr marL="342900" indent="711200" algn="ctr">
              <a:lnSpc>
                <a:spcPct val="100000"/>
              </a:lnSpc>
              <a:buClrTx/>
              <a:buSzTx/>
              <a:buFontTx/>
              <a:buNone/>
              <a:defRPr sz="2100"/>
            </a:lvl3pPr>
            <a:lvl4pPr marL="342900" indent="1168400" algn="ctr">
              <a:lnSpc>
                <a:spcPct val="100000"/>
              </a:lnSpc>
              <a:buClrTx/>
              <a:buSzTx/>
              <a:buFontTx/>
              <a:buNone/>
              <a:defRPr sz="2100"/>
            </a:lvl4pPr>
            <a:lvl5pPr marL="342900" indent="1625600" algn="ctr">
              <a:lnSpc>
                <a:spcPct val="100000"/>
              </a:lnSpc>
              <a:buClrTx/>
              <a:buSzTx/>
              <a:buFontTx/>
              <a:buNone/>
              <a:defRPr sz="2100"/>
            </a:lvl5pPr>
          </a:lstStyle>
          <a:p>
            <a:pPr/>
            <a:r>
              <a:t>Body Level One</a:t>
            </a:r>
          </a:p>
          <a:p>
            <a:pPr lvl="1"/>
            <a:r>
              <a:t>Body Level Two</a:t>
            </a:r>
          </a:p>
          <a:p>
            <a:pPr lvl="2"/>
            <a:r>
              <a:t>Body Level Three</a:t>
            </a:r>
          </a:p>
          <a:p>
            <a:pPr lvl="3"/>
            <a:r>
              <a:t>Body Level Four</a:t>
            </a:r>
          </a:p>
          <a:p>
            <a:pPr lvl="4"/>
            <a:r>
              <a:t>Body Level Five</a:t>
            </a:r>
          </a:p>
        </p:txBody>
      </p:sp>
      <p:sp>
        <p:nvSpPr>
          <p:cNvPr id="75" name="Google Shape;39;p9"/>
          <p:cNvSpPr txBox="1"/>
          <p:nvPr>
            <p:ph type="body" sz="half" idx="21"/>
          </p:nvPr>
        </p:nvSpPr>
        <p:spPr>
          <a:xfrm>
            <a:off x="4939500" y="724074"/>
            <a:ext cx="3837000" cy="3695102"/>
          </a:xfrm>
          <a:prstGeom prst="rect">
            <a:avLst/>
          </a:prstGeom>
        </p:spPr>
        <p:txBody>
          <a:bodyPr anchor="ctr"/>
          <a:lstStyle/>
          <a:p>
            <a:pPr/>
          </a:p>
        </p:txBody>
      </p:sp>
      <p:sp>
        <p:nvSpPr>
          <p:cNvPr id="7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APTION_ONLY">
    <p:spTree>
      <p:nvGrpSpPr>
        <p:cNvPr id="1" name=""/>
        <p:cNvGrpSpPr/>
        <p:nvPr/>
      </p:nvGrpSpPr>
      <p:grpSpPr>
        <a:xfrm>
          <a:off x="0" y="0"/>
          <a:ext cx="0" cy="0"/>
          <a:chOff x="0" y="0"/>
          <a:chExt cx="0" cy="0"/>
        </a:xfrm>
      </p:grpSpPr>
      <p:sp>
        <p:nvSpPr>
          <p:cNvPr id="83" name="Body Level One…"/>
          <p:cNvSpPr txBox="1"/>
          <p:nvPr>
            <p:ph type="body" sz="quarter" idx="1"/>
          </p:nvPr>
        </p:nvSpPr>
        <p:spPr>
          <a:xfrm>
            <a:off x="311699" y="4230575"/>
            <a:ext cx="5998802" cy="605101"/>
          </a:xfrm>
          <a:prstGeom prst="rect">
            <a:avLst/>
          </a:prstGeom>
        </p:spPr>
        <p:txBody>
          <a:bodyPr anchor="ctr"/>
          <a:lstStyle>
            <a:lvl1pPr marL="228600" indent="0">
              <a:lnSpc>
                <a:spcPct val="100000"/>
              </a:lnSpc>
              <a:buClrTx/>
              <a:buSzTx/>
              <a:buFontTx/>
              <a:buNone/>
            </a:lvl1pPr>
            <a:lvl2pPr>
              <a:lnSpc>
                <a:spcPct val="100000"/>
              </a:lnSpc>
              <a:buClrTx/>
              <a:buFontTx/>
            </a:lvl2pPr>
            <a:lvl3pPr>
              <a:lnSpc>
                <a:spcPct val="100000"/>
              </a:lnSpc>
              <a:buClrTx/>
              <a:buFontTx/>
            </a:lvl3pPr>
            <a:lvl4pPr>
              <a:lnSpc>
                <a:spcPct val="100000"/>
              </a:lnSpc>
              <a:buClrTx/>
              <a:buFontTx/>
            </a:lvl4pPr>
            <a:lvl5pPr>
              <a:lnSpc>
                <a:spcPct val="100000"/>
              </a:lnSpc>
              <a:buClrTx/>
              <a:buFontTx/>
            </a:lvl5pPr>
          </a:lstStyle>
          <a:p>
            <a:pPr/>
            <a:r>
              <a:t>Body Level One</a:t>
            </a:r>
          </a:p>
          <a:p>
            <a:pPr lvl="1"/>
            <a:r>
              <a:t>Body Level Two</a:t>
            </a:r>
          </a:p>
          <a:p>
            <a:pPr lvl="2"/>
            <a:r>
              <a:t>Body Level Three</a:t>
            </a:r>
          </a:p>
          <a:p>
            <a:pPr lvl="3"/>
            <a:r>
              <a:t>Body Level Four</a:t>
            </a:r>
          </a:p>
          <a:p>
            <a:pPr lvl="4"/>
            <a:r>
              <a:t>Body Level Five</a:t>
            </a:r>
          </a:p>
        </p:txBody>
      </p:sp>
      <p:sp>
        <p:nvSpPr>
          <p:cNvPr id="8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 Id="rId17" Type="http://schemas.openxmlformats.org/officeDocument/2006/relationships/slideLayout" Target="../slideLayouts/slideLayout16.xml"/><Relationship Id="rId18" Type="http://schemas.openxmlformats.org/officeDocument/2006/relationships/slideLayout" Target="../slideLayouts/slideLayout17.xml"/><Relationship Id="rId19" Type="http://schemas.openxmlformats.org/officeDocument/2006/relationships/slideLayout" Target="../slideLayouts/slideLayout18.xml"/><Relationship Id="rId20" Type="http://schemas.openxmlformats.org/officeDocument/2006/relationships/slideLayout" Target="../slideLayouts/slideLayout19.xml"/><Relationship Id="rId21" Type="http://schemas.openxmlformats.org/officeDocument/2006/relationships/slideLayout" Target="../slideLayouts/slideLayout20.xml"/><Relationship Id="rId22" Type="http://schemas.openxmlformats.org/officeDocument/2006/relationships/slideLayout" Target="../slideLayouts/slideLayout21.xml"/><Relationship Id="rId23"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Title Text"/>
          <p:cNvSpPr txBox="1"/>
          <p:nvPr>
            <p:ph type="title"/>
          </p:nvPr>
        </p:nvSpPr>
        <p:spPr>
          <a:xfrm>
            <a:off x="311699" y="445025"/>
            <a:ext cx="8520602" cy="57270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ormAutofit fontScale="100000" lnSpcReduction="0"/>
          </a:bodyPr>
          <a:lstStyle/>
          <a:p>
            <a:pPr/>
            <a:r>
              <a:t>Title Text</a:t>
            </a:r>
          </a:p>
        </p:txBody>
      </p:sp>
      <p:sp>
        <p:nvSpPr>
          <p:cNvPr id="3" name="Body Level One…"/>
          <p:cNvSpPr txBox="1"/>
          <p:nvPr>
            <p:ph type="body" idx="1"/>
          </p:nvPr>
        </p:nvSpPr>
        <p:spPr>
          <a:xfrm>
            <a:off x="311699" y="1152475"/>
            <a:ext cx="8520602" cy="3416400"/>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4" name="Slide Number"/>
          <p:cNvSpPr txBox="1"/>
          <p:nvPr>
            <p:ph type="sldNum" sz="quarter" idx="2"/>
          </p:nvPr>
        </p:nvSpPr>
        <p:spPr>
          <a:xfrm>
            <a:off x="8684345" y="4700819"/>
            <a:ext cx="336814" cy="318396"/>
          </a:xfrm>
          <a:prstGeom prst="rect">
            <a:avLst/>
          </a:prstGeom>
          <a:ln w="12700">
            <a:miter lim="400000"/>
          </a:ln>
        </p:spPr>
        <p:txBody>
          <a:bodyPr wrap="none" lIns="91424" tIns="91424" rIns="91424" bIns="91424" anchor="ctr">
            <a:normAutofit fontScale="100000" lnSpcReduction="0"/>
          </a:bodyPr>
          <a:lstStyle>
            <a:lvl1pPr algn="r">
              <a:defRPr sz="1000">
                <a:solidFill>
                  <a:schemeClr val="accent2">
                    <a:lumOff val="21764"/>
                  </a:schemeClr>
                </a:solidFill>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Lst>
  <p:transition xmlns:p14="http://schemas.microsoft.com/office/powerpoint/2010/main" spd="med" advClick="1"/>
  <p:txStyles>
    <p:titleStyle>
      <a:lvl1pPr marL="0" marR="0" indent="0" algn="l" defTabSz="914400" rtl="0" latinLnBrk="0">
        <a:lnSpc>
          <a:spcPct val="100000"/>
        </a:lnSpc>
        <a:spcBef>
          <a:spcPts val="0"/>
        </a:spcBef>
        <a:spcAft>
          <a:spcPts val="0"/>
        </a:spcAft>
        <a:buClrTx/>
        <a:buSzTx/>
        <a:buFontTx/>
        <a:buNone/>
        <a:tabLst/>
        <a:defRPr b="0" baseline="0" cap="none" i="0" spc="0" strike="noStrike" sz="2800" u="none">
          <a:solidFill>
            <a:srgbClr val="000000"/>
          </a:solidFill>
          <a:uFillTx/>
          <a:latin typeface="+mj-lt"/>
          <a:ea typeface="+mj-ea"/>
          <a:cs typeface="+mj-cs"/>
          <a:sym typeface="Arial"/>
        </a:defRPr>
      </a:lvl1pPr>
      <a:lvl2pPr marL="0" marR="0" indent="0" algn="l" defTabSz="914400" rtl="0" latinLnBrk="0">
        <a:lnSpc>
          <a:spcPct val="100000"/>
        </a:lnSpc>
        <a:spcBef>
          <a:spcPts val="0"/>
        </a:spcBef>
        <a:spcAft>
          <a:spcPts val="0"/>
        </a:spcAft>
        <a:buClrTx/>
        <a:buSzTx/>
        <a:buFontTx/>
        <a:buNone/>
        <a:tabLst/>
        <a:defRPr b="0" baseline="0" cap="none" i="0" spc="0" strike="noStrike" sz="2800" u="none">
          <a:solidFill>
            <a:srgbClr val="000000"/>
          </a:solidFill>
          <a:uFillTx/>
          <a:latin typeface="+mj-lt"/>
          <a:ea typeface="+mj-ea"/>
          <a:cs typeface="+mj-cs"/>
          <a:sym typeface="Arial"/>
        </a:defRPr>
      </a:lvl2pPr>
      <a:lvl3pPr marL="0" marR="0" indent="0" algn="l" defTabSz="914400" rtl="0" latinLnBrk="0">
        <a:lnSpc>
          <a:spcPct val="100000"/>
        </a:lnSpc>
        <a:spcBef>
          <a:spcPts val="0"/>
        </a:spcBef>
        <a:spcAft>
          <a:spcPts val="0"/>
        </a:spcAft>
        <a:buClrTx/>
        <a:buSzTx/>
        <a:buFontTx/>
        <a:buNone/>
        <a:tabLst/>
        <a:defRPr b="0" baseline="0" cap="none" i="0" spc="0" strike="noStrike" sz="2800" u="none">
          <a:solidFill>
            <a:srgbClr val="000000"/>
          </a:solidFill>
          <a:uFillTx/>
          <a:latin typeface="+mj-lt"/>
          <a:ea typeface="+mj-ea"/>
          <a:cs typeface="+mj-cs"/>
          <a:sym typeface="Arial"/>
        </a:defRPr>
      </a:lvl3pPr>
      <a:lvl4pPr marL="0" marR="0" indent="0" algn="l" defTabSz="914400" rtl="0" latinLnBrk="0">
        <a:lnSpc>
          <a:spcPct val="100000"/>
        </a:lnSpc>
        <a:spcBef>
          <a:spcPts val="0"/>
        </a:spcBef>
        <a:spcAft>
          <a:spcPts val="0"/>
        </a:spcAft>
        <a:buClrTx/>
        <a:buSzTx/>
        <a:buFontTx/>
        <a:buNone/>
        <a:tabLst/>
        <a:defRPr b="0" baseline="0" cap="none" i="0" spc="0" strike="noStrike" sz="2800" u="none">
          <a:solidFill>
            <a:srgbClr val="000000"/>
          </a:solidFill>
          <a:uFillTx/>
          <a:latin typeface="+mj-lt"/>
          <a:ea typeface="+mj-ea"/>
          <a:cs typeface="+mj-cs"/>
          <a:sym typeface="Arial"/>
        </a:defRPr>
      </a:lvl4pPr>
      <a:lvl5pPr marL="0" marR="0" indent="0" algn="l" defTabSz="914400" rtl="0" latinLnBrk="0">
        <a:lnSpc>
          <a:spcPct val="100000"/>
        </a:lnSpc>
        <a:spcBef>
          <a:spcPts val="0"/>
        </a:spcBef>
        <a:spcAft>
          <a:spcPts val="0"/>
        </a:spcAft>
        <a:buClrTx/>
        <a:buSzTx/>
        <a:buFontTx/>
        <a:buNone/>
        <a:tabLst/>
        <a:defRPr b="0" baseline="0" cap="none" i="0" spc="0" strike="noStrike" sz="2800" u="none">
          <a:solidFill>
            <a:srgbClr val="000000"/>
          </a:solidFill>
          <a:uFillTx/>
          <a:latin typeface="+mj-lt"/>
          <a:ea typeface="+mj-ea"/>
          <a:cs typeface="+mj-cs"/>
          <a:sym typeface="Arial"/>
        </a:defRPr>
      </a:lvl5pPr>
      <a:lvl6pPr marL="0" marR="0" indent="0" algn="l" defTabSz="914400" rtl="0" latinLnBrk="0">
        <a:lnSpc>
          <a:spcPct val="100000"/>
        </a:lnSpc>
        <a:spcBef>
          <a:spcPts val="0"/>
        </a:spcBef>
        <a:spcAft>
          <a:spcPts val="0"/>
        </a:spcAft>
        <a:buClrTx/>
        <a:buSzTx/>
        <a:buFontTx/>
        <a:buNone/>
        <a:tabLst/>
        <a:defRPr b="0" baseline="0" cap="none" i="0" spc="0" strike="noStrike" sz="2800" u="none">
          <a:solidFill>
            <a:srgbClr val="000000"/>
          </a:solidFill>
          <a:uFillTx/>
          <a:latin typeface="+mj-lt"/>
          <a:ea typeface="+mj-ea"/>
          <a:cs typeface="+mj-cs"/>
          <a:sym typeface="Arial"/>
        </a:defRPr>
      </a:lvl6pPr>
      <a:lvl7pPr marL="0" marR="0" indent="0" algn="l" defTabSz="914400" rtl="0" latinLnBrk="0">
        <a:lnSpc>
          <a:spcPct val="100000"/>
        </a:lnSpc>
        <a:spcBef>
          <a:spcPts val="0"/>
        </a:spcBef>
        <a:spcAft>
          <a:spcPts val="0"/>
        </a:spcAft>
        <a:buClrTx/>
        <a:buSzTx/>
        <a:buFontTx/>
        <a:buNone/>
        <a:tabLst/>
        <a:defRPr b="0" baseline="0" cap="none" i="0" spc="0" strike="noStrike" sz="2800" u="none">
          <a:solidFill>
            <a:srgbClr val="000000"/>
          </a:solidFill>
          <a:uFillTx/>
          <a:latin typeface="+mj-lt"/>
          <a:ea typeface="+mj-ea"/>
          <a:cs typeface="+mj-cs"/>
          <a:sym typeface="Arial"/>
        </a:defRPr>
      </a:lvl7pPr>
      <a:lvl8pPr marL="0" marR="0" indent="0" algn="l" defTabSz="914400" rtl="0" latinLnBrk="0">
        <a:lnSpc>
          <a:spcPct val="100000"/>
        </a:lnSpc>
        <a:spcBef>
          <a:spcPts val="0"/>
        </a:spcBef>
        <a:spcAft>
          <a:spcPts val="0"/>
        </a:spcAft>
        <a:buClrTx/>
        <a:buSzTx/>
        <a:buFontTx/>
        <a:buNone/>
        <a:tabLst/>
        <a:defRPr b="0" baseline="0" cap="none" i="0" spc="0" strike="noStrike" sz="2800" u="none">
          <a:solidFill>
            <a:srgbClr val="000000"/>
          </a:solidFill>
          <a:uFillTx/>
          <a:latin typeface="+mj-lt"/>
          <a:ea typeface="+mj-ea"/>
          <a:cs typeface="+mj-cs"/>
          <a:sym typeface="Arial"/>
        </a:defRPr>
      </a:lvl8pPr>
      <a:lvl9pPr marL="0" marR="0" indent="0" algn="l" defTabSz="914400" rtl="0" latinLnBrk="0">
        <a:lnSpc>
          <a:spcPct val="100000"/>
        </a:lnSpc>
        <a:spcBef>
          <a:spcPts val="0"/>
        </a:spcBef>
        <a:spcAft>
          <a:spcPts val="0"/>
        </a:spcAft>
        <a:buClrTx/>
        <a:buSzTx/>
        <a:buFontTx/>
        <a:buNone/>
        <a:tabLst/>
        <a:defRPr b="0" baseline="0" cap="none" i="0" spc="0" strike="noStrike" sz="2800" u="none">
          <a:solidFill>
            <a:srgbClr val="000000"/>
          </a:solidFill>
          <a:uFillTx/>
          <a:latin typeface="+mj-lt"/>
          <a:ea typeface="+mj-ea"/>
          <a:cs typeface="+mj-cs"/>
          <a:sym typeface="Arial"/>
        </a:defRPr>
      </a:lvl9pPr>
    </p:titleStyle>
    <p:bodyStyle>
      <a:lvl1pPr marL="457200" marR="0" indent="-342900" algn="l" defTabSz="914400" rtl="0" latinLnBrk="0">
        <a:lnSpc>
          <a:spcPct val="115000"/>
        </a:lnSpc>
        <a:spcBef>
          <a:spcPts val="0"/>
        </a:spcBef>
        <a:spcAft>
          <a:spcPts val="0"/>
        </a:spcAft>
        <a:buClr>
          <a:schemeClr val="accent2">
            <a:lumOff val="21764"/>
          </a:schemeClr>
        </a:buClr>
        <a:buSzPts val="1800"/>
        <a:buFont typeface="Arial"/>
        <a:buChar char="●"/>
        <a:tabLst/>
        <a:defRPr b="0" baseline="0" cap="none" i="0" spc="0" strike="noStrike" sz="1800" u="none">
          <a:solidFill>
            <a:schemeClr val="accent2">
              <a:lumOff val="21764"/>
            </a:schemeClr>
          </a:solidFill>
          <a:uFillTx/>
          <a:latin typeface="+mj-lt"/>
          <a:ea typeface="+mj-ea"/>
          <a:cs typeface="+mj-cs"/>
          <a:sym typeface="Arial"/>
        </a:defRPr>
      </a:lvl1pPr>
      <a:lvl2pPr marL="1005114" marR="0" indent="-408214" algn="l" defTabSz="914400" rtl="0" latinLnBrk="0">
        <a:lnSpc>
          <a:spcPct val="115000"/>
        </a:lnSpc>
        <a:spcBef>
          <a:spcPts val="0"/>
        </a:spcBef>
        <a:spcAft>
          <a:spcPts val="0"/>
        </a:spcAft>
        <a:buClr>
          <a:schemeClr val="accent2">
            <a:lumOff val="21764"/>
          </a:schemeClr>
        </a:buClr>
        <a:buSzPts val="1800"/>
        <a:buFont typeface="Arial"/>
        <a:buChar char="○"/>
        <a:tabLst/>
        <a:defRPr b="0" baseline="0" cap="none" i="0" spc="0" strike="noStrike" sz="1800" u="none">
          <a:solidFill>
            <a:schemeClr val="accent2">
              <a:lumOff val="21764"/>
            </a:schemeClr>
          </a:solidFill>
          <a:uFillTx/>
          <a:latin typeface="+mj-lt"/>
          <a:ea typeface="+mj-ea"/>
          <a:cs typeface="+mj-cs"/>
          <a:sym typeface="Arial"/>
        </a:defRPr>
      </a:lvl2pPr>
      <a:lvl3pPr marL="1462314" marR="0" indent="-408214" algn="l" defTabSz="914400" rtl="0" latinLnBrk="0">
        <a:lnSpc>
          <a:spcPct val="115000"/>
        </a:lnSpc>
        <a:spcBef>
          <a:spcPts val="0"/>
        </a:spcBef>
        <a:spcAft>
          <a:spcPts val="0"/>
        </a:spcAft>
        <a:buClr>
          <a:schemeClr val="accent2">
            <a:lumOff val="21764"/>
          </a:schemeClr>
        </a:buClr>
        <a:buSzPts val="1800"/>
        <a:buFont typeface="Arial"/>
        <a:buChar char="■"/>
        <a:tabLst/>
        <a:defRPr b="0" baseline="0" cap="none" i="0" spc="0" strike="noStrike" sz="1800" u="none">
          <a:solidFill>
            <a:schemeClr val="accent2">
              <a:lumOff val="21764"/>
            </a:schemeClr>
          </a:solidFill>
          <a:uFillTx/>
          <a:latin typeface="+mj-lt"/>
          <a:ea typeface="+mj-ea"/>
          <a:cs typeface="+mj-cs"/>
          <a:sym typeface="Arial"/>
        </a:defRPr>
      </a:lvl3pPr>
      <a:lvl4pPr marL="1919514" marR="0" indent="-408214" algn="l" defTabSz="914400" rtl="0" latinLnBrk="0">
        <a:lnSpc>
          <a:spcPct val="115000"/>
        </a:lnSpc>
        <a:spcBef>
          <a:spcPts val="0"/>
        </a:spcBef>
        <a:spcAft>
          <a:spcPts val="0"/>
        </a:spcAft>
        <a:buClr>
          <a:schemeClr val="accent2">
            <a:lumOff val="21764"/>
          </a:schemeClr>
        </a:buClr>
        <a:buSzPts val="1800"/>
        <a:buFont typeface="Arial"/>
        <a:buChar char="●"/>
        <a:tabLst/>
        <a:defRPr b="0" baseline="0" cap="none" i="0" spc="0" strike="noStrike" sz="1800" u="none">
          <a:solidFill>
            <a:schemeClr val="accent2">
              <a:lumOff val="21764"/>
            </a:schemeClr>
          </a:solidFill>
          <a:uFillTx/>
          <a:latin typeface="+mj-lt"/>
          <a:ea typeface="+mj-ea"/>
          <a:cs typeface="+mj-cs"/>
          <a:sym typeface="Arial"/>
        </a:defRPr>
      </a:lvl4pPr>
      <a:lvl5pPr marL="2376714" marR="0" indent="-408214" algn="l" defTabSz="914400" rtl="0" latinLnBrk="0">
        <a:lnSpc>
          <a:spcPct val="115000"/>
        </a:lnSpc>
        <a:spcBef>
          <a:spcPts val="0"/>
        </a:spcBef>
        <a:spcAft>
          <a:spcPts val="0"/>
        </a:spcAft>
        <a:buClr>
          <a:schemeClr val="accent2">
            <a:lumOff val="21764"/>
          </a:schemeClr>
        </a:buClr>
        <a:buSzPts val="1800"/>
        <a:buFont typeface="Arial"/>
        <a:buChar char="○"/>
        <a:tabLst/>
        <a:defRPr b="0" baseline="0" cap="none" i="0" spc="0" strike="noStrike" sz="1800" u="none">
          <a:solidFill>
            <a:schemeClr val="accent2">
              <a:lumOff val="21764"/>
            </a:schemeClr>
          </a:solidFill>
          <a:uFillTx/>
          <a:latin typeface="+mj-lt"/>
          <a:ea typeface="+mj-ea"/>
          <a:cs typeface="+mj-cs"/>
          <a:sym typeface="Arial"/>
        </a:defRPr>
      </a:lvl5pPr>
      <a:lvl6pPr marL="2833914" marR="0" indent="-408214" algn="l" defTabSz="914400" rtl="0" latinLnBrk="0">
        <a:lnSpc>
          <a:spcPct val="115000"/>
        </a:lnSpc>
        <a:spcBef>
          <a:spcPts val="0"/>
        </a:spcBef>
        <a:spcAft>
          <a:spcPts val="0"/>
        </a:spcAft>
        <a:buClr>
          <a:schemeClr val="accent2">
            <a:lumOff val="21764"/>
          </a:schemeClr>
        </a:buClr>
        <a:buSzPts val="1800"/>
        <a:buFont typeface="Arial"/>
        <a:buChar char="■"/>
        <a:tabLst/>
        <a:defRPr b="0" baseline="0" cap="none" i="0" spc="0" strike="noStrike" sz="1800" u="none">
          <a:solidFill>
            <a:schemeClr val="accent2">
              <a:lumOff val="21764"/>
            </a:schemeClr>
          </a:solidFill>
          <a:uFillTx/>
          <a:latin typeface="+mj-lt"/>
          <a:ea typeface="+mj-ea"/>
          <a:cs typeface="+mj-cs"/>
          <a:sym typeface="Arial"/>
        </a:defRPr>
      </a:lvl6pPr>
      <a:lvl7pPr marL="3291114" marR="0" indent="-408214" algn="l" defTabSz="914400" rtl="0" latinLnBrk="0">
        <a:lnSpc>
          <a:spcPct val="115000"/>
        </a:lnSpc>
        <a:spcBef>
          <a:spcPts val="0"/>
        </a:spcBef>
        <a:spcAft>
          <a:spcPts val="0"/>
        </a:spcAft>
        <a:buClr>
          <a:schemeClr val="accent2">
            <a:lumOff val="21764"/>
          </a:schemeClr>
        </a:buClr>
        <a:buSzPts val="1800"/>
        <a:buFont typeface="Arial"/>
        <a:buChar char="●"/>
        <a:tabLst/>
        <a:defRPr b="0" baseline="0" cap="none" i="0" spc="0" strike="noStrike" sz="1800" u="none">
          <a:solidFill>
            <a:schemeClr val="accent2">
              <a:lumOff val="21764"/>
            </a:schemeClr>
          </a:solidFill>
          <a:uFillTx/>
          <a:latin typeface="+mj-lt"/>
          <a:ea typeface="+mj-ea"/>
          <a:cs typeface="+mj-cs"/>
          <a:sym typeface="Arial"/>
        </a:defRPr>
      </a:lvl7pPr>
      <a:lvl8pPr marL="3748314" marR="0" indent="-408214" algn="l" defTabSz="914400" rtl="0" latinLnBrk="0">
        <a:lnSpc>
          <a:spcPct val="115000"/>
        </a:lnSpc>
        <a:spcBef>
          <a:spcPts val="0"/>
        </a:spcBef>
        <a:spcAft>
          <a:spcPts val="0"/>
        </a:spcAft>
        <a:buClr>
          <a:schemeClr val="accent2">
            <a:lumOff val="21764"/>
          </a:schemeClr>
        </a:buClr>
        <a:buSzPts val="1800"/>
        <a:buFont typeface="Arial"/>
        <a:buChar char="○"/>
        <a:tabLst/>
        <a:defRPr b="0" baseline="0" cap="none" i="0" spc="0" strike="noStrike" sz="1800" u="none">
          <a:solidFill>
            <a:schemeClr val="accent2">
              <a:lumOff val="21764"/>
            </a:schemeClr>
          </a:solidFill>
          <a:uFillTx/>
          <a:latin typeface="+mj-lt"/>
          <a:ea typeface="+mj-ea"/>
          <a:cs typeface="+mj-cs"/>
          <a:sym typeface="Arial"/>
        </a:defRPr>
      </a:lvl8pPr>
      <a:lvl9pPr marL="4205514" marR="0" indent="-408214" algn="l" defTabSz="914400" rtl="0" latinLnBrk="0">
        <a:lnSpc>
          <a:spcPct val="115000"/>
        </a:lnSpc>
        <a:spcBef>
          <a:spcPts val="0"/>
        </a:spcBef>
        <a:spcAft>
          <a:spcPts val="0"/>
        </a:spcAft>
        <a:buClr>
          <a:schemeClr val="accent2">
            <a:lumOff val="21764"/>
          </a:schemeClr>
        </a:buClr>
        <a:buSzPts val="1800"/>
        <a:buFont typeface="Arial"/>
        <a:buChar char="■"/>
        <a:tabLst/>
        <a:defRPr b="0" baseline="0" cap="none" i="0" spc="0" strike="noStrike" sz="1800" u="none">
          <a:solidFill>
            <a:schemeClr val="accent2">
              <a:lumOff val="21764"/>
            </a:schemeClr>
          </a:solidFill>
          <a:uFillTx/>
          <a:latin typeface="+mj-lt"/>
          <a:ea typeface="+mj-ea"/>
          <a:cs typeface="+mj-cs"/>
          <a:sym typeface="Arial"/>
        </a:defRPr>
      </a:lvl9pPr>
    </p:bodyStyle>
    <p:otherStyle>
      <a:lvl1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1pPr>
      <a:lvl2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2pPr>
      <a:lvl3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3pPr>
      <a:lvl4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4pPr>
      <a:lvl5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5pPr>
      <a:lvl6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6pPr>
      <a:lvl7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7pPr>
      <a:lvl8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8pPr>
      <a:lvl9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2.png"/><Relationship Id="rId3" Type="http://schemas.openxmlformats.org/officeDocument/2006/relationships/image" Target="../media/image19.png"/></Relationships>

</file>

<file path=ppt/slides/_rels/slide11.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20.png"/></Relationships>

</file>

<file path=ppt/slides/_rels/slide2.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2.png"/></Relationships>

</file>

<file path=ppt/slides/_rels/slide3.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3.png"/></Relationships>

</file>

<file path=ppt/slides/_rels/slide4.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6.png"/></Relationships>

</file>

<file path=ppt/slides/_rels/slide5.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6.png"/><Relationship Id="rId5" Type="http://schemas.openxmlformats.org/officeDocument/2006/relationships/image" Target="../media/image5.png"/><Relationship Id="rId6" Type="http://schemas.openxmlformats.org/officeDocument/2006/relationships/image" Target="../media/image7.png"/><Relationship Id="rId7" Type="http://schemas.openxmlformats.org/officeDocument/2006/relationships/image" Target="../media/image8.png"/><Relationship Id="rId8" Type="http://schemas.openxmlformats.org/officeDocument/2006/relationships/image" Target="../media/image9.png"/></Relationships>

</file>

<file path=ppt/slides/_rels/slide6.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12.png"/><Relationship Id="rId7" Type="http://schemas.openxmlformats.org/officeDocument/2006/relationships/image" Target="../media/image13.png"/></Relationships>

</file>

<file path=ppt/slides/_rels/slide7.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14.png"/></Relationships>

</file>

<file path=ppt/slides/_rels/slide8.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15.png"/><Relationship Id="rId5" Type="http://schemas.openxmlformats.org/officeDocument/2006/relationships/image" Target="../media/image16.png"/><Relationship Id="rId6" Type="http://schemas.openxmlformats.org/officeDocument/2006/relationships/image" Target="../media/image17.png"/></Relationships>

</file>

<file path=ppt/slides/_rels/slide9.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8.png"/><Relationship Id="rId3" Type="http://schemas.openxmlformats.org/officeDocument/2006/relationships/hyperlink" Target="https://www.linkedin.com/in/asal-mehrabi/" TargetMode="Externa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1" name="Google Shape;133;p25"/>
          <p:cNvSpPr/>
          <p:nvPr/>
        </p:nvSpPr>
        <p:spPr>
          <a:xfrm>
            <a:off x="0" y="0"/>
            <a:ext cx="9144000" cy="5143500"/>
          </a:xfrm>
          <a:prstGeom prst="rect">
            <a:avLst/>
          </a:prstGeom>
          <a:blipFill>
            <a:blip r:embed="rId3"/>
            <a:stretch>
              <a:fillRect/>
            </a:stretch>
          </a:blipFill>
          <a:ln w="12700">
            <a:miter lim="400000"/>
          </a:ln>
        </p:spPr>
        <p:txBody>
          <a:bodyPr lIns="0" tIns="0" rIns="0" bIns="0"/>
          <a:lstStyle/>
          <a:p>
            <a:pPr/>
          </a:p>
        </p:txBody>
      </p:sp>
      <p:sp>
        <p:nvSpPr>
          <p:cNvPr id="212" name="Google Shape;134;p25"/>
          <p:cNvSpPr txBox="1"/>
          <p:nvPr/>
        </p:nvSpPr>
        <p:spPr>
          <a:xfrm>
            <a:off x="1274100" y="1532847"/>
            <a:ext cx="6595800" cy="1391012"/>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139993"/>
              </a:lnSpc>
              <a:defRPr sz="3200">
                <a:solidFill>
                  <a:srgbClr val="FFFFFF"/>
                </a:solidFill>
              </a:defRPr>
            </a:lvl1pPr>
          </a:lstStyle>
          <a:p>
            <a:pPr/>
            <a:r>
              <a:t>Evaluation of HPC Storage Systems for HEP Analyses</a:t>
            </a:r>
            <a:endParaRPr sz="700"/>
          </a:p>
        </p:txBody>
      </p:sp>
      <p:sp>
        <p:nvSpPr>
          <p:cNvPr id="213" name="Google Shape;135;p25"/>
          <p:cNvSpPr txBox="1"/>
          <p:nvPr/>
        </p:nvSpPr>
        <p:spPr>
          <a:xfrm>
            <a:off x="3977133" y="2855312"/>
            <a:ext cx="1189733" cy="209669"/>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140000"/>
              </a:lnSpc>
              <a:defRPr sz="1500">
                <a:solidFill>
                  <a:srgbClr val="FFFFFF"/>
                </a:solidFill>
              </a:defRPr>
            </a:lvl1pPr>
          </a:lstStyle>
          <a:p>
            <a:pPr/>
            <a:r>
              <a:t>Asal Mehrabi</a:t>
            </a:r>
          </a:p>
        </p:txBody>
      </p:sp>
      <p:sp>
        <p:nvSpPr>
          <p:cNvPr id="214" name="Google Shape;136;p25"/>
          <p:cNvSpPr txBox="1"/>
          <p:nvPr/>
        </p:nvSpPr>
        <p:spPr>
          <a:xfrm>
            <a:off x="2839566" y="3205679"/>
            <a:ext cx="3464868" cy="172816"/>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140000"/>
              </a:lnSpc>
              <a:defRPr sz="1200">
                <a:solidFill>
                  <a:srgbClr val="FFFFFF"/>
                </a:solidFill>
              </a:defRPr>
            </a:lvl1pPr>
          </a:lstStyle>
          <a:p>
            <a:pPr/>
            <a:r>
              <a:t>Supervisors: Jonas Hahnfeld, Vincenzo Padulano</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43" name="Google Shape;303;p34"/>
          <p:cNvSpPr/>
          <p:nvPr/>
        </p:nvSpPr>
        <p:spPr>
          <a:xfrm>
            <a:off x="-1" y="4709281"/>
            <a:ext cx="9218780" cy="434219"/>
          </a:xfrm>
          <a:prstGeom prst="rect">
            <a:avLst/>
          </a:prstGeom>
          <a:blipFill>
            <a:blip r:embed="rId2"/>
            <a:stretch>
              <a:fillRect/>
            </a:stretch>
          </a:blipFill>
          <a:ln w="12700">
            <a:miter lim="400000"/>
          </a:ln>
        </p:spPr>
        <p:txBody>
          <a:bodyPr lIns="0" tIns="0" rIns="0" bIns="0"/>
          <a:lstStyle/>
          <a:p>
            <a:pPr/>
          </a:p>
        </p:txBody>
      </p:sp>
      <p:grpSp>
        <p:nvGrpSpPr>
          <p:cNvPr id="346" name="Google Shape;304;p34"/>
          <p:cNvGrpSpPr/>
          <p:nvPr/>
        </p:nvGrpSpPr>
        <p:grpSpPr>
          <a:xfrm>
            <a:off x="2573117" y="325951"/>
            <a:ext cx="3997765" cy="731882"/>
            <a:chOff x="0" y="0"/>
            <a:chExt cx="3997764" cy="731881"/>
          </a:xfrm>
        </p:grpSpPr>
        <p:sp>
          <p:nvSpPr>
            <p:cNvPr id="344" name="Google Shape;305;p34"/>
            <p:cNvSpPr/>
            <p:nvPr/>
          </p:nvSpPr>
          <p:spPr>
            <a:xfrm>
              <a:off x="0" y="0"/>
              <a:ext cx="3997765" cy="7318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23" y="0"/>
                  </a:moveTo>
                  <a:cubicBezTo>
                    <a:pt x="20715" y="0"/>
                    <a:pt x="21600" y="4835"/>
                    <a:pt x="21600" y="10800"/>
                  </a:cubicBezTo>
                  <a:cubicBezTo>
                    <a:pt x="21600" y="16765"/>
                    <a:pt x="20715" y="21600"/>
                    <a:pt x="19623" y="21600"/>
                  </a:cubicBezTo>
                  <a:lnTo>
                    <a:pt x="1977" y="21600"/>
                  </a:lnTo>
                  <a:cubicBezTo>
                    <a:pt x="885" y="21600"/>
                    <a:pt x="0" y="16765"/>
                    <a:pt x="0" y="10800"/>
                  </a:cubicBezTo>
                  <a:cubicBezTo>
                    <a:pt x="0" y="4835"/>
                    <a:pt x="885" y="0"/>
                    <a:pt x="1977" y="0"/>
                  </a:cubicBezTo>
                  <a:close/>
                </a:path>
              </a:pathLst>
            </a:custGeom>
            <a:solidFill>
              <a:srgbClr val="222653"/>
            </a:solidFill>
            <a:ln w="12700" cap="flat">
              <a:noFill/>
              <a:miter lim="400000"/>
            </a:ln>
            <a:effectLst/>
          </p:spPr>
          <p:txBody>
            <a:bodyPr wrap="square" lIns="0" tIns="0" rIns="0" bIns="0" numCol="1" anchor="ctr">
              <a:noAutofit/>
            </a:bodyPr>
            <a:lstStyle/>
            <a:p>
              <a:pPr/>
            </a:p>
          </p:txBody>
        </p:sp>
        <p:sp>
          <p:nvSpPr>
            <p:cNvPr id="345" name="Google Shape;306;p34"/>
            <p:cNvSpPr txBox="1"/>
            <p:nvPr/>
          </p:nvSpPr>
          <p:spPr>
            <a:xfrm>
              <a:off x="0" y="196530"/>
              <a:ext cx="3997765" cy="235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40015"/>
                </a:lnSpc>
                <a:defRPr sz="1300">
                  <a:solidFill>
                    <a:srgbClr val="FFFFFF"/>
                  </a:solidFill>
                </a:defRPr>
              </a:lvl1pPr>
            </a:lstStyle>
            <a:p>
              <a:pPr/>
              <a:r>
                <a:t>Multithreading  </a:t>
              </a:r>
            </a:p>
          </p:txBody>
        </p:sp>
      </p:grpSp>
      <p:grpSp>
        <p:nvGrpSpPr>
          <p:cNvPr id="349" name="Google Shape;307;p34"/>
          <p:cNvGrpSpPr/>
          <p:nvPr/>
        </p:nvGrpSpPr>
        <p:grpSpPr>
          <a:xfrm>
            <a:off x="2029873" y="4259564"/>
            <a:ext cx="1429696" cy="305588"/>
            <a:chOff x="0" y="0"/>
            <a:chExt cx="1429695" cy="305587"/>
          </a:xfrm>
        </p:grpSpPr>
        <p:sp>
          <p:nvSpPr>
            <p:cNvPr id="347" name="Google Shape;308;p34"/>
            <p:cNvSpPr/>
            <p:nvPr/>
          </p:nvSpPr>
          <p:spPr>
            <a:xfrm>
              <a:off x="0" y="0"/>
              <a:ext cx="1429696" cy="3055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08" y="0"/>
                  </a:moveTo>
                  <a:lnTo>
                    <a:pt x="19292" y="0"/>
                  </a:lnTo>
                  <a:cubicBezTo>
                    <a:pt x="19904" y="0"/>
                    <a:pt x="20491" y="1138"/>
                    <a:pt x="20924" y="3163"/>
                  </a:cubicBezTo>
                  <a:cubicBezTo>
                    <a:pt x="21357" y="5189"/>
                    <a:pt x="21600" y="7936"/>
                    <a:pt x="21600" y="10800"/>
                  </a:cubicBezTo>
                  <a:cubicBezTo>
                    <a:pt x="21600" y="16765"/>
                    <a:pt x="20566" y="21600"/>
                    <a:pt x="19292" y="21600"/>
                  </a:cubicBezTo>
                  <a:lnTo>
                    <a:pt x="2308" y="21600"/>
                  </a:lnTo>
                  <a:cubicBezTo>
                    <a:pt x="1034" y="21600"/>
                    <a:pt x="0" y="16765"/>
                    <a:pt x="0" y="10800"/>
                  </a:cubicBezTo>
                  <a:cubicBezTo>
                    <a:pt x="0" y="4835"/>
                    <a:pt x="1034" y="0"/>
                    <a:pt x="2308" y="0"/>
                  </a:cubicBezTo>
                  <a:close/>
                </a:path>
              </a:pathLst>
            </a:custGeom>
            <a:solidFill>
              <a:srgbClr val="222653"/>
            </a:solidFill>
            <a:ln w="12700" cap="flat">
              <a:noFill/>
              <a:miter lim="400000"/>
            </a:ln>
            <a:effectLst/>
          </p:spPr>
          <p:txBody>
            <a:bodyPr wrap="square" lIns="0" tIns="0" rIns="0" bIns="0" numCol="1" anchor="ctr">
              <a:noAutofit/>
            </a:bodyPr>
            <a:lstStyle/>
            <a:p>
              <a:pPr/>
            </a:p>
          </p:txBody>
        </p:sp>
        <p:sp>
          <p:nvSpPr>
            <p:cNvPr id="348" name="Google Shape;309;p34"/>
            <p:cNvSpPr txBox="1"/>
            <p:nvPr/>
          </p:nvSpPr>
          <p:spPr>
            <a:xfrm>
              <a:off x="0" y="44781"/>
              <a:ext cx="1429696" cy="16177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40023"/>
                </a:lnSpc>
                <a:defRPr sz="800">
                  <a:solidFill>
                    <a:srgbClr val="FFFFFF"/>
                  </a:solidFill>
                </a:defRPr>
              </a:lvl1pPr>
            </a:lstStyle>
            <a:p>
              <a:pPr/>
              <a:r>
                <a:t>Full Node</a:t>
              </a:r>
            </a:p>
          </p:txBody>
        </p:sp>
      </p:grpSp>
      <p:grpSp>
        <p:nvGrpSpPr>
          <p:cNvPr id="352" name="Google Shape;310;p34"/>
          <p:cNvGrpSpPr/>
          <p:nvPr/>
        </p:nvGrpSpPr>
        <p:grpSpPr>
          <a:xfrm>
            <a:off x="5750109" y="4259564"/>
            <a:ext cx="1486373" cy="296142"/>
            <a:chOff x="0" y="0"/>
            <a:chExt cx="1486372" cy="296141"/>
          </a:xfrm>
        </p:grpSpPr>
        <p:sp>
          <p:nvSpPr>
            <p:cNvPr id="350" name="Google Shape;311;p34"/>
            <p:cNvSpPr/>
            <p:nvPr/>
          </p:nvSpPr>
          <p:spPr>
            <a:xfrm>
              <a:off x="0" y="0"/>
              <a:ext cx="1486372" cy="2961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52" y="0"/>
                  </a:moveTo>
                  <a:lnTo>
                    <a:pt x="19448" y="0"/>
                  </a:lnTo>
                  <a:cubicBezTo>
                    <a:pt x="20637" y="0"/>
                    <a:pt x="21600" y="4835"/>
                    <a:pt x="21600" y="10800"/>
                  </a:cubicBezTo>
                  <a:cubicBezTo>
                    <a:pt x="21600" y="16765"/>
                    <a:pt x="20637" y="21600"/>
                    <a:pt x="19448" y="21600"/>
                  </a:cubicBezTo>
                  <a:lnTo>
                    <a:pt x="2152" y="21600"/>
                  </a:lnTo>
                  <a:cubicBezTo>
                    <a:pt x="963" y="21600"/>
                    <a:pt x="0" y="16765"/>
                    <a:pt x="0" y="10800"/>
                  </a:cubicBezTo>
                  <a:cubicBezTo>
                    <a:pt x="0" y="4835"/>
                    <a:pt x="963" y="0"/>
                    <a:pt x="2152" y="0"/>
                  </a:cubicBezTo>
                  <a:close/>
                </a:path>
              </a:pathLst>
            </a:custGeom>
            <a:solidFill>
              <a:srgbClr val="222653"/>
            </a:solidFill>
            <a:ln w="12700" cap="flat">
              <a:noFill/>
              <a:miter lim="400000"/>
            </a:ln>
            <a:effectLst/>
          </p:spPr>
          <p:txBody>
            <a:bodyPr wrap="square" lIns="0" tIns="0" rIns="0" bIns="0" numCol="1" anchor="ctr">
              <a:noAutofit/>
            </a:bodyPr>
            <a:lstStyle/>
            <a:p>
              <a:pPr/>
            </a:p>
          </p:txBody>
        </p:sp>
        <p:sp>
          <p:nvSpPr>
            <p:cNvPr id="351" name="Google Shape;312;p34"/>
            <p:cNvSpPr txBox="1"/>
            <p:nvPr/>
          </p:nvSpPr>
          <p:spPr>
            <a:xfrm>
              <a:off x="0" y="40058"/>
              <a:ext cx="1486373" cy="16177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40023"/>
                </a:lnSpc>
                <a:defRPr sz="800">
                  <a:solidFill>
                    <a:srgbClr val="FFFFFF"/>
                  </a:solidFill>
                </a:defRPr>
              </a:lvl1pPr>
            </a:lstStyle>
            <a:p>
              <a:pPr/>
              <a:r>
                <a:t>Half Node</a:t>
              </a:r>
            </a:p>
          </p:txBody>
        </p:sp>
      </p:grpSp>
      <p:sp>
        <p:nvSpPr>
          <p:cNvPr id="353" name="Google Shape;313;p34"/>
          <p:cNvSpPr/>
          <p:nvPr/>
        </p:nvSpPr>
        <p:spPr>
          <a:xfrm>
            <a:off x="936088" y="1220903"/>
            <a:ext cx="7346602" cy="2895788"/>
          </a:xfrm>
          <a:prstGeom prst="rect">
            <a:avLst/>
          </a:prstGeom>
          <a:blipFill>
            <a:blip r:embed="rId3"/>
            <a:stretch>
              <a:fillRect/>
            </a:stretch>
          </a:blipFill>
          <a:ln w="12700">
            <a:miter lim="400000"/>
          </a:ln>
        </p:spPr>
        <p:txBody>
          <a:bodyPr lIns="0" tIns="0" rIns="0" bIns="0"/>
          <a:lstStyle/>
          <a:p>
            <a:pPr/>
          </a:p>
        </p:txBody>
      </p:sp>
      <p:sp>
        <p:nvSpPr>
          <p:cNvPr id="354" name="Google Shape;314;p34"/>
          <p:cNvSpPr txBox="1"/>
          <p:nvPr/>
        </p:nvSpPr>
        <p:spPr>
          <a:xfrm>
            <a:off x="-672395" y="4849079"/>
            <a:ext cx="5244396"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140023"/>
              </a:lnSpc>
              <a:defRPr sz="800">
                <a:solidFill>
                  <a:srgbClr val="FFFFFF"/>
                </a:solidFill>
              </a:defRPr>
            </a:lvl1pPr>
          </a:lstStyle>
          <a:p>
            <a:pPr/>
            <a:r>
              <a:t>13/08/2024</a:t>
            </a:r>
          </a:p>
        </p:txBody>
      </p:sp>
      <p:sp>
        <p:nvSpPr>
          <p:cNvPr id="355" name="Google Shape;315;p34"/>
          <p:cNvSpPr txBox="1"/>
          <p:nvPr/>
        </p:nvSpPr>
        <p:spPr>
          <a:xfrm>
            <a:off x="2171565" y="4849079"/>
            <a:ext cx="5244396"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140023"/>
              </a:lnSpc>
              <a:defRPr sz="800">
                <a:solidFill>
                  <a:srgbClr val="FFFFFF"/>
                </a:solidFill>
              </a:defRPr>
            </a:lvl1pPr>
          </a:lstStyle>
          <a:p>
            <a:pPr/>
            <a:r>
              <a:t>Evaluation of HPC Storage Systems for HEP Analyses</a:t>
            </a:r>
          </a:p>
        </p:txBody>
      </p:sp>
      <p:sp>
        <p:nvSpPr>
          <p:cNvPr id="356" name="Google Shape;316;p34"/>
          <p:cNvSpPr txBox="1"/>
          <p:nvPr/>
        </p:nvSpPr>
        <p:spPr>
          <a:xfrm>
            <a:off x="6101219" y="4849079"/>
            <a:ext cx="5244395"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140023"/>
              </a:lnSpc>
              <a:defRPr sz="800">
                <a:solidFill>
                  <a:srgbClr val="FFFFFF"/>
                </a:solidFill>
              </a:defRPr>
            </a:lvl1pPr>
          </a:lstStyle>
          <a:p>
            <a:pPr/>
            <a:r>
              <a:t>8</a:t>
            </a:r>
          </a:p>
        </p:txBody>
      </p:sp>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360" name="Google Shape;321;p35"/>
          <p:cNvGrpSpPr/>
          <p:nvPr/>
        </p:nvGrpSpPr>
        <p:grpSpPr>
          <a:xfrm>
            <a:off x="2336960" y="325951"/>
            <a:ext cx="3997766" cy="731882"/>
            <a:chOff x="0" y="0"/>
            <a:chExt cx="3997764" cy="731881"/>
          </a:xfrm>
        </p:grpSpPr>
        <p:sp>
          <p:nvSpPr>
            <p:cNvPr id="358" name="Google Shape;322;p35"/>
            <p:cNvSpPr/>
            <p:nvPr/>
          </p:nvSpPr>
          <p:spPr>
            <a:xfrm>
              <a:off x="0" y="0"/>
              <a:ext cx="3997765" cy="7318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23" y="0"/>
                  </a:moveTo>
                  <a:cubicBezTo>
                    <a:pt x="20715" y="0"/>
                    <a:pt x="21600" y="4835"/>
                    <a:pt x="21600" y="10800"/>
                  </a:cubicBezTo>
                  <a:cubicBezTo>
                    <a:pt x="21600" y="16765"/>
                    <a:pt x="20715" y="21600"/>
                    <a:pt x="19623" y="21600"/>
                  </a:cubicBezTo>
                  <a:lnTo>
                    <a:pt x="1977" y="21600"/>
                  </a:lnTo>
                  <a:cubicBezTo>
                    <a:pt x="885" y="21600"/>
                    <a:pt x="0" y="16765"/>
                    <a:pt x="0" y="10800"/>
                  </a:cubicBezTo>
                  <a:cubicBezTo>
                    <a:pt x="0" y="4835"/>
                    <a:pt x="885" y="0"/>
                    <a:pt x="1977" y="0"/>
                  </a:cubicBezTo>
                  <a:close/>
                </a:path>
              </a:pathLst>
            </a:custGeom>
            <a:solidFill>
              <a:srgbClr val="222653"/>
            </a:solidFill>
            <a:ln w="12700" cap="flat">
              <a:noFill/>
              <a:miter lim="400000"/>
            </a:ln>
            <a:effectLst/>
          </p:spPr>
          <p:txBody>
            <a:bodyPr wrap="square" lIns="0" tIns="0" rIns="0" bIns="0" numCol="1" anchor="ctr">
              <a:noAutofit/>
            </a:bodyPr>
            <a:lstStyle/>
            <a:p>
              <a:pPr/>
            </a:p>
          </p:txBody>
        </p:sp>
        <p:sp>
          <p:nvSpPr>
            <p:cNvPr id="359" name="Google Shape;323;p35"/>
            <p:cNvSpPr txBox="1"/>
            <p:nvPr/>
          </p:nvSpPr>
          <p:spPr>
            <a:xfrm>
              <a:off x="0" y="196530"/>
              <a:ext cx="3997765" cy="235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40015"/>
                </a:lnSpc>
                <a:defRPr sz="1300">
                  <a:solidFill>
                    <a:srgbClr val="FFFFFF"/>
                  </a:solidFill>
                </a:defRPr>
              </a:lvl1pPr>
            </a:lstStyle>
            <a:p>
              <a:pPr/>
              <a:r>
                <a:t>Multithread RDF vs Distributed RDF</a:t>
              </a:r>
            </a:p>
          </p:txBody>
        </p:sp>
      </p:grpSp>
      <p:sp>
        <p:nvSpPr>
          <p:cNvPr id="361" name="Google Shape;324;p35"/>
          <p:cNvSpPr/>
          <p:nvPr/>
        </p:nvSpPr>
        <p:spPr>
          <a:xfrm>
            <a:off x="1572408" y="1197000"/>
            <a:ext cx="5526905" cy="3621076"/>
          </a:xfrm>
          <a:prstGeom prst="rect">
            <a:avLst/>
          </a:prstGeom>
          <a:blipFill>
            <a:blip r:embed="rId2"/>
            <a:stretch>
              <a:fillRect/>
            </a:stretch>
          </a:blipFill>
          <a:ln w="12700">
            <a:miter lim="400000"/>
          </a:ln>
        </p:spPr>
        <p:txBody>
          <a:bodyPr lIns="0" tIns="0" rIns="0" bIns="0"/>
          <a:lstStyle/>
          <a:p>
            <a:pP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8" name="Google Shape;141;p26"/>
          <p:cNvSpPr/>
          <p:nvPr/>
        </p:nvSpPr>
        <p:spPr>
          <a:xfrm>
            <a:off x="-1" y="4709281"/>
            <a:ext cx="9218780" cy="434219"/>
          </a:xfrm>
          <a:prstGeom prst="rect">
            <a:avLst/>
          </a:prstGeom>
          <a:blipFill>
            <a:blip r:embed="rId2"/>
            <a:stretch>
              <a:fillRect/>
            </a:stretch>
          </a:blipFill>
          <a:ln w="12700">
            <a:miter lim="400000"/>
          </a:ln>
        </p:spPr>
        <p:txBody>
          <a:bodyPr lIns="0" tIns="0" rIns="0" bIns="0"/>
          <a:lstStyle/>
          <a:p>
            <a:pPr/>
          </a:p>
        </p:txBody>
      </p:sp>
      <p:grpSp>
        <p:nvGrpSpPr>
          <p:cNvPr id="221" name="Google Shape;142;p26"/>
          <p:cNvGrpSpPr/>
          <p:nvPr/>
        </p:nvGrpSpPr>
        <p:grpSpPr>
          <a:xfrm>
            <a:off x="514349" y="345300"/>
            <a:ext cx="2720058" cy="769636"/>
            <a:chOff x="0" y="0"/>
            <a:chExt cx="2720057" cy="769635"/>
          </a:xfrm>
        </p:grpSpPr>
        <p:sp>
          <p:nvSpPr>
            <p:cNvPr id="219" name="Google Shape;143;p26"/>
            <p:cNvSpPr/>
            <p:nvPr/>
          </p:nvSpPr>
          <p:spPr>
            <a:xfrm>
              <a:off x="0" y="0"/>
              <a:ext cx="2720058" cy="7696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544" y="0"/>
                  </a:moveTo>
                  <a:cubicBezTo>
                    <a:pt x="20232" y="0"/>
                    <a:pt x="21600" y="4835"/>
                    <a:pt x="21600" y="10800"/>
                  </a:cubicBezTo>
                  <a:cubicBezTo>
                    <a:pt x="21600" y="16765"/>
                    <a:pt x="20232" y="21600"/>
                    <a:pt x="18544" y="21600"/>
                  </a:cubicBezTo>
                  <a:lnTo>
                    <a:pt x="3056" y="21600"/>
                  </a:lnTo>
                  <a:cubicBezTo>
                    <a:pt x="1368" y="21600"/>
                    <a:pt x="0" y="16765"/>
                    <a:pt x="0" y="10800"/>
                  </a:cubicBezTo>
                  <a:cubicBezTo>
                    <a:pt x="0" y="4835"/>
                    <a:pt x="1368" y="0"/>
                    <a:pt x="3056" y="0"/>
                  </a:cubicBezTo>
                  <a:close/>
                </a:path>
              </a:pathLst>
            </a:custGeom>
            <a:solidFill>
              <a:srgbClr val="222653"/>
            </a:solidFill>
            <a:ln w="12700" cap="flat">
              <a:noFill/>
              <a:miter lim="400000"/>
            </a:ln>
            <a:effectLst/>
          </p:spPr>
          <p:txBody>
            <a:bodyPr wrap="square" lIns="0" tIns="0" rIns="0" bIns="0" numCol="1" anchor="ctr">
              <a:noAutofit/>
            </a:bodyPr>
            <a:lstStyle/>
            <a:p>
              <a:pPr/>
            </a:p>
          </p:txBody>
        </p:sp>
        <p:sp>
          <p:nvSpPr>
            <p:cNvPr id="220" name="Google Shape;144;p26"/>
            <p:cNvSpPr txBox="1"/>
            <p:nvPr/>
          </p:nvSpPr>
          <p:spPr>
            <a:xfrm>
              <a:off x="0" y="212753"/>
              <a:ext cx="2720058" cy="23589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40015"/>
                </a:lnSpc>
                <a:defRPr sz="1300">
                  <a:solidFill>
                    <a:srgbClr val="FFFFFF"/>
                  </a:solidFill>
                </a:defRPr>
              </a:lvl1pPr>
            </a:lstStyle>
            <a:p>
              <a:pPr/>
              <a:r>
                <a:t>Table of Contents</a:t>
              </a:r>
            </a:p>
          </p:txBody>
        </p:sp>
      </p:grpSp>
      <p:grpSp>
        <p:nvGrpSpPr>
          <p:cNvPr id="224" name="Google Shape;145;p26"/>
          <p:cNvGrpSpPr/>
          <p:nvPr/>
        </p:nvGrpSpPr>
        <p:grpSpPr>
          <a:xfrm>
            <a:off x="1250220" y="1377482"/>
            <a:ext cx="465402" cy="465402"/>
            <a:chOff x="0" y="0"/>
            <a:chExt cx="465401" cy="465401"/>
          </a:xfrm>
        </p:grpSpPr>
        <p:sp>
          <p:nvSpPr>
            <p:cNvPr id="222" name="Google Shape;146;p26"/>
            <p:cNvSpPr/>
            <p:nvPr/>
          </p:nvSpPr>
          <p:spPr>
            <a:xfrm>
              <a:off x="0" y="0"/>
              <a:ext cx="465402" cy="465402"/>
            </a:xfrm>
            <a:prstGeom prst="ellipse">
              <a:avLst/>
            </a:prstGeom>
            <a:solidFill>
              <a:srgbClr val="222653"/>
            </a:solidFill>
            <a:ln w="12700" cap="flat">
              <a:noFill/>
              <a:miter lim="400000"/>
            </a:ln>
            <a:effectLst/>
          </p:spPr>
          <p:txBody>
            <a:bodyPr wrap="square" lIns="0" tIns="0" rIns="0" bIns="0" numCol="1" anchor="ctr">
              <a:noAutofit/>
            </a:bodyPr>
            <a:lstStyle/>
            <a:p>
              <a:pPr/>
            </a:p>
          </p:txBody>
        </p:sp>
        <p:sp>
          <p:nvSpPr>
            <p:cNvPr id="223" name="Google Shape;147;p26"/>
            <p:cNvSpPr txBox="1"/>
            <p:nvPr/>
          </p:nvSpPr>
          <p:spPr>
            <a:xfrm>
              <a:off x="43631" y="119750"/>
              <a:ext cx="378139" cy="19863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40017"/>
                </a:lnSpc>
                <a:defRPr sz="1100">
                  <a:solidFill>
                    <a:srgbClr val="FFFFFF"/>
                  </a:solidFill>
                </a:defRPr>
              </a:lvl1pPr>
            </a:lstStyle>
            <a:p>
              <a:pPr/>
              <a:r>
                <a:t>1</a:t>
              </a:r>
            </a:p>
          </p:txBody>
        </p:sp>
      </p:grpSp>
      <p:sp>
        <p:nvSpPr>
          <p:cNvPr id="225" name="Google Shape;148;p26"/>
          <p:cNvSpPr txBox="1"/>
          <p:nvPr/>
        </p:nvSpPr>
        <p:spPr>
          <a:xfrm>
            <a:off x="-672395" y="4849079"/>
            <a:ext cx="5244396"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140023"/>
              </a:lnSpc>
              <a:defRPr sz="800">
                <a:solidFill>
                  <a:srgbClr val="FFFFFF"/>
                </a:solidFill>
              </a:defRPr>
            </a:lvl1pPr>
          </a:lstStyle>
          <a:p>
            <a:pPr/>
            <a:r>
              <a:t>13/08/2024</a:t>
            </a:r>
          </a:p>
        </p:txBody>
      </p:sp>
      <p:sp>
        <p:nvSpPr>
          <p:cNvPr id="226" name="Google Shape;149;p26"/>
          <p:cNvSpPr txBox="1"/>
          <p:nvPr/>
        </p:nvSpPr>
        <p:spPr>
          <a:xfrm>
            <a:off x="2171565" y="4849079"/>
            <a:ext cx="5244396"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140023"/>
              </a:lnSpc>
              <a:defRPr sz="800">
                <a:solidFill>
                  <a:srgbClr val="FFFFFF"/>
                </a:solidFill>
              </a:defRPr>
            </a:lvl1pPr>
          </a:lstStyle>
          <a:p>
            <a:pPr/>
            <a:r>
              <a:t>Evaluation of HPC Storage Systems for HEP Analyses</a:t>
            </a:r>
          </a:p>
        </p:txBody>
      </p:sp>
      <p:sp>
        <p:nvSpPr>
          <p:cNvPr id="227" name="Google Shape;150;p26"/>
          <p:cNvSpPr txBox="1"/>
          <p:nvPr/>
        </p:nvSpPr>
        <p:spPr>
          <a:xfrm>
            <a:off x="6101219" y="4849079"/>
            <a:ext cx="5244395"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140023"/>
              </a:lnSpc>
              <a:defRPr sz="800">
                <a:solidFill>
                  <a:srgbClr val="FFFFFF"/>
                </a:solidFill>
              </a:defRPr>
            </a:lvl1pPr>
          </a:lstStyle>
          <a:p>
            <a:pPr/>
            <a:r>
              <a:t>2</a:t>
            </a:r>
          </a:p>
        </p:txBody>
      </p:sp>
      <p:grpSp>
        <p:nvGrpSpPr>
          <p:cNvPr id="230" name="Google Shape;151;p26"/>
          <p:cNvGrpSpPr/>
          <p:nvPr/>
        </p:nvGrpSpPr>
        <p:grpSpPr>
          <a:xfrm>
            <a:off x="1250220" y="1943575"/>
            <a:ext cx="442559" cy="442559"/>
            <a:chOff x="0" y="0"/>
            <a:chExt cx="442558" cy="442558"/>
          </a:xfrm>
        </p:grpSpPr>
        <p:sp>
          <p:nvSpPr>
            <p:cNvPr id="228" name="Google Shape;152;p26"/>
            <p:cNvSpPr/>
            <p:nvPr/>
          </p:nvSpPr>
          <p:spPr>
            <a:xfrm>
              <a:off x="0" y="0"/>
              <a:ext cx="442559" cy="442559"/>
            </a:xfrm>
            <a:prstGeom prst="ellipse">
              <a:avLst/>
            </a:prstGeom>
            <a:solidFill>
              <a:srgbClr val="222653"/>
            </a:solidFill>
            <a:ln w="12700" cap="flat">
              <a:noFill/>
              <a:miter lim="400000"/>
            </a:ln>
            <a:effectLst/>
          </p:spPr>
          <p:txBody>
            <a:bodyPr wrap="square" lIns="0" tIns="0" rIns="0" bIns="0" numCol="1" anchor="ctr">
              <a:noAutofit/>
            </a:bodyPr>
            <a:lstStyle/>
            <a:p>
              <a:pPr/>
            </a:p>
          </p:txBody>
        </p:sp>
        <p:sp>
          <p:nvSpPr>
            <p:cNvPr id="229" name="Google Shape;153;p26"/>
            <p:cNvSpPr txBox="1"/>
            <p:nvPr/>
          </p:nvSpPr>
          <p:spPr>
            <a:xfrm>
              <a:off x="41489" y="96506"/>
              <a:ext cx="359579" cy="22361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40000"/>
                </a:lnSpc>
                <a:defRPr sz="1200">
                  <a:solidFill>
                    <a:srgbClr val="FFFFFF"/>
                  </a:solidFill>
                </a:defRPr>
              </a:lvl1pPr>
            </a:lstStyle>
            <a:p>
              <a:pPr/>
              <a:r>
                <a:t>2</a:t>
              </a:r>
            </a:p>
          </p:txBody>
        </p:sp>
      </p:grpSp>
      <p:grpSp>
        <p:nvGrpSpPr>
          <p:cNvPr id="233" name="Google Shape;154;p26"/>
          <p:cNvGrpSpPr/>
          <p:nvPr/>
        </p:nvGrpSpPr>
        <p:grpSpPr>
          <a:xfrm>
            <a:off x="1250220" y="2486147"/>
            <a:ext cx="456728" cy="456728"/>
            <a:chOff x="0" y="0"/>
            <a:chExt cx="456727" cy="456727"/>
          </a:xfrm>
        </p:grpSpPr>
        <p:sp>
          <p:nvSpPr>
            <p:cNvPr id="231" name="Google Shape;155;p26"/>
            <p:cNvSpPr/>
            <p:nvPr/>
          </p:nvSpPr>
          <p:spPr>
            <a:xfrm>
              <a:off x="0" y="0"/>
              <a:ext cx="456728" cy="456728"/>
            </a:xfrm>
            <a:prstGeom prst="ellipse">
              <a:avLst/>
            </a:prstGeom>
            <a:solidFill>
              <a:srgbClr val="222653"/>
            </a:solidFill>
            <a:ln w="12700" cap="flat">
              <a:noFill/>
              <a:miter lim="400000"/>
            </a:ln>
            <a:effectLst/>
          </p:spPr>
          <p:txBody>
            <a:bodyPr wrap="square" lIns="0" tIns="0" rIns="0" bIns="0" numCol="1" anchor="ctr">
              <a:noAutofit/>
            </a:bodyPr>
            <a:lstStyle/>
            <a:p>
              <a:pPr/>
            </a:p>
          </p:txBody>
        </p:sp>
        <p:sp>
          <p:nvSpPr>
            <p:cNvPr id="232" name="Google Shape;156;p26"/>
            <p:cNvSpPr txBox="1"/>
            <p:nvPr/>
          </p:nvSpPr>
          <p:spPr>
            <a:xfrm>
              <a:off x="42818" y="103175"/>
              <a:ext cx="371091" cy="22361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40000"/>
                </a:lnSpc>
                <a:defRPr sz="1200">
                  <a:solidFill>
                    <a:srgbClr val="FFFFFF"/>
                  </a:solidFill>
                </a:defRPr>
              </a:lvl1pPr>
            </a:lstStyle>
            <a:p>
              <a:pPr/>
              <a:r>
                <a:t>3</a:t>
              </a:r>
            </a:p>
          </p:txBody>
        </p:sp>
      </p:grpSp>
      <p:grpSp>
        <p:nvGrpSpPr>
          <p:cNvPr id="236" name="Google Shape;157;p26"/>
          <p:cNvGrpSpPr/>
          <p:nvPr/>
        </p:nvGrpSpPr>
        <p:grpSpPr>
          <a:xfrm>
            <a:off x="1250220" y="3042886"/>
            <a:ext cx="437836" cy="437836"/>
            <a:chOff x="0" y="0"/>
            <a:chExt cx="437834" cy="437834"/>
          </a:xfrm>
        </p:grpSpPr>
        <p:sp>
          <p:nvSpPr>
            <p:cNvPr id="234" name="Google Shape;158;p26"/>
            <p:cNvSpPr/>
            <p:nvPr/>
          </p:nvSpPr>
          <p:spPr>
            <a:xfrm>
              <a:off x="0" y="0"/>
              <a:ext cx="437835" cy="437835"/>
            </a:xfrm>
            <a:prstGeom prst="ellipse">
              <a:avLst/>
            </a:prstGeom>
            <a:solidFill>
              <a:srgbClr val="222653"/>
            </a:solidFill>
            <a:ln w="12700" cap="flat">
              <a:noFill/>
              <a:miter lim="400000"/>
            </a:ln>
            <a:effectLst/>
          </p:spPr>
          <p:txBody>
            <a:bodyPr wrap="square" lIns="0" tIns="0" rIns="0" bIns="0" numCol="1" anchor="ctr">
              <a:noAutofit/>
            </a:bodyPr>
            <a:lstStyle/>
            <a:p>
              <a:pPr/>
            </a:p>
          </p:txBody>
        </p:sp>
        <p:sp>
          <p:nvSpPr>
            <p:cNvPr id="235" name="Google Shape;159;p26"/>
            <p:cNvSpPr txBox="1"/>
            <p:nvPr/>
          </p:nvSpPr>
          <p:spPr>
            <a:xfrm>
              <a:off x="41047" y="94282"/>
              <a:ext cx="355741" cy="22361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40000"/>
                </a:lnSpc>
                <a:defRPr sz="1200">
                  <a:solidFill>
                    <a:srgbClr val="FFFFFF"/>
                  </a:solidFill>
                </a:defRPr>
              </a:lvl1pPr>
            </a:lstStyle>
            <a:p>
              <a:pPr/>
              <a:r>
                <a:t>4</a:t>
              </a:r>
            </a:p>
          </p:txBody>
        </p:sp>
      </p:grpSp>
      <p:sp>
        <p:nvSpPr>
          <p:cNvPr id="237" name="Google Shape;161;p26"/>
          <p:cNvSpPr txBox="1"/>
          <p:nvPr/>
        </p:nvSpPr>
        <p:spPr>
          <a:xfrm>
            <a:off x="2171576" y="1462683"/>
            <a:ext cx="2444101" cy="259223"/>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140000"/>
              </a:lnSpc>
              <a:defRPr sz="1800"/>
            </a:lvl1pPr>
          </a:lstStyle>
          <a:p>
            <a:pPr/>
            <a:r>
              <a:t>Introduction to RNTuple</a:t>
            </a:r>
          </a:p>
        </p:txBody>
      </p:sp>
      <p:sp>
        <p:nvSpPr>
          <p:cNvPr id="238" name="Google Shape;162;p26"/>
          <p:cNvSpPr txBox="1"/>
          <p:nvPr/>
        </p:nvSpPr>
        <p:spPr>
          <a:xfrm>
            <a:off x="1715624" y="2017174"/>
            <a:ext cx="4852801" cy="259223"/>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140000"/>
              </a:lnSpc>
              <a:defRPr sz="1800"/>
            </a:lvl1pPr>
          </a:lstStyle>
          <a:p>
            <a:pPr/>
            <a:r>
              <a:t>High-Performance Computing Systems</a:t>
            </a:r>
          </a:p>
        </p:txBody>
      </p:sp>
      <p:sp>
        <p:nvSpPr>
          <p:cNvPr id="239" name="Google Shape;163;p26"/>
          <p:cNvSpPr txBox="1"/>
          <p:nvPr/>
        </p:nvSpPr>
        <p:spPr>
          <a:xfrm>
            <a:off x="1868073" y="2571662"/>
            <a:ext cx="4815602" cy="259223"/>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140000"/>
              </a:lnSpc>
              <a:defRPr sz="1800"/>
            </a:lvl1pPr>
          </a:lstStyle>
          <a:p>
            <a:pPr/>
            <a:r>
              <a:t>Performance Analysis and Benchmarking</a:t>
            </a:r>
          </a:p>
        </p:txBody>
      </p:sp>
      <p:sp>
        <p:nvSpPr>
          <p:cNvPr id="240" name="Google Shape;164;p26"/>
          <p:cNvSpPr txBox="1"/>
          <p:nvPr/>
        </p:nvSpPr>
        <p:spPr>
          <a:xfrm>
            <a:off x="1459123" y="3155875"/>
            <a:ext cx="4342802" cy="259222"/>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140000"/>
              </a:lnSpc>
              <a:defRPr sz="1800"/>
            </a:lvl1pPr>
          </a:lstStyle>
          <a:p>
            <a:pPr/>
            <a:r>
              <a:t>Conclusions and further work</a:t>
            </a:r>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2" name="Google Shape;173;p27"/>
          <p:cNvSpPr/>
          <p:nvPr/>
        </p:nvSpPr>
        <p:spPr>
          <a:xfrm>
            <a:off x="-1" y="4709281"/>
            <a:ext cx="9218780" cy="434219"/>
          </a:xfrm>
          <a:prstGeom prst="rect">
            <a:avLst/>
          </a:prstGeom>
          <a:blipFill>
            <a:blip r:embed="rId3"/>
            <a:stretch>
              <a:fillRect/>
            </a:stretch>
          </a:blipFill>
          <a:ln w="12700">
            <a:miter lim="400000"/>
          </a:ln>
        </p:spPr>
        <p:txBody>
          <a:bodyPr lIns="0" tIns="0" rIns="0" bIns="0"/>
          <a:lstStyle/>
          <a:p>
            <a:pPr/>
          </a:p>
        </p:txBody>
      </p:sp>
      <p:grpSp>
        <p:nvGrpSpPr>
          <p:cNvPr id="245" name="Google Shape;174;p27"/>
          <p:cNvGrpSpPr/>
          <p:nvPr/>
        </p:nvGrpSpPr>
        <p:grpSpPr>
          <a:xfrm>
            <a:off x="2870343" y="430317"/>
            <a:ext cx="3230881" cy="785898"/>
            <a:chOff x="0" y="0"/>
            <a:chExt cx="3230880" cy="785896"/>
          </a:xfrm>
        </p:grpSpPr>
        <p:sp>
          <p:nvSpPr>
            <p:cNvPr id="243" name="Google Shape;175;p27"/>
            <p:cNvSpPr/>
            <p:nvPr/>
          </p:nvSpPr>
          <p:spPr>
            <a:xfrm>
              <a:off x="0" y="0"/>
              <a:ext cx="3230881" cy="7858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73" y="0"/>
                  </a:moveTo>
                  <a:cubicBezTo>
                    <a:pt x="20424" y="0"/>
                    <a:pt x="21600" y="4835"/>
                    <a:pt x="21600" y="10800"/>
                  </a:cubicBezTo>
                  <a:cubicBezTo>
                    <a:pt x="21600" y="16765"/>
                    <a:pt x="20424" y="21600"/>
                    <a:pt x="18973" y="21600"/>
                  </a:cubicBezTo>
                  <a:lnTo>
                    <a:pt x="2627" y="21600"/>
                  </a:lnTo>
                  <a:cubicBezTo>
                    <a:pt x="1176" y="21600"/>
                    <a:pt x="0" y="16765"/>
                    <a:pt x="0" y="10800"/>
                  </a:cubicBezTo>
                  <a:cubicBezTo>
                    <a:pt x="0" y="4835"/>
                    <a:pt x="1176" y="0"/>
                    <a:pt x="2627" y="0"/>
                  </a:cubicBezTo>
                  <a:close/>
                </a:path>
              </a:pathLst>
            </a:custGeom>
            <a:solidFill>
              <a:srgbClr val="222653"/>
            </a:solidFill>
            <a:ln w="12700" cap="flat">
              <a:noFill/>
              <a:miter lim="400000"/>
            </a:ln>
            <a:effectLst/>
          </p:spPr>
          <p:txBody>
            <a:bodyPr wrap="square" lIns="0" tIns="0" rIns="0" bIns="0" numCol="1" anchor="ctr">
              <a:noAutofit/>
            </a:bodyPr>
            <a:lstStyle/>
            <a:p>
              <a:pPr/>
            </a:p>
          </p:txBody>
        </p:sp>
        <p:sp>
          <p:nvSpPr>
            <p:cNvPr id="244" name="Google Shape;176;p27"/>
            <p:cNvSpPr txBox="1"/>
            <p:nvPr/>
          </p:nvSpPr>
          <p:spPr>
            <a:xfrm>
              <a:off x="0" y="207455"/>
              <a:ext cx="3230881" cy="2604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40015"/>
                </a:lnSpc>
                <a:defRPr sz="1500">
                  <a:solidFill>
                    <a:srgbClr val="FFFFFF"/>
                  </a:solidFill>
                </a:defRPr>
              </a:lvl1pPr>
            </a:lstStyle>
            <a:p>
              <a:pPr/>
              <a:r>
                <a:t>Introduction to RNTuple </a:t>
              </a:r>
            </a:p>
          </p:txBody>
        </p:sp>
      </p:grpSp>
      <p:sp>
        <p:nvSpPr>
          <p:cNvPr id="246" name="Google Shape;177;p27"/>
          <p:cNvSpPr/>
          <p:nvPr/>
        </p:nvSpPr>
        <p:spPr>
          <a:xfrm>
            <a:off x="4344130" y="1988300"/>
            <a:ext cx="4586731" cy="1568499"/>
          </a:xfrm>
          <a:prstGeom prst="rect">
            <a:avLst/>
          </a:prstGeom>
          <a:blipFill>
            <a:blip r:embed="rId4"/>
            <a:stretch>
              <a:fillRect/>
            </a:stretch>
          </a:blipFill>
          <a:ln w="12700">
            <a:miter lim="400000"/>
          </a:ln>
        </p:spPr>
        <p:txBody>
          <a:bodyPr lIns="0" tIns="0" rIns="0" bIns="0"/>
          <a:lstStyle/>
          <a:p>
            <a:pPr/>
          </a:p>
        </p:txBody>
      </p:sp>
      <p:sp>
        <p:nvSpPr>
          <p:cNvPr id="247" name="Google Shape;178;p27"/>
          <p:cNvSpPr txBox="1"/>
          <p:nvPr/>
        </p:nvSpPr>
        <p:spPr>
          <a:xfrm>
            <a:off x="-672395" y="4849079"/>
            <a:ext cx="5244396"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140023"/>
              </a:lnSpc>
              <a:defRPr sz="800">
                <a:solidFill>
                  <a:srgbClr val="FFFFFF"/>
                </a:solidFill>
              </a:defRPr>
            </a:lvl1pPr>
          </a:lstStyle>
          <a:p>
            <a:pPr/>
            <a:r>
              <a:t>13/08/2024</a:t>
            </a:r>
          </a:p>
        </p:txBody>
      </p:sp>
      <p:sp>
        <p:nvSpPr>
          <p:cNvPr id="248" name="Google Shape;179;p27"/>
          <p:cNvSpPr txBox="1"/>
          <p:nvPr/>
        </p:nvSpPr>
        <p:spPr>
          <a:xfrm>
            <a:off x="2171565" y="4849079"/>
            <a:ext cx="5244396"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140023"/>
              </a:lnSpc>
              <a:defRPr sz="800">
                <a:solidFill>
                  <a:srgbClr val="FFFFFF"/>
                </a:solidFill>
              </a:defRPr>
            </a:lvl1pPr>
          </a:lstStyle>
          <a:p>
            <a:pPr/>
            <a:r>
              <a:t>Evaluation of HPC Storage Systems for HEP Analyses</a:t>
            </a:r>
          </a:p>
        </p:txBody>
      </p:sp>
      <p:sp>
        <p:nvSpPr>
          <p:cNvPr id="249" name="Google Shape;180;p27"/>
          <p:cNvSpPr txBox="1"/>
          <p:nvPr/>
        </p:nvSpPr>
        <p:spPr>
          <a:xfrm>
            <a:off x="6101219" y="4849079"/>
            <a:ext cx="5244395"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140023"/>
              </a:lnSpc>
              <a:defRPr sz="800">
                <a:solidFill>
                  <a:srgbClr val="FFFFFF"/>
                </a:solidFill>
              </a:defRPr>
            </a:lvl1pPr>
          </a:lstStyle>
          <a:p>
            <a:pPr/>
            <a:r>
              <a:t>3</a:t>
            </a:r>
          </a:p>
        </p:txBody>
      </p:sp>
      <p:sp>
        <p:nvSpPr>
          <p:cNvPr id="250" name="Google Shape;181;p27"/>
          <p:cNvSpPr txBox="1"/>
          <p:nvPr/>
        </p:nvSpPr>
        <p:spPr>
          <a:xfrm>
            <a:off x="474017" y="1125706"/>
            <a:ext cx="3932400" cy="2955519"/>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lnSpc>
                <a:spcPct val="346833"/>
              </a:lnSpc>
            </a:pPr>
            <a:endParaRPr sz="900">
              <a:latin typeface="Calibri"/>
              <a:ea typeface="Calibri"/>
              <a:cs typeface="Calibri"/>
              <a:sym typeface="Calibri"/>
            </a:endParaRPr>
          </a:p>
          <a:p>
            <a:pPr>
              <a:lnSpc>
                <a:spcPct val="252722"/>
              </a:lnSpc>
            </a:pPr>
            <a:endParaRPr sz="900">
              <a:latin typeface="Calibri"/>
              <a:ea typeface="Calibri"/>
              <a:cs typeface="Calibri"/>
              <a:sym typeface="Calibri"/>
            </a:endParaRPr>
          </a:p>
          <a:p>
            <a:pPr lvl="1" marL="279400" indent="-139700">
              <a:lnSpc>
                <a:spcPct val="175028"/>
              </a:lnSpc>
              <a:buClr>
                <a:srgbClr val="000000"/>
              </a:buClr>
              <a:buSzPts val="1400"/>
              <a:buFont typeface="Arial"/>
              <a:buChar char="•"/>
            </a:pPr>
            <a:r>
              <a:t>RNTuple:</a:t>
            </a:r>
            <a:endParaRPr sz="800"/>
          </a:p>
          <a:p>
            <a:pPr lvl="2" marL="558800" indent="-190500">
              <a:lnSpc>
                <a:spcPct val="175028"/>
              </a:lnSpc>
              <a:buClr>
                <a:srgbClr val="000000"/>
              </a:buClr>
              <a:buSzPts val="1400"/>
              <a:buFont typeface="Arial"/>
              <a:buChar char="⚬"/>
            </a:pPr>
            <a:r>
              <a:t>Data Storage format </a:t>
            </a:r>
            <a:endParaRPr sz="800"/>
          </a:p>
          <a:p>
            <a:pPr lvl="2" marL="558800" indent="-190500">
              <a:lnSpc>
                <a:spcPct val="175028"/>
              </a:lnSpc>
              <a:buClr>
                <a:srgbClr val="000000"/>
              </a:buClr>
              <a:buSzPts val="1400"/>
              <a:buFont typeface="Arial"/>
              <a:buChar char="⚬"/>
            </a:pPr>
            <a:r>
              <a:t>Structure: Columnar data format</a:t>
            </a:r>
            <a:endParaRPr sz="800"/>
          </a:p>
          <a:p>
            <a:pPr lvl="2" marL="558800" indent="-190500">
              <a:lnSpc>
                <a:spcPct val="175028"/>
              </a:lnSpc>
              <a:buClr>
                <a:srgbClr val="000000"/>
              </a:buClr>
              <a:buSzPts val="1400"/>
              <a:buFont typeface="Arial"/>
              <a:buChar char="⚬"/>
            </a:pPr>
            <a:r>
              <a:t>Fast access, optimized for modern hardware.</a:t>
            </a:r>
            <a:endParaRPr sz="800"/>
          </a:p>
          <a:p>
            <a:pPr lvl="1" marL="279400" indent="-139700">
              <a:lnSpc>
                <a:spcPct val="175028"/>
              </a:lnSpc>
              <a:buClr>
                <a:srgbClr val="000000"/>
              </a:buClr>
              <a:buSzPts val="1400"/>
              <a:buFont typeface="Arial"/>
              <a:buChar char="•"/>
            </a:pPr>
            <a:r>
              <a:t>Analysis Grand Challenge</a:t>
            </a:r>
            <a:endParaRPr sz="800"/>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4" name="Google Shape;190;p28"/>
          <p:cNvSpPr/>
          <p:nvPr/>
        </p:nvSpPr>
        <p:spPr>
          <a:xfrm>
            <a:off x="-1" y="4709281"/>
            <a:ext cx="9218780" cy="434219"/>
          </a:xfrm>
          <a:prstGeom prst="rect">
            <a:avLst/>
          </a:prstGeom>
          <a:blipFill>
            <a:blip r:embed="rId3"/>
            <a:stretch>
              <a:fillRect/>
            </a:stretch>
          </a:blipFill>
          <a:ln w="12700">
            <a:miter lim="400000"/>
          </a:ln>
        </p:spPr>
        <p:txBody>
          <a:bodyPr lIns="0" tIns="0" rIns="0" bIns="0"/>
          <a:lstStyle/>
          <a:p>
            <a:pPr/>
          </a:p>
        </p:txBody>
      </p:sp>
      <p:grpSp>
        <p:nvGrpSpPr>
          <p:cNvPr id="257" name="Google Shape;191;p28"/>
          <p:cNvGrpSpPr/>
          <p:nvPr/>
        </p:nvGrpSpPr>
        <p:grpSpPr>
          <a:xfrm>
            <a:off x="2470004" y="410968"/>
            <a:ext cx="4203991" cy="769637"/>
            <a:chOff x="0" y="0"/>
            <a:chExt cx="4203989" cy="769635"/>
          </a:xfrm>
        </p:grpSpPr>
        <p:sp>
          <p:nvSpPr>
            <p:cNvPr id="255" name="Google Shape;192;p28"/>
            <p:cNvSpPr/>
            <p:nvPr/>
          </p:nvSpPr>
          <p:spPr>
            <a:xfrm>
              <a:off x="0" y="0"/>
              <a:ext cx="4203990" cy="7696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23" y="0"/>
                  </a:moveTo>
                  <a:cubicBezTo>
                    <a:pt x="20715" y="0"/>
                    <a:pt x="21600" y="4835"/>
                    <a:pt x="21600" y="10800"/>
                  </a:cubicBezTo>
                  <a:cubicBezTo>
                    <a:pt x="21600" y="16765"/>
                    <a:pt x="20715" y="21600"/>
                    <a:pt x="19623" y="21600"/>
                  </a:cubicBezTo>
                  <a:lnTo>
                    <a:pt x="1977" y="21600"/>
                  </a:lnTo>
                  <a:cubicBezTo>
                    <a:pt x="885" y="21600"/>
                    <a:pt x="0" y="16765"/>
                    <a:pt x="0" y="10800"/>
                  </a:cubicBezTo>
                  <a:cubicBezTo>
                    <a:pt x="0" y="4835"/>
                    <a:pt x="885" y="0"/>
                    <a:pt x="1977" y="0"/>
                  </a:cubicBezTo>
                  <a:close/>
                </a:path>
              </a:pathLst>
            </a:custGeom>
            <a:solidFill>
              <a:srgbClr val="222653"/>
            </a:solidFill>
            <a:ln w="12700" cap="flat">
              <a:noFill/>
              <a:miter lim="400000"/>
            </a:ln>
            <a:effectLst/>
          </p:spPr>
          <p:txBody>
            <a:bodyPr wrap="square" lIns="0" tIns="0" rIns="0" bIns="0" numCol="1" anchor="ctr">
              <a:noAutofit/>
            </a:bodyPr>
            <a:lstStyle/>
            <a:p>
              <a:pPr/>
            </a:p>
          </p:txBody>
        </p:sp>
        <p:sp>
          <p:nvSpPr>
            <p:cNvPr id="256" name="Google Shape;193;p28"/>
            <p:cNvSpPr txBox="1"/>
            <p:nvPr/>
          </p:nvSpPr>
          <p:spPr>
            <a:xfrm>
              <a:off x="0" y="200468"/>
              <a:ext cx="4203990" cy="2604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40015"/>
                </a:lnSpc>
                <a:defRPr sz="1500">
                  <a:solidFill>
                    <a:srgbClr val="FFFFFF"/>
                  </a:solidFill>
                </a:defRPr>
              </a:lvl1pPr>
            </a:lstStyle>
            <a:p>
              <a:pPr/>
              <a:r>
                <a:t>High Performance Computing Systems</a:t>
              </a:r>
            </a:p>
          </p:txBody>
        </p:sp>
      </p:grpSp>
      <p:sp>
        <p:nvSpPr>
          <p:cNvPr id="258" name="Google Shape;194;p28"/>
          <p:cNvSpPr/>
          <p:nvPr/>
        </p:nvSpPr>
        <p:spPr>
          <a:xfrm>
            <a:off x="5893878" y="1695437"/>
            <a:ext cx="1807157" cy="1654008"/>
          </a:xfrm>
          <a:prstGeom prst="rect">
            <a:avLst/>
          </a:prstGeom>
          <a:blipFill>
            <a:blip r:embed="rId4"/>
            <a:stretch>
              <a:fillRect/>
            </a:stretch>
          </a:blipFill>
          <a:ln w="12700">
            <a:miter lim="400000"/>
          </a:ln>
        </p:spPr>
        <p:txBody>
          <a:bodyPr lIns="0" tIns="0" rIns="0" bIns="0"/>
          <a:lstStyle/>
          <a:p>
            <a:pPr/>
          </a:p>
        </p:txBody>
      </p:sp>
      <p:grpSp>
        <p:nvGrpSpPr>
          <p:cNvPr id="261" name="Google Shape;195;p28"/>
          <p:cNvGrpSpPr/>
          <p:nvPr/>
        </p:nvGrpSpPr>
        <p:grpSpPr>
          <a:xfrm>
            <a:off x="2021806" y="1423204"/>
            <a:ext cx="2802245" cy="1222431"/>
            <a:chOff x="0" y="0"/>
            <a:chExt cx="2802244" cy="1222430"/>
          </a:xfrm>
        </p:grpSpPr>
        <p:sp>
          <p:nvSpPr>
            <p:cNvPr id="259" name="Google Shape;196;p28"/>
            <p:cNvSpPr/>
            <p:nvPr/>
          </p:nvSpPr>
          <p:spPr>
            <a:xfrm>
              <a:off x="0" y="0"/>
              <a:ext cx="2802245" cy="12224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31" y="0"/>
                  </a:moveTo>
                  <a:lnTo>
                    <a:pt x="20569" y="0"/>
                  </a:lnTo>
                  <a:cubicBezTo>
                    <a:pt x="20842" y="0"/>
                    <a:pt x="21105" y="249"/>
                    <a:pt x="21298" y="692"/>
                  </a:cubicBezTo>
                  <a:cubicBezTo>
                    <a:pt x="21491" y="1135"/>
                    <a:pt x="21600" y="1736"/>
                    <a:pt x="21600" y="2363"/>
                  </a:cubicBezTo>
                  <a:lnTo>
                    <a:pt x="21600" y="19237"/>
                  </a:lnTo>
                  <a:cubicBezTo>
                    <a:pt x="21600" y="19864"/>
                    <a:pt x="21491" y="20465"/>
                    <a:pt x="21298" y="20908"/>
                  </a:cubicBezTo>
                  <a:cubicBezTo>
                    <a:pt x="21105" y="21351"/>
                    <a:pt x="20842" y="21600"/>
                    <a:pt x="20569" y="21600"/>
                  </a:cubicBezTo>
                  <a:lnTo>
                    <a:pt x="1031" y="21600"/>
                  </a:lnTo>
                  <a:cubicBezTo>
                    <a:pt x="758" y="21600"/>
                    <a:pt x="495" y="21351"/>
                    <a:pt x="302" y="20908"/>
                  </a:cubicBezTo>
                  <a:cubicBezTo>
                    <a:pt x="109" y="20465"/>
                    <a:pt x="0" y="19864"/>
                    <a:pt x="0" y="19237"/>
                  </a:cubicBezTo>
                  <a:lnTo>
                    <a:pt x="0" y="2363"/>
                  </a:lnTo>
                  <a:cubicBezTo>
                    <a:pt x="0" y="1736"/>
                    <a:pt x="109" y="1135"/>
                    <a:pt x="302" y="692"/>
                  </a:cubicBezTo>
                  <a:cubicBezTo>
                    <a:pt x="495" y="249"/>
                    <a:pt x="758" y="0"/>
                    <a:pt x="1031" y="0"/>
                  </a:cubicBezTo>
                  <a:close/>
                </a:path>
              </a:pathLst>
            </a:custGeom>
            <a:solidFill>
              <a:srgbClr val="000000">
                <a:alpha val="0"/>
              </a:srgbClr>
            </a:solidFill>
            <a:ln w="38100" cap="rnd">
              <a:solidFill>
                <a:srgbClr val="312F84"/>
              </a:solidFill>
              <a:prstDash val="solid"/>
              <a:round/>
            </a:ln>
            <a:effectLst/>
          </p:spPr>
          <p:txBody>
            <a:bodyPr wrap="square" lIns="0" tIns="0" rIns="0" bIns="0" numCol="1" anchor="ctr">
              <a:noAutofit/>
            </a:bodyPr>
            <a:lstStyle/>
            <a:p>
              <a:pPr/>
            </a:p>
          </p:txBody>
        </p:sp>
        <p:sp>
          <p:nvSpPr>
            <p:cNvPr id="260" name="Google Shape;197;p28"/>
            <p:cNvSpPr txBox="1"/>
            <p:nvPr/>
          </p:nvSpPr>
          <p:spPr>
            <a:xfrm>
              <a:off x="75" y="228087"/>
              <a:ext cx="2802095" cy="96777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p>
              <a:pPr algn="ctr">
                <a:lnSpc>
                  <a:spcPct val="140017"/>
                </a:lnSpc>
                <a:defRPr sz="1300"/>
              </a:pPr>
              <a:r>
                <a:t> CPU Nodes: 128 cores per node</a:t>
              </a:r>
              <a:endParaRPr sz="900"/>
            </a:p>
            <a:p>
              <a:pPr algn="ctr">
                <a:lnSpc>
                  <a:spcPct val="140017"/>
                </a:lnSpc>
                <a:defRPr sz="1300"/>
              </a:pPr>
              <a:r>
                <a:t> Memory: Up to 512 GB per node</a:t>
              </a:r>
              <a:endParaRPr sz="900"/>
            </a:p>
            <a:p>
              <a:pPr algn="ctr">
                <a:lnSpc>
                  <a:spcPct val="140017"/>
                </a:lnSpc>
                <a:defRPr sz="1300"/>
              </a:pPr>
              <a:r>
                <a:t>Storage: Parallel file system (Lustre)</a:t>
              </a:r>
              <a:endParaRPr sz="900"/>
            </a:p>
          </p:txBody>
        </p:sp>
      </p:grpSp>
      <p:sp>
        <p:nvSpPr>
          <p:cNvPr id="262" name="Google Shape;198;p28"/>
          <p:cNvSpPr txBox="1"/>
          <p:nvPr/>
        </p:nvSpPr>
        <p:spPr>
          <a:xfrm>
            <a:off x="-672395" y="4849079"/>
            <a:ext cx="5244396"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140023"/>
              </a:lnSpc>
              <a:defRPr sz="800">
                <a:solidFill>
                  <a:srgbClr val="FFFFFF"/>
                </a:solidFill>
              </a:defRPr>
            </a:lvl1pPr>
          </a:lstStyle>
          <a:p>
            <a:pPr/>
            <a:r>
              <a:t>13/08/2024</a:t>
            </a:r>
          </a:p>
        </p:txBody>
      </p:sp>
      <p:sp>
        <p:nvSpPr>
          <p:cNvPr id="263" name="Google Shape;199;p28"/>
          <p:cNvSpPr txBox="1"/>
          <p:nvPr/>
        </p:nvSpPr>
        <p:spPr>
          <a:xfrm>
            <a:off x="2171565" y="4849079"/>
            <a:ext cx="5244396"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140023"/>
              </a:lnSpc>
              <a:defRPr sz="800">
                <a:solidFill>
                  <a:srgbClr val="FFFFFF"/>
                </a:solidFill>
              </a:defRPr>
            </a:lvl1pPr>
          </a:lstStyle>
          <a:p>
            <a:pPr/>
            <a:r>
              <a:t>Evaluation of HPC Storage Systems for HEP Analyses</a:t>
            </a:r>
          </a:p>
        </p:txBody>
      </p:sp>
      <p:sp>
        <p:nvSpPr>
          <p:cNvPr id="264" name="Google Shape;200;p28"/>
          <p:cNvSpPr txBox="1"/>
          <p:nvPr/>
        </p:nvSpPr>
        <p:spPr>
          <a:xfrm>
            <a:off x="6101219" y="4849079"/>
            <a:ext cx="5244395"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140023"/>
              </a:lnSpc>
              <a:defRPr sz="800">
                <a:solidFill>
                  <a:srgbClr val="FFFFFF"/>
                </a:solidFill>
              </a:defRPr>
            </a:lvl1pPr>
          </a:lstStyle>
          <a:p>
            <a:pPr/>
            <a:r>
              <a:t>4</a:t>
            </a:r>
          </a:p>
        </p:txBody>
      </p:sp>
      <p:grpSp>
        <p:nvGrpSpPr>
          <p:cNvPr id="267" name="Google Shape;201;p28"/>
          <p:cNvGrpSpPr/>
          <p:nvPr/>
        </p:nvGrpSpPr>
        <p:grpSpPr>
          <a:xfrm>
            <a:off x="2021806" y="2811257"/>
            <a:ext cx="2802245" cy="1707446"/>
            <a:chOff x="0" y="0"/>
            <a:chExt cx="2802244" cy="1707445"/>
          </a:xfrm>
        </p:grpSpPr>
        <p:sp>
          <p:nvSpPr>
            <p:cNvPr id="265" name="Google Shape;202;p28"/>
            <p:cNvSpPr/>
            <p:nvPr/>
          </p:nvSpPr>
          <p:spPr>
            <a:xfrm>
              <a:off x="0" y="208614"/>
              <a:ext cx="2802245" cy="13625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31" y="0"/>
                  </a:moveTo>
                  <a:lnTo>
                    <a:pt x="20569" y="0"/>
                  </a:lnTo>
                  <a:cubicBezTo>
                    <a:pt x="20842" y="0"/>
                    <a:pt x="21105" y="223"/>
                    <a:pt x="21298" y="621"/>
                  </a:cubicBezTo>
                  <a:cubicBezTo>
                    <a:pt x="21491" y="1019"/>
                    <a:pt x="21600" y="1558"/>
                    <a:pt x="21600" y="2120"/>
                  </a:cubicBezTo>
                  <a:lnTo>
                    <a:pt x="21600" y="19480"/>
                  </a:lnTo>
                  <a:cubicBezTo>
                    <a:pt x="21600" y="20042"/>
                    <a:pt x="21491" y="20581"/>
                    <a:pt x="21298" y="20979"/>
                  </a:cubicBezTo>
                  <a:cubicBezTo>
                    <a:pt x="21105" y="21377"/>
                    <a:pt x="20842" y="21600"/>
                    <a:pt x="20569" y="21600"/>
                  </a:cubicBezTo>
                  <a:lnTo>
                    <a:pt x="1031" y="21600"/>
                  </a:lnTo>
                  <a:cubicBezTo>
                    <a:pt x="758" y="21600"/>
                    <a:pt x="495" y="21377"/>
                    <a:pt x="302" y="20979"/>
                  </a:cubicBezTo>
                  <a:cubicBezTo>
                    <a:pt x="109" y="20581"/>
                    <a:pt x="0" y="20042"/>
                    <a:pt x="0" y="19480"/>
                  </a:cubicBezTo>
                  <a:lnTo>
                    <a:pt x="0" y="2120"/>
                  </a:lnTo>
                  <a:cubicBezTo>
                    <a:pt x="0" y="1558"/>
                    <a:pt x="109" y="1019"/>
                    <a:pt x="302" y="621"/>
                  </a:cubicBezTo>
                  <a:cubicBezTo>
                    <a:pt x="495" y="223"/>
                    <a:pt x="758" y="0"/>
                    <a:pt x="1031" y="0"/>
                  </a:cubicBezTo>
                  <a:close/>
                </a:path>
              </a:pathLst>
            </a:custGeom>
            <a:solidFill>
              <a:srgbClr val="000000">
                <a:alpha val="0"/>
              </a:srgbClr>
            </a:solidFill>
            <a:ln w="38100" cap="rnd">
              <a:solidFill>
                <a:srgbClr val="312F84"/>
              </a:solidFill>
              <a:prstDash val="solid"/>
              <a:round/>
            </a:ln>
            <a:effectLst/>
          </p:spPr>
          <p:txBody>
            <a:bodyPr wrap="square" lIns="0" tIns="0" rIns="0" bIns="0" numCol="1" anchor="ctr">
              <a:noAutofit/>
            </a:bodyPr>
            <a:lstStyle/>
            <a:p>
              <a:pPr/>
            </a:p>
          </p:txBody>
        </p:sp>
        <p:sp>
          <p:nvSpPr>
            <p:cNvPr id="266" name="Google Shape;203;p28"/>
            <p:cNvSpPr txBox="1"/>
            <p:nvPr/>
          </p:nvSpPr>
          <p:spPr>
            <a:xfrm>
              <a:off x="0" y="0"/>
              <a:ext cx="2802245" cy="17074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p>
              <a:pPr algn="ctr">
                <a:lnSpc>
                  <a:spcPct val="147722"/>
                </a:lnSpc>
              </a:pPr>
              <a:endParaRPr sz="1100">
                <a:latin typeface="Calibri"/>
                <a:ea typeface="Calibri"/>
                <a:cs typeface="Calibri"/>
                <a:sym typeface="Calibri"/>
              </a:endParaRPr>
            </a:p>
            <a:p>
              <a:pPr algn="ctr">
                <a:lnSpc>
                  <a:spcPct val="147722"/>
                </a:lnSpc>
              </a:pPr>
              <a:endParaRPr sz="1100">
                <a:latin typeface="Calibri"/>
                <a:ea typeface="Calibri"/>
                <a:cs typeface="Calibri"/>
                <a:sym typeface="Calibri"/>
              </a:endParaRPr>
            </a:p>
            <a:p>
              <a:pPr algn="ctr">
                <a:lnSpc>
                  <a:spcPct val="140017"/>
                </a:lnSpc>
                <a:defRPr sz="1300"/>
              </a:pPr>
              <a:r>
                <a:t>CPU Nodes: 128 cores per node</a:t>
              </a:r>
              <a:endParaRPr sz="900"/>
            </a:p>
            <a:p>
              <a:pPr algn="ctr">
                <a:lnSpc>
                  <a:spcPct val="140017"/>
                </a:lnSpc>
                <a:defRPr sz="1300"/>
              </a:pPr>
              <a:r>
                <a:t> Memory: Up to 256 GB per node</a:t>
              </a:r>
              <a:endParaRPr sz="900"/>
            </a:p>
            <a:p>
              <a:pPr algn="ctr">
                <a:lnSpc>
                  <a:spcPct val="140017"/>
                </a:lnSpc>
                <a:defRPr sz="1300"/>
              </a:pPr>
              <a:r>
                <a:t> Storage:Parallel file system (Lustre) </a:t>
              </a:r>
              <a:endParaRPr sz="900"/>
            </a:p>
            <a:p>
              <a:pPr algn="ctr">
                <a:lnSpc>
                  <a:spcPct val="115658"/>
                </a:lnSpc>
              </a:pPr>
              <a:endParaRPr sz="1300"/>
            </a:p>
          </p:txBody>
        </p:sp>
      </p:grpSp>
      <p:sp>
        <p:nvSpPr>
          <p:cNvPr id="268" name="Google Shape;204;p28"/>
          <p:cNvSpPr txBox="1"/>
          <p:nvPr/>
        </p:nvSpPr>
        <p:spPr>
          <a:xfrm>
            <a:off x="5240073" y="3529041"/>
            <a:ext cx="2867845" cy="172816"/>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140034"/>
              </a:lnSpc>
              <a:defRPr sz="1200"/>
            </a:lvl1pPr>
          </a:lstStyle>
          <a:p>
            <a:pPr/>
            <a:r>
              <a:t>Job scheduling and Resource allocation</a:t>
            </a:r>
          </a:p>
        </p:txBody>
      </p:sp>
      <p:sp>
        <p:nvSpPr>
          <p:cNvPr id="269" name="Google Shape;205;p28"/>
          <p:cNvSpPr/>
          <p:nvPr/>
        </p:nvSpPr>
        <p:spPr>
          <a:xfrm>
            <a:off x="653505" y="1807605"/>
            <a:ext cx="945284" cy="486146"/>
          </a:xfrm>
          <a:prstGeom prst="rect">
            <a:avLst/>
          </a:prstGeom>
          <a:blipFill>
            <a:blip r:embed="rId5"/>
            <a:stretch>
              <a:fillRect/>
            </a:stretch>
          </a:blipFill>
          <a:ln w="12700">
            <a:miter lim="400000"/>
          </a:ln>
        </p:spPr>
        <p:txBody>
          <a:bodyPr lIns="0" tIns="0" rIns="0" bIns="0"/>
          <a:lstStyle/>
          <a:p>
            <a:pPr/>
          </a:p>
        </p:txBody>
      </p:sp>
      <p:sp>
        <p:nvSpPr>
          <p:cNvPr id="270" name="Google Shape;206;p28"/>
          <p:cNvSpPr/>
          <p:nvPr/>
        </p:nvSpPr>
        <p:spPr>
          <a:xfrm>
            <a:off x="628255" y="3337545"/>
            <a:ext cx="977480" cy="582284"/>
          </a:xfrm>
          <a:prstGeom prst="rect">
            <a:avLst/>
          </a:prstGeom>
          <a:blipFill>
            <a:blip r:embed="rId6"/>
            <a:stretch>
              <a:fillRect/>
            </a:stretch>
          </a:blipFill>
          <a:ln w="12700">
            <a:miter lim="400000"/>
          </a:ln>
        </p:spPr>
        <p:txBody>
          <a:bodyPr lIns="0" tIns="0" rIns="0" bIns="0"/>
          <a:lstStyle/>
          <a:p>
            <a:pPr/>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4" name="Google Shape;215;p29"/>
          <p:cNvSpPr/>
          <p:nvPr/>
        </p:nvSpPr>
        <p:spPr>
          <a:xfrm>
            <a:off x="-1" y="4709281"/>
            <a:ext cx="9218780" cy="434219"/>
          </a:xfrm>
          <a:prstGeom prst="rect">
            <a:avLst/>
          </a:prstGeom>
          <a:blipFill>
            <a:blip r:embed="rId3"/>
            <a:stretch>
              <a:fillRect/>
            </a:stretch>
          </a:blipFill>
          <a:ln w="12700">
            <a:miter lim="400000"/>
          </a:ln>
        </p:spPr>
        <p:txBody>
          <a:bodyPr lIns="0" tIns="0" rIns="0" bIns="0"/>
          <a:lstStyle/>
          <a:p>
            <a:pPr/>
          </a:p>
        </p:txBody>
      </p:sp>
      <p:grpSp>
        <p:nvGrpSpPr>
          <p:cNvPr id="277" name="Google Shape;216;p29"/>
          <p:cNvGrpSpPr/>
          <p:nvPr/>
        </p:nvGrpSpPr>
        <p:grpSpPr>
          <a:xfrm>
            <a:off x="2470004" y="354290"/>
            <a:ext cx="4203991" cy="769636"/>
            <a:chOff x="0" y="0"/>
            <a:chExt cx="4203989" cy="769635"/>
          </a:xfrm>
        </p:grpSpPr>
        <p:sp>
          <p:nvSpPr>
            <p:cNvPr id="275" name="Google Shape;217;p29"/>
            <p:cNvSpPr/>
            <p:nvPr/>
          </p:nvSpPr>
          <p:spPr>
            <a:xfrm>
              <a:off x="0" y="0"/>
              <a:ext cx="4203990" cy="7696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23" y="0"/>
                  </a:moveTo>
                  <a:cubicBezTo>
                    <a:pt x="20715" y="0"/>
                    <a:pt x="21600" y="4835"/>
                    <a:pt x="21600" y="10800"/>
                  </a:cubicBezTo>
                  <a:cubicBezTo>
                    <a:pt x="21600" y="16765"/>
                    <a:pt x="20715" y="21600"/>
                    <a:pt x="19623" y="21600"/>
                  </a:cubicBezTo>
                  <a:lnTo>
                    <a:pt x="1977" y="21600"/>
                  </a:lnTo>
                  <a:cubicBezTo>
                    <a:pt x="885" y="21600"/>
                    <a:pt x="0" y="16765"/>
                    <a:pt x="0" y="10800"/>
                  </a:cubicBezTo>
                  <a:cubicBezTo>
                    <a:pt x="0" y="4835"/>
                    <a:pt x="885" y="0"/>
                    <a:pt x="1977" y="0"/>
                  </a:cubicBezTo>
                  <a:close/>
                </a:path>
              </a:pathLst>
            </a:custGeom>
            <a:solidFill>
              <a:srgbClr val="222653"/>
            </a:solidFill>
            <a:ln w="12700" cap="flat">
              <a:noFill/>
              <a:miter lim="400000"/>
            </a:ln>
            <a:effectLst/>
          </p:spPr>
          <p:txBody>
            <a:bodyPr wrap="square" lIns="0" tIns="0" rIns="0" bIns="0" numCol="1" anchor="ctr">
              <a:noAutofit/>
            </a:bodyPr>
            <a:lstStyle/>
            <a:p>
              <a:pPr/>
            </a:p>
          </p:txBody>
        </p:sp>
        <p:sp>
          <p:nvSpPr>
            <p:cNvPr id="276" name="Google Shape;218;p29"/>
            <p:cNvSpPr txBox="1"/>
            <p:nvPr/>
          </p:nvSpPr>
          <p:spPr>
            <a:xfrm>
              <a:off x="0" y="194326"/>
              <a:ext cx="4203990" cy="27275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40015"/>
                </a:lnSpc>
                <a:defRPr sz="1600">
                  <a:solidFill>
                    <a:srgbClr val="FFFFFF"/>
                  </a:solidFill>
                </a:defRPr>
              </a:lvl1pPr>
            </a:lstStyle>
            <a:p>
              <a:pPr/>
              <a:r>
                <a:t>Workflow </a:t>
              </a:r>
            </a:p>
          </p:txBody>
        </p:sp>
      </p:grpSp>
      <p:sp>
        <p:nvSpPr>
          <p:cNvPr id="278" name="Google Shape;219;p29"/>
          <p:cNvSpPr/>
          <p:nvPr/>
        </p:nvSpPr>
        <p:spPr>
          <a:xfrm>
            <a:off x="4860812" y="3650329"/>
            <a:ext cx="977480" cy="582284"/>
          </a:xfrm>
          <a:prstGeom prst="rect">
            <a:avLst/>
          </a:prstGeom>
          <a:blipFill>
            <a:blip r:embed="rId4"/>
            <a:stretch>
              <a:fillRect/>
            </a:stretch>
          </a:blipFill>
          <a:ln w="12700">
            <a:miter lim="400000"/>
          </a:ln>
        </p:spPr>
        <p:txBody>
          <a:bodyPr lIns="0" tIns="0" rIns="0" bIns="0"/>
          <a:lstStyle/>
          <a:p>
            <a:pPr/>
          </a:p>
        </p:txBody>
      </p:sp>
      <p:sp>
        <p:nvSpPr>
          <p:cNvPr id="279" name="Google Shape;220;p29"/>
          <p:cNvSpPr/>
          <p:nvPr/>
        </p:nvSpPr>
        <p:spPr>
          <a:xfrm>
            <a:off x="3390467" y="3746467"/>
            <a:ext cx="945283" cy="486147"/>
          </a:xfrm>
          <a:prstGeom prst="rect">
            <a:avLst/>
          </a:prstGeom>
          <a:blipFill>
            <a:blip r:embed="rId5"/>
            <a:stretch>
              <a:fillRect/>
            </a:stretch>
          </a:blipFill>
          <a:ln w="12700">
            <a:miter lim="400000"/>
          </a:ln>
        </p:spPr>
        <p:txBody>
          <a:bodyPr lIns="0" tIns="0" rIns="0" bIns="0"/>
          <a:lstStyle/>
          <a:p>
            <a:pPr/>
          </a:p>
        </p:txBody>
      </p:sp>
      <p:sp>
        <p:nvSpPr>
          <p:cNvPr id="280" name="Google Shape;221;p29"/>
          <p:cNvSpPr/>
          <p:nvPr/>
        </p:nvSpPr>
        <p:spPr>
          <a:xfrm>
            <a:off x="3390467" y="1533502"/>
            <a:ext cx="2363067" cy="1707710"/>
          </a:xfrm>
          <a:prstGeom prst="rect">
            <a:avLst/>
          </a:prstGeom>
          <a:blipFill>
            <a:blip r:embed="rId6"/>
            <a:stretch>
              <a:fillRect/>
            </a:stretch>
          </a:blipFill>
          <a:ln w="12700">
            <a:miter lim="400000"/>
          </a:ln>
        </p:spPr>
        <p:txBody>
          <a:bodyPr lIns="0" tIns="0" rIns="0" bIns="0"/>
          <a:lstStyle/>
          <a:p>
            <a:pPr/>
          </a:p>
        </p:txBody>
      </p:sp>
      <p:sp>
        <p:nvSpPr>
          <p:cNvPr id="281" name="Google Shape;222;p29"/>
          <p:cNvSpPr/>
          <p:nvPr/>
        </p:nvSpPr>
        <p:spPr>
          <a:xfrm>
            <a:off x="7070798" y="1457090"/>
            <a:ext cx="1372502" cy="1616319"/>
          </a:xfrm>
          <a:prstGeom prst="rect">
            <a:avLst/>
          </a:prstGeom>
          <a:blipFill>
            <a:blip r:embed="rId7"/>
            <a:stretch>
              <a:fillRect/>
            </a:stretch>
          </a:blipFill>
          <a:ln w="12700">
            <a:miter lim="400000"/>
          </a:ln>
        </p:spPr>
        <p:txBody>
          <a:bodyPr lIns="0" tIns="0" rIns="0" bIns="0"/>
          <a:lstStyle/>
          <a:p>
            <a:pPr/>
          </a:p>
        </p:txBody>
      </p:sp>
      <p:sp>
        <p:nvSpPr>
          <p:cNvPr id="282" name="Google Shape;223;p29"/>
          <p:cNvSpPr/>
          <p:nvPr/>
        </p:nvSpPr>
        <p:spPr>
          <a:xfrm>
            <a:off x="943203" y="2325594"/>
            <a:ext cx="1663813" cy="473263"/>
          </a:xfrm>
          <a:prstGeom prst="rect">
            <a:avLst/>
          </a:prstGeom>
          <a:blipFill>
            <a:blip r:embed="rId8"/>
            <a:stretch>
              <a:fillRect/>
            </a:stretch>
          </a:blipFill>
          <a:ln w="12700">
            <a:miter lim="400000"/>
          </a:ln>
        </p:spPr>
        <p:txBody>
          <a:bodyPr lIns="0" tIns="0" rIns="0" bIns="0"/>
          <a:lstStyle/>
          <a:p>
            <a:pPr/>
          </a:p>
        </p:txBody>
      </p:sp>
      <p:sp>
        <p:nvSpPr>
          <p:cNvPr id="283" name="Google Shape;224;p29"/>
          <p:cNvSpPr txBox="1"/>
          <p:nvPr/>
        </p:nvSpPr>
        <p:spPr>
          <a:xfrm>
            <a:off x="-672395" y="4849079"/>
            <a:ext cx="5244396"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140023"/>
              </a:lnSpc>
              <a:defRPr sz="800">
                <a:solidFill>
                  <a:srgbClr val="FFFFFF"/>
                </a:solidFill>
              </a:defRPr>
            </a:lvl1pPr>
          </a:lstStyle>
          <a:p>
            <a:pPr/>
            <a:r>
              <a:t>13/08/2024</a:t>
            </a:r>
          </a:p>
        </p:txBody>
      </p:sp>
      <p:sp>
        <p:nvSpPr>
          <p:cNvPr id="284" name="Google Shape;225;p29"/>
          <p:cNvSpPr txBox="1"/>
          <p:nvPr/>
        </p:nvSpPr>
        <p:spPr>
          <a:xfrm>
            <a:off x="2181273" y="4849079"/>
            <a:ext cx="5244396"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140023"/>
              </a:lnSpc>
              <a:defRPr sz="800">
                <a:solidFill>
                  <a:srgbClr val="FFFFFF"/>
                </a:solidFill>
              </a:defRPr>
            </a:lvl1pPr>
          </a:lstStyle>
          <a:p>
            <a:pPr/>
            <a:r>
              <a:t>Evaluation of HPC Storage Systems for HEP Analyses</a:t>
            </a:r>
          </a:p>
        </p:txBody>
      </p:sp>
      <p:sp>
        <p:nvSpPr>
          <p:cNvPr id="285" name="Google Shape;226;p29"/>
          <p:cNvSpPr txBox="1"/>
          <p:nvPr/>
        </p:nvSpPr>
        <p:spPr>
          <a:xfrm>
            <a:off x="6101219" y="4849079"/>
            <a:ext cx="5244395"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140023"/>
              </a:lnSpc>
              <a:defRPr sz="800">
                <a:solidFill>
                  <a:srgbClr val="FFFFFF"/>
                </a:solidFill>
              </a:defRPr>
            </a:lvl1pPr>
          </a:lstStyle>
          <a:p>
            <a:pPr/>
            <a:r>
              <a:t>5</a:t>
            </a:r>
          </a:p>
        </p:txBody>
      </p:sp>
      <p:sp>
        <p:nvSpPr>
          <p:cNvPr id="286" name="Google Shape;227;p29"/>
          <p:cNvSpPr txBox="1"/>
          <p:nvPr/>
        </p:nvSpPr>
        <p:spPr>
          <a:xfrm>
            <a:off x="450388" y="3254659"/>
            <a:ext cx="2640000" cy="44964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lgn="ctr">
              <a:lnSpc>
                <a:spcPct val="140000"/>
              </a:lnSpc>
              <a:defRPr sz="1300"/>
            </a:pPr>
            <a:r>
              <a:t>NanoAOD dataset</a:t>
            </a:r>
            <a:endParaRPr sz="800"/>
          </a:p>
          <a:p>
            <a:pPr algn="ctr">
              <a:lnSpc>
                <a:spcPct val="140000"/>
              </a:lnSpc>
              <a:defRPr sz="1300"/>
            </a:pPr>
            <a:r>
              <a:t>Analysis Grand challenge</a:t>
            </a:r>
          </a:p>
        </p:txBody>
      </p:sp>
      <p:sp>
        <p:nvSpPr>
          <p:cNvPr id="287" name="Google Shape;228;p29"/>
          <p:cNvSpPr txBox="1"/>
          <p:nvPr/>
        </p:nvSpPr>
        <p:spPr>
          <a:xfrm>
            <a:off x="4112414" y="3358934"/>
            <a:ext cx="993901" cy="44967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140017"/>
              </a:lnSpc>
              <a:defRPr sz="1300"/>
            </a:lvl1pPr>
          </a:lstStyle>
          <a:p>
            <a:pPr/>
            <a:r>
              <a:t>HPC systems</a:t>
            </a:r>
          </a:p>
        </p:txBody>
      </p:sp>
      <p:sp>
        <p:nvSpPr>
          <p:cNvPr id="288" name="Google Shape;229;p29"/>
          <p:cNvSpPr txBox="1"/>
          <p:nvPr/>
        </p:nvSpPr>
        <p:spPr>
          <a:xfrm>
            <a:off x="6810379" y="3377848"/>
            <a:ext cx="2018401" cy="714242"/>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lgn="ctr">
              <a:lnSpc>
                <a:spcPct val="140017"/>
              </a:lnSpc>
              <a:defRPr sz="1300"/>
            </a:pPr>
            <a:r>
              <a:t>Benchmarking Storage with </a:t>
            </a:r>
            <a:endParaRPr sz="900"/>
          </a:p>
          <a:p>
            <a:pPr algn="ctr">
              <a:lnSpc>
                <a:spcPct val="140017"/>
              </a:lnSpc>
              <a:defRPr sz="1300"/>
            </a:pPr>
            <a:r>
              <a:t>Performance Metrics </a:t>
            </a:r>
          </a:p>
        </p:txBody>
      </p:sp>
      <p:sp>
        <p:nvSpPr>
          <p:cNvPr id="289" name="Google Shape;230;p29"/>
          <p:cNvSpPr/>
          <p:nvPr/>
        </p:nvSpPr>
        <p:spPr>
          <a:xfrm>
            <a:off x="2799173" y="2597938"/>
            <a:ext cx="544484" cy="9526"/>
          </a:xfrm>
          <a:prstGeom prst="line">
            <a:avLst/>
          </a:prstGeom>
          <a:ln w="142875">
            <a:solidFill>
              <a:srgbClr val="444FB7"/>
            </a:solidFill>
            <a:tailEnd type="stealth"/>
          </a:ln>
        </p:spPr>
        <p:txBody>
          <a:bodyPr lIns="0" tIns="0" rIns="0" bIns="0"/>
          <a:lstStyle/>
          <a:p>
            <a:pPr/>
          </a:p>
        </p:txBody>
      </p:sp>
      <p:sp>
        <p:nvSpPr>
          <p:cNvPr id="290" name="Google Shape;231;p29"/>
          <p:cNvSpPr/>
          <p:nvPr/>
        </p:nvSpPr>
        <p:spPr>
          <a:xfrm>
            <a:off x="6128885" y="2562225"/>
            <a:ext cx="544485" cy="9526"/>
          </a:xfrm>
          <a:prstGeom prst="line">
            <a:avLst/>
          </a:prstGeom>
          <a:ln w="142875">
            <a:solidFill>
              <a:srgbClr val="444FB7"/>
            </a:solidFill>
            <a:tailEnd type="stealth"/>
          </a:ln>
        </p:spPr>
        <p:txBody>
          <a:bodyPr lIns="0" tIns="0" rIns="0" bIns="0"/>
          <a:lstStyle/>
          <a:p>
            <a:pPr/>
          </a:p>
        </p:txBody>
      </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4" name="Google Shape;240;p30"/>
          <p:cNvSpPr/>
          <p:nvPr/>
        </p:nvSpPr>
        <p:spPr>
          <a:xfrm>
            <a:off x="-1" y="4709281"/>
            <a:ext cx="9218780" cy="434219"/>
          </a:xfrm>
          <a:prstGeom prst="rect">
            <a:avLst/>
          </a:prstGeom>
          <a:blipFill>
            <a:blip r:embed="rId3"/>
            <a:stretch>
              <a:fillRect/>
            </a:stretch>
          </a:blipFill>
          <a:ln w="12700">
            <a:miter lim="400000"/>
          </a:ln>
        </p:spPr>
        <p:txBody>
          <a:bodyPr lIns="0" tIns="0" rIns="0" bIns="0"/>
          <a:lstStyle/>
          <a:p>
            <a:pPr/>
          </a:p>
        </p:txBody>
      </p:sp>
      <p:grpSp>
        <p:nvGrpSpPr>
          <p:cNvPr id="297" name="Google Shape;241;p30"/>
          <p:cNvGrpSpPr/>
          <p:nvPr/>
        </p:nvGrpSpPr>
        <p:grpSpPr>
          <a:xfrm>
            <a:off x="2937187" y="430317"/>
            <a:ext cx="3164034" cy="769636"/>
            <a:chOff x="0" y="0"/>
            <a:chExt cx="3164032" cy="769635"/>
          </a:xfrm>
        </p:grpSpPr>
        <p:sp>
          <p:nvSpPr>
            <p:cNvPr id="295" name="Google Shape;242;p30"/>
            <p:cNvSpPr/>
            <p:nvPr/>
          </p:nvSpPr>
          <p:spPr>
            <a:xfrm>
              <a:off x="0" y="0"/>
              <a:ext cx="3164033" cy="7696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73" y="0"/>
                  </a:moveTo>
                  <a:cubicBezTo>
                    <a:pt x="20424" y="0"/>
                    <a:pt x="21600" y="4835"/>
                    <a:pt x="21600" y="10800"/>
                  </a:cubicBezTo>
                  <a:cubicBezTo>
                    <a:pt x="21600" y="16765"/>
                    <a:pt x="20424" y="21600"/>
                    <a:pt x="18973" y="21600"/>
                  </a:cubicBezTo>
                  <a:lnTo>
                    <a:pt x="2627" y="21600"/>
                  </a:lnTo>
                  <a:cubicBezTo>
                    <a:pt x="1176" y="21600"/>
                    <a:pt x="0" y="16765"/>
                    <a:pt x="0" y="10800"/>
                  </a:cubicBezTo>
                  <a:cubicBezTo>
                    <a:pt x="0" y="4835"/>
                    <a:pt x="1176" y="0"/>
                    <a:pt x="2627" y="0"/>
                  </a:cubicBezTo>
                  <a:close/>
                </a:path>
              </a:pathLst>
            </a:custGeom>
            <a:solidFill>
              <a:srgbClr val="222653"/>
            </a:solidFill>
            <a:ln w="12700" cap="flat">
              <a:noFill/>
              <a:miter lim="400000"/>
            </a:ln>
            <a:effectLst/>
          </p:spPr>
          <p:txBody>
            <a:bodyPr wrap="square" lIns="0" tIns="0" rIns="0" bIns="0" numCol="1" anchor="ctr">
              <a:noAutofit/>
            </a:bodyPr>
            <a:lstStyle/>
            <a:p>
              <a:pPr/>
            </a:p>
          </p:txBody>
        </p:sp>
        <p:sp>
          <p:nvSpPr>
            <p:cNvPr id="296" name="Google Shape;243;p30"/>
            <p:cNvSpPr txBox="1"/>
            <p:nvPr/>
          </p:nvSpPr>
          <p:spPr>
            <a:xfrm>
              <a:off x="0" y="181834"/>
              <a:ext cx="3164033" cy="29773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40015"/>
                </a:lnSpc>
                <a:defRPr sz="1700">
                  <a:solidFill>
                    <a:srgbClr val="FFFFFF"/>
                  </a:solidFill>
                </a:defRPr>
              </a:lvl1pPr>
            </a:lstStyle>
            <a:p>
              <a:pPr/>
              <a:r>
                <a:t>Challenges</a:t>
              </a:r>
            </a:p>
          </p:txBody>
        </p:sp>
      </p:grpSp>
      <p:sp>
        <p:nvSpPr>
          <p:cNvPr id="298" name="Google Shape;244;p30"/>
          <p:cNvSpPr/>
          <p:nvPr/>
        </p:nvSpPr>
        <p:spPr>
          <a:xfrm>
            <a:off x="887715" y="1914362"/>
            <a:ext cx="1122579" cy="1064144"/>
          </a:xfrm>
          <a:prstGeom prst="rect">
            <a:avLst/>
          </a:prstGeom>
          <a:blipFill>
            <a:blip r:embed="rId4"/>
            <a:stretch>
              <a:fillRect/>
            </a:stretch>
          </a:blipFill>
          <a:ln w="12700">
            <a:miter lim="400000"/>
          </a:ln>
        </p:spPr>
        <p:txBody>
          <a:bodyPr lIns="0" tIns="0" rIns="0" bIns="0"/>
          <a:lstStyle/>
          <a:p>
            <a:pPr/>
          </a:p>
        </p:txBody>
      </p:sp>
      <p:sp>
        <p:nvSpPr>
          <p:cNvPr id="299" name="Google Shape;245;p30"/>
          <p:cNvSpPr/>
          <p:nvPr/>
        </p:nvSpPr>
        <p:spPr>
          <a:xfrm>
            <a:off x="5003025" y="1789023"/>
            <a:ext cx="1245492" cy="1314819"/>
          </a:xfrm>
          <a:prstGeom prst="rect">
            <a:avLst/>
          </a:prstGeom>
          <a:blipFill>
            <a:blip r:embed="rId5"/>
            <a:stretch>
              <a:fillRect/>
            </a:stretch>
          </a:blipFill>
          <a:ln w="12700">
            <a:miter lim="400000"/>
          </a:ln>
        </p:spPr>
        <p:txBody>
          <a:bodyPr lIns="0" tIns="0" rIns="0" bIns="0"/>
          <a:lstStyle/>
          <a:p>
            <a:pPr/>
          </a:p>
        </p:txBody>
      </p:sp>
      <p:sp>
        <p:nvSpPr>
          <p:cNvPr id="300" name="Google Shape;246;p30"/>
          <p:cNvSpPr/>
          <p:nvPr/>
        </p:nvSpPr>
        <p:spPr>
          <a:xfrm>
            <a:off x="6934789" y="1914362"/>
            <a:ext cx="1624819" cy="1299855"/>
          </a:xfrm>
          <a:prstGeom prst="rect">
            <a:avLst/>
          </a:prstGeom>
          <a:blipFill>
            <a:blip r:embed="rId6"/>
            <a:stretch>
              <a:fillRect/>
            </a:stretch>
          </a:blipFill>
          <a:ln w="12700">
            <a:miter lim="400000"/>
          </a:ln>
        </p:spPr>
        <p:txBody>
          <a:bodyPr lIns="0" tIns="0" rIns="0" bIns="0"/>
          <a:lstStyle/>
          <a:p>
            <a:pPr/>
          </a:p>
        </p:txBody>
      </p:sp>
      <p:sp>
        <p:nvSpPr>
          <p:cNvPr id="301" name="Google Shape;247;p30"/>
          <p:cNvSpPr/>
          <p:nvPr/>
        </p:nvSpPr>
        <p:spPr>
          <a:xfrm>
            <a:off x="2837345" y="1652166"/>
            <a:ext cx="1525498" cy="1588535"/>
          </a:xfrm>
          <a:prstGeom prst="rect">
            <a:avLst/>
          </a:prstGeom>
          <a:blipFill>
            <a:blip r:embed="rId7"/>
            <a:stretch>
              <a:fillRect/>
            </a:stretch>
          </a:blipFill>
          <a:ln w="12700">
            <a:miter lim="400000"/>
          </a:ln>
        </p:spPr>
        <p:txBody>
          <a:bodyPr lIns="0" tIns="0" rIns="0" bIns="0"/>
          <a:lstStyle/>
          <a:p>
            <a:pPr/>
          </a:p>
        </p:txBody>
      </p:sp>
      <p:sp>
        <p:nvSpPr>
          <p:cNvPr id="302" name="Google Shape;248;p30"/>
          <p:cNvSpPr txBox="1"/>
          <p:nvPr/>
        </p:nvSpPr>
        <p:spPr>
          <a:xfrm>
            <a:off x="-672395" y="4849079"/>
            <a:ext cx="5244396"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140023"/>
              </a:lnSpc>
              <a:defRPr sz="800">
                <a:solidFill>
                  <a:srgbClr val="FFFFFF"/>
                </a:solidFill>
              </a:defRPr>
            </a:lvl1pPr>
          </a:lstStyle>
          <a:p>
            <a:pPr/>
            <a:r>
              <a:t>13/08/2024</a:t>
            </a:r>
          </a:p>
        </p:txBody>
      </p:sp>
      <p:sp>
        <p:nvSpPr>
          <p:cNvPr id="303" name="Google Shape;249;p30"/>
          <p:cNvSpPr txBox="1"/>
          <p:nvPr/>
        </p:nvSpPr>
        <p:spPr>
          <a:xfrm>
            <a:off x="2171565" y="4849079"/>
            <a:ext cx="5244396"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140023"/>
              </a:lnSpc>
              <a:defRPr sz="800">
                <a:solidFill>
                  <a:srgbClr val="FFFFFF"/>
                </a:solidFill>
              </a:defRPr>
            </a:lvl1pPr>
          </a:lstStyle>
          <a:p>
            <a:pPr/>
            <a:r>
              <a:t>Evaluation of HPC Storage Systems for HEP Analyses</a:t>
            </a:r>
          </a:p>
        </p:txBody>
      </p:sp>
      <p:sp>
        <p:nvSpPr>
          <p:cNvPr id="304" name="Google Shape;250;p30"/>
          <p:cNvSpPr txBox="1"/>
          <p:nvPr/>
        </p:nvSpPr>
        <p:spPr>
          <a:xfrm>
            <a:off x="6101219" y="4849079"/>
            <a:ext cx="5244395"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140023"/>
              </a:lnSpc>
              <a:defRPr sz="800">
                <a:solidFill>
                  <a:srgbClr val="FFFFFF"/>
                </a:solidFill>
              </a:defRPr>
            </a:lvl1pPr>
          </a:lstStyle>
          <a:p>
            <a:pPr/>
            <a:r>
              <a:t>6</a:t>
            </a:r>
          </a:p>
        </p:txBody>
      </p:sp>
      <p:sp>
        <p:nvSpPr>
          <p:cNvPr id="305" name="Google Shape;251;p30"/>
          <p:cNvSpPr txBox="1"/>
          <p:nvPr/>
        </p:nvSpPr>
        <p:spPr>
          <a:xfrm>
            <a:off x="2837345" y="3476447"/>
            <a:ext cx="1634702" cy="44967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140017"/>
              </a:lnSpc>
              <a:defRPr sz="1300"/>
            </a:lvl1pPr>
          </a:lstStyle>
          <a:p>
            <a:pPr/>
            <a:r>
              <a:t>Different HPC System Configurations</a:t>
            </a:r>
          </a:p>
        </p:txBody>
      </p:sp>
      <p:sp>
        <p:nvSpPr>
          <p:cNvPr id="306" name="Google Shape;252;p30"/>
          <p:cNvSpPr txBox="1"/>
          <p:nvPr/>
        </p:nvSpPr>
        <p:spPr>
          <a:xfrm>
            <a:off x="483072" y="3476447"/>
            <a:ext cx="1932002" cy="44967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140017"/>
              </a:lnSpc>
              <a:defRPr sz="1300"/>
            </a:lvl1pPr>
          </a:lstStyle>
          <a:p>
            <a:pPr/>
            <a:r>
              <a:t>Data Handling and Storage</a:t>
            </a:r>
          </a:p>
        </p:txBody>
      </p:sp>
      <p:sp>
        <p:nvSpPr>
          <p:cNvPr id="307" name="Google Shape;253;p30"/>
          <p:cNvSpPr txBox="1"/>
          <p:nvPr/>
        </p:nvSpPr>
        <p:spPr>
          <a:xfrm>
            <a:off x="4797171" y="3476447"/>
            <a:ext cx="1721701" cy="1851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140017"/>
              </a:lnSpc>
              <a:defRPr sz="1300"/>
            </a:lvl1pPr>
          </a:lstStyle>
          <a:p>
            <a:pPr/>
            <a:r>
              <a:t>Performance Variability</a:t>
            </a:r>
          </a:p>
        </p:txBody>
      </p:sp>
      <p:sp>
        <p:nvSpPr>
          <p:cNvPr id="308" name="Google Shape;254;p30"/>
          <p:cNvSpPr txBox="1"/>
          <p:nvPr/>
        </p:nvSpPr>
        <p:spPr>
          <a:xfrm>
            <a:off x="6864746" y="3476447"/>
            <a:ext cx="1695001" cy="44967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140017"/>
              </a:lnSpc>
              <a:defRPr sz="1300"/>
            </a:lvl1pPr>
          </a:lstStyle>
          <a:p>
            <a:pPr/>
            <a:r>
              <a:t>Software and Tool Compatibility</a:t>
            </a:r>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2" name="Google Shape;263;p31"/>
          <p:cNvSpPr/>
          <p:nvPr/>
        </p:nvSpPr>
        <p:spPr>
          <a:xfrm>
            <a:off x="-1" y="4709281"/>
            <a:ext cx="9218780" cy="434219"/>
          </a:xfrm>
          <a:prstGeom prst="rect">
            <a:avLst/>
          </a:prstGeom>
          <a:blipFill>
            <a:blip r:embed="rId3"/>
            <a:stretch>
              <a:fillRect/>
            </a:stretch>
          </a:blipFill>
          <a:ln w="12700">
            <a:miter lim="400000"/>
          </a:ln>
        </p:spPr>
        <p:txBody>
          <a:bodyPr lIns="0" tIns="0" rIns="0" bIns="0"/>
          <a:lstStyle/>
          <a:p>
            <a:pPr/>
          </a:p>
        </p:txBody>
      </p:sp>
      <p:grpSp>
        <p:nvGrpSpPr>
          <p:cNvPr id="315" name="Google Shape;264;p31"/>
          <p:cNvGrpSpPr/>
          <p:nvPr/>
        </p:nvGrpSpPr>
        <p:grpSpPr>
          <a:xfrm>
            <a:off x="2470004" y="116152"/>
            <a:ext cx="4203991" cy="769636"/>
            <a:chOff x="0" y="0"/>
            <a:chExt cx="4203989" cy="769635"/>
          </a:xfrm>
        </p:grpSpPr>
        <p:sp>
          <p:nvSpPr>
            <p:cNvPr id="313" name="Google Shape;265;p31"/>
            <p:cNvSpPr/>
            <p:nvPr/>
          </p:nvSpPr>
          <p:spPr>
            <a:xfrm>
              <a:off x="0" y="0"/>
              <a:ext cx="4203990" cy="7696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23" y="0"/>
                  </a:moveTo>
                  <a:cubicBezTo>
                    <a:pt x="20715" y="0"/>
                    <a:pt x="21600" y="4835"/>
                    <a:pt x="21600" y="10800"/>
                  </a:cubicBezTo>
                  <a:cubicBezTo>
                    <a:pt x="21600" y="16765"/>
                    <a:pt x="20715" y="21600"/>
                    <a:pt x="19623" y="21600"/>
                  </a:cubicBezTo>
                  <a:lnTo>
                    <a:pt x="1977" y="21600"/>
                  </a:lnTo>
                  <a:cubicBezTo>
                    <a:pt x="885" y="21600"/>
                    <a:pt x="0" y="16765"/>
                    <a:pt x="0" y="10800"/>
                  </a:cubicBezTo>
                  <a:cubicBezTo>
                    <a:pt x="0" y="4835"/>
                    <a:pt x="885" y="0"/>
                    <a:pt x="1977" y="0"/>
                  </a:cubicBezTo>
                  <a:close/>
                </a:path>
              </a:pathLst>
            </a:custGeom>
            <a:solidFill>
              <a:srgbClr val="222653"/>
            </a:solidFill>
            <a:ln w="12700" cap="flat">
              <a:noFill/>
              <a:miter lim="400000"/>
            </a:ln>
            <a:effectLst/>
          </p:spPr>
          <p:txBody>
            <a:bodyPr wrap="square" lIns="0" tIns="0" rIns="0" bIns="0" numCol="1" anchor="ctr">
              <a:noAutofit/>
            </a:bodyPr>
            <a:lstStyle/>
            <a:p>
              <a:pPr/>
            </a:p>
          </p:txBody>
        </p:sp>
        <p:sp>
          <p:nvSpPr>
            <p:cNvPr id="314" name="Google Shape;266;p31"/>
            <p:cNvSpPr txBox="1"/>
            <p:nvPr/>
          </p:nvSpPr>
          <p:spPr>
            <a:xfrm>
              <a:off x="0" y="194326"/>
              <a:ext cx="4203990" cy="27275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40015"/>
                </a:lnSpc>
                <a:defRPr sz="1600">
                  <a:solidFill>
                    <a:srgbClr val="FFFFFF"/>
                  </a:solidFill>
                </a:defRPr>
              </a:lvl1pPr>
            </a:lstStyle>
            <a:p>
              <a:pPr/>
              <a:r>
                <a:t>Impact of Storage on Execution Time </a:t>
              </a:r>
            </a:p>
          </p:txBody>
        </p:sp>
      </p:grpSp>
      <p:sp>
        <p:nvSpPr>
          <p:cNvPr id="316" name="Google Shape;267;p31"/>
          <p:cNvSpPr/>
          <p:nvPr/>
        </p:nvSpPr>
        <p:spPr>
          <a:xfrm>
            <a:off x="3477131" y="1003661"/>
            <a:ext cx="5248176" cy="3438461"/>
          </a:xfrm>
          <a:prstGeom prst="rect">
            <a:avLst/>
          </a:prstGeom>
          <a:blipFill>
            <a:blip r:embed="rId4"/>
            <a:stretch>
              <a:fillRect/>
            </a:stretch>
          </a:blipFill>
          <a:ln w="12700">
            <a:miter lim="400000"/>
          </a:ln>
        </p:spPr>
        <p:txBody>
          <a:bodyPr lIns="0" tIns="0" rIns="0" bIns="0"/>
          <a:lstStyle/>
          <a:p>
            <a:pPr/>
          </a:p>
        </p:txBody>
      </p:sp>
      <p:sp>
        <p:nvSpPr>
          <p:cNvPr id="317" name="Google Shape;268;p31"/>
          <p:cNvSpPr txBox="1"/>
          <p:nvPr/>
        </p:nvSpPr>
        <p:spPr>
          <a:xfrm>
            <a:off x="-672395" y="4849079"/>
            <a:ext cx="5244396"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140023"/>
              </a:lnSpc>
              <a:defRPr sz="800">
                <a:solidFill>
                  <a:srgbClr val="FFFFFF"/>
                </a:solidFill>
              </a:defRPr>
            </a:lvl1pPr>
          </a:lstStyle>
          <a:p>
            <a:pPr/>
            <a:r>
              <a:t>13/08/2024</a:t>
            </a:r>
          </a:p>
        </p:txBody>
      </p:sp>
      <p:sp>
        <p:nvSpPr>
          <p:cNvPr id="318" name="Google Shape;269;p31"/>
          <p:cNvSpPr txBox="1"/>
          <p:nvPr/>
        </p:nvSpPr>
        <p:spPr>
          <a:xfrm>
            <a:off x="2171565" y="4849079"/>
            <a:ext cx="5244396"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140023"/>
              </a:lnSpc>
              <a:defRPr sz="800">
                <a:solidFill>
                  <a:srgbClr val="FFFFFF"/>
                </a:solidFill>
              </a:defRPr>
            </a:lvl1pPr>
          </a:lstStyle>
          <a:p>
            <a:pPr/>
            <a:r>
              <a:t>Evaluation of HPC Storage Systems for HEP Analyses</a:t>
            </a:r>
          </a:p>
        </p:txBody>
      </p:sp>
      <p:sp>
        <p:nvSpPr>
          <p:cNvPr id="319" name="Google Shape;270;p31"/>
          <p:cNvSpPr txBox="1"/>
          <p:nvPr/>
        </p:nvSpPr>
        <p:spPr>
          <a:xfrm>
            <a:off x="6101219" y="4849079"/>
            <a:ext cx="5244395"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140023"/>
              </a:lnSpc>
              <a:defRPr sz="800">
                <a:solidFill>
                  <a:srgbClr val="FFFFFF"/>
                </a:solidFill>
              </a:defRPr>
            </a:lvl1pPr>
          </a:lstStyle>
          <a:p>
            <a:pPr/>
            <a:r>
              <a:t>7</a:t>
            </a:r>
          </a:p>
        </p:txBody>
      </p:sp>
      <p:sp>
        <p:nvSpPr>
          <p:cNvPr id="320" name="Google Shape;271;p31"/>
          <p:cNvSpPr txBox="1"/>
          <p:nvPr/>
        </p:nvSpPr>
        <p:spPr>
          <a:xfrm>
            <a:off x="581714" y="1653975"/>
            <a:ext cx="2830802" cy="1810019"/>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lgn="ctr">
              <a:lnSpc>
                <a:spcPct val="221277"/>
              </a:lnSpc>
            </a:pPr>
            <a:endParaRPr sz="900">
              <a:latin typeface="Calibri"/>
              <a:ea typeface="Calibri"/>
              <a:cs typeface="Calibri"/>
              <a:sym typeface="Calibri"/>
            </a:endParaRPr>
          </a:p>
          <a:p>
            <a:pPr lvl="1" marL="254000" indent="-139700">
              <a:lnSpc>
                <a:spcPct val="166027"/>
              </a:lnSpc>
              <a:buClr>
                <a:srgbClr val="000000"/>
              </a:buClr>
              <a:buSzPts val="1400"/>
              <a:buFont typeface="Arial"/>
              <a:buChar char="•"/>
            </a:pPr>
            <a:r>
              <a:t>Scratch Storage: Spinning disks, Lustre</a:t>
            </a:r>
            <a:endParaRPr sz="900"/>
          </a:p>
          <a:p>
            <a:pPr lvl="1" marL="254000" indent="-139700">
              <a:lnSpc>
                <a:spcPct val="166027"/>
              </a:lnSpc>
              <a:buClr>
                <a:srgbClr val="000000"/>
              </a:buClr>
              <a:buSzPts val="1400"/>
              <a:buFont typeface="Arial"/>
              <a:buChar char="•"/>
            </a:pPr>
            <a:r>
              <a:t>Flash Storage: Based on SSDs, Faster access times. </a:t>
            </a:r>
            <a:endParaRPr sz="900"/>
          </a:p>
          <a:p>
            <a:pPr lvl="1" marL="254000" indent="-127000">
              <a:lnSpc>
                <a:spcPct val="166027"/>
              </a:lnSpc>
              <a:buClr>
                <a:srgbClr val="000000"/>
              </a:buClr>
              <a:buSzPts val="1400"/>
              <a:buFont typeface="Arial"/>
              <a:buChar char="•"/>
            </a:pPr>
            <a:r>
              <a:t>Eiger Storage</a:t>
            </a:r>
            <a:r>
              <a:rPr sz="1200"/>
              <a:t> </a:t>
            </a:r>
          </a:p>
        </p:txBody>
      </p:sp>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24" name="Google Shape;280;p32"/>
          <p:cNvSpPr/>
          <p:nvPr/>
        </p:nvSpPr>
        <p:spPr>
          <a:xfrm>
            <a:off x="-1" y="4709281"/>
            <a:ext cx="9218780" cy="434219"/>
          </a:xfrm>
          <a:prstGeom prst="rect">
            <a:avLst/>
          </a:prstGeom>
          <a:blipFill>
            <a:blip r:embed="rId3"/>
            <a:stretch>
              <a:fillRect/>
            </a:stretch>
          </a:blipFill>
          <a:ln w="12700">
            <a:miter lim="400000"/>
          </a:ln>
        </p:spPr>
        <p:txBody>
          <a:bodyPr lIns="0" tIns="0" rIns="0" bIns="0"/>
          <a:lstStyle/>
          <a:p>
            <a:pPr/>
          </a:p>
        </p:txBody>
      </p:sp>
      <p:grpSp>
        <p:nvGrpSpPr>
          <p:cNvPr id="327" name="Google Shape;281;p32"/>
          <p:cNvGrpSpPr/>
          <p:nvPr/>
        </p:nvGrpSpPr>
        <p:grpSpPr>
          <a:xfrm>
            <a:off x="2857735" y="430317"/>
            <a:ext cx="3164034" cy="769636"/>
            <a:chOff x="0" y="0"/>
            <a:chExt cx="3164032" cy="769635"/>
          </a:xfrm>
        </p:grpSpPr>
        <p:sp>
          <p:nvSpPr>
            <p:cNvPr id="325" name="Google Shape;282;p32"/>
            <p:cNvSpPr/>
            <p:nvPr/>
          </p:nvSpPr>
          <p:spPr>
            <a:xfrm>
              <a:off x="0" y="0"/>
              <a:ext cx="3164033" cy="7696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73" y="0"/>
                  </a:moveTo>
                  <a:cubicBezTo>
                    <a:pt x="20424" y="0"/>
                    <a:pt x="21600" y="4835"/>
                    <a:pt x="21600" y="10800"/>
                  </a:cubicBezTo>
                  <a:cubicBezTo>
                    <a:pt x="21600" y="16765"/>
                    <a:pt x="20424" y="21600"/>
                    <a:pt x="18973" y="21600"/>
                  </a:cubicBezTo>
                  <a:lnTo>
                    <a:pt x="2627" y="21600"/>
                  </a:lnTo>
                  <a:cubicBezTo>
                    <a:pt x="1176" y="21600"/>
                    <a:pt x="0" y="16765"/>
                    <a:pt x="0" y="10800"/>
                  </a:cubicBezTo>
                  <a:cubicBezTo>
                    <a:pt x="0" y="4835"/>
                    <a:pt x="1176" y="0"/>
                    <a:pt x="2627" y="0"/>
                  </a:cubicBezTo>
                  <a:close/>
                </a:path>
              </a:pathLst>
            </a:custGeom>
            <a:solidFill>
              <a:srgbClr val="222653"/>
            </a:solidFill>
            <a:ln w="12700" cap="flat">
              <a:noFill/>
              <a:miter lim="400000"/>
            </a:ln>
            <a:effectLst/>
          </p:spPr>
          <p:txBody>
            <a:bodyPr wrap="square" lIns="0" tIns="0" rIns="0" bIns="0" numCol="1" anchor="ctr">
              <a:noAutofit/>
            </a:bodyPr>
            <a:lstStyle/>
            <a:p>
              <a:pPr/>
            </a:p>
          </p:txBody>
        </p:sp>
        <p:sp>
          <p:nvSpPr>
            <p:cNvPr id="326" name="Google Shape;283;p32"/>
            <p:cNvSpPr txBox="1"/>
            <p:nvPr/>
          </p:nvSpPr>
          <p:spPr>
            <a:xfrm>
              <a:off x="0" y="194326"/>
              <a:ext cx="3164033" cy="27275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40015"/>
                </a:lnSpc>
                <a:defRPr sz="1600">
                  <a:solidFill>
                    <a:srgbClr val="FFFFFF"/>
                  </a:solidFill>
                </a:defRPr>
              </a:lvl1pPr>
            </a:lstStyle>
            <a:p>
              <a:pPr/>
              <a:r>
                <a:t>Further Work </a:t>
              </a:r>
            </a:p>
          </p:txBody>
        </p:sp>
      </p:grpSp>
      <p:sp>
        <p:nvSpPr>
          <p:cNvPr id="328" name="Google Shape;284;p32"/>
          <p:cNvSpPr/>
          <p:nvPr/>
        </p:nvSpPr>
        <p:spPr>
          <a:xfrm>
            <a:off x="4953279" y="1684648"/>
            <a:ext cx="1390401" cy="1342369"/>
          </a:xfrm>
          <a:prstGeom prst="rect">
            <a:avLst/>
          </a:prstGeom>
          <a:blipFill>
            <a:blip r:embed="rId4"/>
            <a:stretch>
              <a:fillRect/>
            </a:stretch>
          </a:blipFill>
          <a:ln w="12700">
            <a:miter lim="400000"/>
          </a:ln>
        </p:spPr>
        <p:txBody>
          <a:bodyPr lIns="0" tIns="0" rIns="0" bIns="0"/>
          <a:lstStyle/>
          <a:p>
            <a:pPr/>
          </a:p>
        </p:txBody>
      </p:sp>
      <p:sp>
        <p:nvSpPr>
          <p:cNvPr id="329" name="Google Shape;285;p32"/>
          <p:cNvSpPr/>
          <p:nvPr/>
        </p:nvSpPr>
        <p:spPr>
          <a:xfrm>
            <a:off x="6605926" y="1745879"/>
            <a:ext cx="1371051" cy="1371050"/>
          </a:xfrm>
          <a:prstGeom prst="rect">
            <a:avLst/>
          </a:prstGeom>
          <a:blipFill>
            <a:blip r:embed="rId5"/>
            <a:stretch>
              <a:fillRect/>
            </a:stretch>
          </a:blipFill>
          <a:ln w="12700">
            <a:miter lim="400000"/>
          </a:ln>
        </p:spPr>
        <p:txBody>
          <a:bodyPr lIns="0" tIns="0" rIns="0" bIns="0"/>
          <a:lstStyle/>
          <a:p>
            <a:pPr/>
          </a:p>
        </p:txBody>
      </p:sp>
      <p:sp>
        <p:nvSpPr>
          <p:cNvPr id="330" name="Google Shape;286;p32"/>
          <p:cNvSpPr/>
          <p:nvPr/>
        </p:nvSpPr>
        <p:spPr>
          <a:xfrm>
            <a:off x="1770323" y="1427780"/>
            <a:ext cx="1856105" cy="1856105"/>
          </a:xfrm>
          <a:prstGeom prst="rect">
            <a:avLst/>
          </a:prstGeom>
          <a:blipFill>
            <a:blip r:embed="rId6"/>
            <a:stretch>
              <a:fillRect/>
            </a:stretch>
          </a:blipFill>
          <a:ln w="12700">
            <a:miter lim="400000"/>
          </a:ln>
        </p:spPr>
        <p:txBody>
          <a:bodyPr lIns="0" tIns="0" rIns="0" bIns="0"/>
          <a:lstStyle/>
          <a:p>
            <a:pPr/>
          </a:p>
        </p:txBody>
      </p:sp>
      <p:sp>
        <p:nvSpPr>
          <p:cNvPr id="331" name="Google Shape;287;p32"/>
          <p:cNvSpPr txBox="1"/>
          <p:nvPr/>
        </p:nvSpPr>
        <p:spPr>
          <a:xfrm>
            <a:off x="-672395" y="4849079"/>
            <a:ext cx="5244396"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140023"/>
              </a:lnSpc>
              <a:defRPr sz="800">
                <a:solidFill>
                  <a:srgbClr val="FFFFFF"/>
                </a:solidFill>
              </a:defRPr>
            </a:lvl1pPr>
          </a:lstStyle>
          <a:p>
            <a:pPr/>
            <a:r>
              <a:t>13/08/2024</a:t>
            </a:r>
          </a:p>
        </p:txBody>
      </p:sp>
      <p:sp>
        <p:nvSpPr>
          <p:cNvPr id="332" name="Google Shape;288;p32"/>
          <p:cNvSpPr txBox="1"/>
          <p:nvPr/>
        </p:nvSpPr>
        <p:spPr>
          <a:xfrm>
            <a:off x="2171565" y="4849079"/>
            <a:ext cx="5244396"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140023"/>
              </a:lnSpc>
              <a:defRPr sz="800">
                <a:solidFill>
                  <a:srgbClr val="FFFFFF"/>
                </a:solidFill>
              </a:defRPr>
            </a:lvl1pPr>
          </a:lstStyle>
          <a:p>
            <a:pPr/>
            <a:r>
              <a:t>Evaluation of HPC Storage Systems for HEP Analyses</a:t>
            </a:r>
          </a:p>
        </p:txBody>
      </p:sp>
      <p:sp>
        <p:nvSpPr>
          <p:cNvPr id="333" name="Google Shape;289;p32"/>
          <p:cNvSpPr txBox="1"/>
          <p:nvPr/>
        </p:nvSpPr>
        <p:spPr>
          <a:xfrm>
            <a:off x="6101219" y="4849079"/>
            <a:ext cx="5244395"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140023"/>
              </a:lnSpc>
              <a:defRPr sz="800">
                <a:solidFill>
                  <a:srgbClr val="FFFFFF"/>
                </a:solidFill>
              </a:defRPr>
            </a:lvl1pPr>
          </a:lstStyle>
          <a:p>
            <a:pPr/>
            <a:r>
              <a:t>8</a:t>
            </a:r>
          </a:p>
        </p:txBody>
      </p:sp>
      <p:sp>
        <p:nvSpPr>
          <p:cNvPr id="334" name="Google Shape;290;p32"/>
          <p:cNvSpPr txBox="1"/>
          <p:nvPr/>
        </p:nvSpPr>
        <p:spPr>
          <a:xfrm>
            <a:off x="1567839" y="3581699"/>
            <a:ext cx="2261073" cy="19738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140013"/>
              </a:lnSpc>
            </a:lvl1pPr>
          </a:lstStyle>
          <a:p>
            <a:pPr/>
            <a:r>
              <a:t>Analysis on HPC systems</a:t>
            </a:r>
          </a:p>
        </p:txBody>
      </p:sp>
      <p:sp>
        <p:nvSpPr>
          <p:cNvPr id="335" name="Google Shape;291;p32"/>
          <p:cNvSpPr txBox="1"/>
          <p:nvPr/>
        </p:nvSpPr>
        <p:spPr>
          <a:xfrm>
            <a:off x="5364824" y="3574127"/>
            <a:ext cx="2304479" cy="44966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140014"/>
              </a:lnSpc>
              <a:defRPr sz="1300"/>
            </a:lvl1pPr>
          </a:lstStyle>
          <a:p>
            <a:pPr/>
            <a:r>
              <a:t>Benchmarking the Distributed RDF</a:t>
            </a:r>
          </a:p>
        </p:txBody>
      </p:sp>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39" name="Google Shape;296;p33"/>
          <p:cNvSpPr/>
          <p:nvPr/>
        </p:nvSpPr>
        <p:spPr>
          <a:xfrm>
            <a:off x="0" y="0"/>
            <a:ext cx="9144000" cy="5143500"/>
          </a:xfrm>
          <a:prstGeom prst="rect">
            <a:avLst/>
          </a:prstGeom>
          <a:blipFill>
            <a:blip r:embed="rId2"/>
            <a:stretch>
              <a:fillRect/>
            </a:stretch>
          </a:blipFill>
          <a:ln w="12700">
            <a:miter lim="400000"/>
          </a:ln>
        </p:spPr>
        <p:txBody>
          <a:bodyPr lIns="0" tIns="0" rIns="0" bIns="0"/>
          <a:lstStyle/>
          <a:p>
            <a:pPr/>
          </a:p>
        </p:txBody>
      </p:sp>
      <p:sp>
        <p:nvSpPr>
          <p:cNvPr id="340" name="Google Shape;297;p33"/>
          <p:cNvSpPr txBox="1"/>
          <p:nvPr/>
        </p:nvSpPr>
        <p:spPr>
          <a:xfrm>
            <a:off x="1274100" y="1504429"/>
            <a:ext cx="6595800" cy="542597"/>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139994"/>
              </a:lnSpc>
              <a:defRPr sz="3900">
                <a:solidFill>
                  <a:srgbClr val="FFFFFF"/>
                </a:solidFill>
              </a:defRPr>
            </a:lvl1pPr>
          </a:lstStyle>
          <a:p>
            <a:pPr/>
            <a:r>
              <a:t>Thank you!</a:t>
            </a:r>
          </a:p>
        </p:txBody>
      </p:sp>
      <p:sp>
        <p:nvSpPr>
          <p:cNvPr id="341" name="Google Shape;298;p33"/>
          <p:cNvSpPr txBox="1"/>
          <p:nvPr/>
        </p:nvSpPr>
        <p:spPr>
          <a:xfrm>
            <a:off x="3230946" y="2428875"/>
            <a:ext cx="2682001" cy="509436"/>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lgn="ctr">
              <a:lnSpc>
                <a:spcPct val="140000"/>
              </a:lnSpc>
              <a:defRPr sz="1500">
                <a:solidFill>
                  <a:srgbClr val="FFFFFF"/>
                </a:solidFill>
              </a:defRPr>
            </a:pPr>
            <a:r>
              <a:t>asal.mehrabi@cern.ch</a:t>
            </a:r>
            <a:endParaRPr sz="700"/>
          </a:p>
          <a:p>
            <a:pPr algn="ctr">
              <a:lnSpc>
                <a:spcPct val="140000"/>
              </a:lnSpc>
              <a:defRPr sz="1500">
                <a:solidFill>
                  <a:srgbClr val="FFFFFF"/>
                </a:solidFill>
              </a:defRPr>
            </a:pPr>
            <a:r>
              <a:t>l</a:t>
            </a:r>
            <a:r>
              <a:rPr>
                <a:uFill>
                  <a:solidFill>
                    <a:schemeClr val="accent5"/>
                  </a:solidFill>
                </a:uFill>
                <a:hlinkClick r:id="rId3" invalidUrl="" action="" tgtFrame="" tooltip="" history="1" highlightClick="0" endSnd="0"/>
              </a:rPr>
              <a:t>inkedin.com/in/asal-mehrab</a:t>
            </a:r>
            <a:r>
              <a:t>i</a:t>
            </a: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A7A7A7"/>
      </a:dk2>
      <a:lt2>
        <a:srgbClr val="535353"/>
      </a:lt2>
      <a:accent1>
        <a:srgbClr val="4285F4"/>
      </a:accent1>
      <a:accent2>
        <a:srgbClr val="212121"/>
      </a:accent2>
      <a:accent3>
        <a:srgbClr val="78909C"/>
      </a:accent3>
      <a:accent4>
        <a:srgbClr val="FFAB40"/>
      </a:accent4>
      <a:accent5>
        <a:srgbClr val="0097A7"/>
      </a:accent5>
      <a:accent6>
        <a:srgbClr val="EEFF41"/>
      </a:accent6>
      <a:hlink>
        <a:srgbClr val="0000FF"/>
      </a:hlink>
      <a:folHlink>
        <a:srgbClr val="FF00FF"/>
      </a:folHlink>
    </a:clrScheme>
    <a:fontScheme name="Simple Light">
      <a:majorFont>
        <a:latin typeface="Arial"/>
        <a:ea typeface="Arial"/>
        <a:cs typeface="Arial"/>
      </a:majorFont>
      <a:minorFont>
        <a:latin typeface="Helvetica"/>
        <a:ea typeface="Helvetica"/>
        <a:cs typeface="Helvetica"/>
      </a:minorFont>
    </a:fontScheme>
    <a:fmtScheme name="Simple Ligh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0" tIns="0" rIns="0" bIns="0"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0" tIns="0" rIns="0" bIns="0"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A7A7A7"/>
      </a:dk2>
      <a:lt2>
        <a:srgbClr val="535353"/>
      </a:lt2>
      <a:accent1>
        <a:srgbClr val="4285F4"/>
      </a:accent1>
      <a:accent2>
        <a:srgbClr val="212121"/>
      </a:accent2>
      <a:accent3>
        <a:srgbClr val="78909C"/>
      </a:accent3>
      <a:accent4>
        <a:srgbClr val="FFAB40"/>
      </a:accent4>
      <a:accent5>
        <a:srgbClr val="0097A7"/>
      </a:accent5>
      <a:accent6>
        <a:srgbClr val="EEFF41"/>
      </a:accent6>
      <a:hlink>
        <a:srgbClr val="0000FF"/>
      </a:hlink>
      <a:folHlink>
        <a:srgbClr val="FF00FF"/>
      </a:folHlink>
    </a:clrScheme>
    <a:fontScheme name="Simple Light">
      <a:majorFont>
        <a:latin typeface="Arial"/>
        <a:ea typeface="Arial"/>
        <a:cs typeface="Arial"/>
      </a:majorFont>
      <a:minorFont>
        <a:latin typeface="Helvetica"/>
        <a:ea typeface="Helvetica"/>
        <a:cs typeface="Helvetica"/>
      </a:minorFont>
    </a:fontScheme>
    <a:fmtScheme name="Simple Ligh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0" tIns="0" rIns="0" bIns="0"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0" tIns="0" rIns="0" bIns="0"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