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62" r:id="rId4"/>
    <p:sldId id="259" r:id="rId5"/>
    <p:sldId id="258" r:id="rId6"/>
    <p:sldId id="263" r:id="rId7"/>
    <p:sldId id="265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5131" autoAdjust="0"/>
    <p:restoredTop sz="94627" autoAdjust="0"/>
  </p:normalViewPr>
  <p:slideViewPr>
    <p:cSldViewPr>
      <p:cViewPr>
        <p:scale>
          <a:sx n="120" d="100"/>
          <a:sy n="120" d="100"/>
        </p:scale>
        <p:origin x="-1374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929D857-D04F-4B72-9381-26E6CC3B54BE}" type="datetimeFigureOut">
              <a:rPr lang="en-US"/>
              <a:pPr>
                <a:defRPr/>
              </a:pPr>
              <a:t>6/28/2011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AT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93C6458-7857-43CF-8793-81B8A190FC73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582129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CE58B-362B-4ED0-A878-FD1A1EEF7C63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99949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8CD98-F853-4509-8FE9-4A875AB7A193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53410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6765D-EE80-4776-AC48-72A9D3EF2362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20445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7239F-1DB2-4D25-AEB9-8CE868FE2CEB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86283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865D2-6B20-4C36-A5AC-CEA9F5640AF7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94353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976EA-DCE5-4780-9B98-63BAB3498B6C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11114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50AAC-D9EF-4256-B623-0CFBE60F0484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34764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3086F-C4F1-495C-B165-5B74DC1F856F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80974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5AB54-5A5D-4478-A91E-CEB775ABB2B5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92356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72BAE-DC0F-4520-A4E5-8AF97FB61199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44972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21108-A7B6-427D-8E20-82F0B7D6653E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14920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e-AT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E064B621-577D-4690-AA85-45DB77ECEF73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linie2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n-GB" sz="5400" dirty="0" smtClean="0">
                <a:effectLst>
                  <a:reflection blurRad="6350" stA="55000" endA="300" endPos="45500" dir="5400000" sy="-100000" algn="bl" rotWithShape="0"/>
                </a:effectLst>
              </a:rPr>
              <a:t>BD Controls</a:t>
            </a:r>
            <a:endParaRPr sz="54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AT" dirty="0" smtClean="0"/>
              <a:t>Status </a:t>
            </a:r>
            <a:r>
              <a:rPr lang="de-AT" dirty="0" err="1" smtClean="0"/>
              <a:t>and</a:t>
            </a:r>
            <a:r>
              <a:rPr lang="de-AT" dirty="0" smtClean="0"/>
              <a:t> Schedule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AT" dirty="0" smtClean="0"/>
              <a:t>MACS </a:t>
            </a:r>
            <a:r>
              <a:rPr lang="de-AT" dirty="0" err="1" smtClean="0"/>
              <a:t>Week</a:t>
            </a:r>
            <a:r>
              <a:rPr lang="de-AT" dirty="0" smtClean="0"/>
              <a:t> 2-2011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PP-110627-a-AKE_MACSweek_BDCO_report_2.pptx</a:t>
            </a:r>
            <a:endParaRPr lang="de-A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 smtClean="0"/>
              <a:t>BD Controls Status Report</a:t>
            </a:r>
          </a:p>
          <a:p>
            <a:pPr>
              <a:defRPr/>
            </a:pPr>
            <a:r>
              <a:rPr lang="de-AT" dirty="0" smtClean="0"/>
              <a:t>A</a:t>
            </a:r>
            <a:r>
              <a:rPr lang="de-AT" dirty="0"/>
              <a:t>. </a:t>
            </a:r>
            <a:r>
              <a:rPr lang="de-AT" dirty="0" smtClean="0"/>
              <a:t>Kerschbaum 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760B2D-3FBC-4B87-BB8D-276412B41D63}" type="slidenum">
              <a:rPr lang="de-AT"/>
              <a:pPr>
                <a:defRPr/>
              </a:pPr>
              <a:t>1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</a:p>
          <a:p>
            <a:r>
              <a:rPr lang="en-US" dirty="0" smtClean="0"/>
              <a:t>Status</a:t>
            </a:r>
            <a:endParaRPr lang="en-US" dirty="0"/>
          </a:p>
          <a:p>
            <a:r>
              <a:rPr lang="en-US" dirty="0" smtClean="0"/>
              <a:t>Schedule</a:t>
            </a:r>
          </a:p>
          <a:p>
            <a:r>
              <a:rPr lang="en-US" dirty="0" smtClean="0"/>
              <a:t>Summary</a:t>
            </a:r>
          </a:p>
          <a:p>
            <a:pPr lvl="1"/>
            <a:endParaRPr lang="en-US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PP-110627-a-AKE_MACSweek_BDCO_report_2.pptx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BD Controls Status Report</a:t>
            </a:r>
          </a:p>
          <a:p>
            <a:pPr>
              <a:defRPr/>
            </a:pPr>
            <a:r>
              <a:rPr lang="de-AT" dirty="0"/>
              <a:t>A. Kerschbaum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17239F-1DB2-4D25-AEB9-8CE868FE2CEB}" type="slidenum">
              <a:rPr lang="de-AT" smtClean="0"/>
              <a:pPr>
                <a:defRPr/>
              </a:pPr>
              <a:t>2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5944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- Monitors (reminder)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PP-110627-a-AKE_MACSweek_BDCO_report_2.pptx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BD Controls Status Report</a:t>
            </a:r>
          </a:p>
          <a:p>
            <a:pPr>
              <a:defRPr/>
            </a:pPr>
            <a:r>
              <a:rPr lang="de-AT" dirty="0"/>
              <a:t>A. </a:t>
            </a:r>
            <a:r>
              <a:rPr lang="de-AT" dirty="0" smtClean="0"/>
              <a:t>Kerschbaum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3FF15C-EE84-480C-8011-9522D71CC1BD}" type="slidenum">
              <a:rPr lang="de-AT" smtClean="0"/>
              <a:pPr>
                <a:defRPr/>
              </a:pPr>
              <a:t>3</a:t>
            </a:fld>
            <a:endParaRPr lang="de-AT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8958382"/>
              </p:ext>
            </p:extLst>
          </p:nvPr>
        </p:nvGraphicFramePr>
        <p:xfrm>
          <a:off x="900113" y="1341438"/>
          <a:ext cx="7272337" cy="44978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097"/>
                <a:gridCol w="864040"/>
                <a:gridCol w="1008047"/>
                <a:gridCol w="1080050"/>
                <a:gridCol w="1152053"/>
                <a:gridCol w="1080050"/>
              </a:tblGrid>
              <a:tr h="37078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Monitor type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LEBT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RFQ</a:t>
                      </a:r>
                      <a:r>
                        <a:rPr lang="en-US" sz="1200" baseline="0" dirty="0" smtClean="0"/>
                        <a:t> + </a:t>
                      </a:r>
                      <a:r>
                        <a:rPr lang="en-US" sz="1200" dirty="0" smtClean="0"/>
                        <a:t>LINAC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MEBT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Synchrotron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HEBT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</a:tr>
              <a:tr h="27427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Farada</a:t>
                      </a:r>
                      <a:r>
                        <a:rPr lang="en-US" sz="1200" baseline="0" dirty="0" smtClean="0"/>
                        <a:t>y Cups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✕</a:t>
                      </a:r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✕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</a:tr>
              <a:tr h="27427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Slit Plates 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✕</a:t>
                      </a:r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✕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</a:tr>
              <a:tr h="27427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Wire Scanners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✕</a:t>
                      </a:r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</a:tr>
              <a:tr h="27427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Faraday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Cup Cylindrical </a:t>
                      </a:r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✕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</a:tr>
              <a:tr h="27427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AC</a:t>
                      </a:r>
                      <a:r>
                        <a:rPr lang="en-US" sz="1200" baseline="0" dirty="0" smtClean="0"/>
                        <a:t> Current Transformers</a:t>
                      </a:r>
                      <a:endParaRPr lang="en-US" sz="1200" dirty="0" smtClean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✕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✕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smtClean="0"/>
                        <a:t>✕</a:t>
                      </a:r>
                      <a:endParaRPr lang="en-US" sz="1200" smtClean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✕</a:t>
                      </a:r>
                      <a:endParaRPr lang="en-US" sz="1200" dirty="0" smtClean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</a:tr>
              <a:tr h="2742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DC Current Transformers</a:t>
                      </a:r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✕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</a:tr>
              <a:tr h="27427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Profile/Harp</a:t>
                      </a:r>
                      <a:r>
                        <a:rPr lang="en-US" sz="1200" baseline="0" dirty="0" smtClean="0"/>
                        <a:t> Grids</a:t>
                      </a:r>
                      <a:endParaRPr lang="en-US" sz="1200" dirty="0" smtClean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✕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✕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</a:tr>
              <a:tr h="28674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Position Pickups</a:t>
                      </a:r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✕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✕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</a:tr>
              <a:tr h="27427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Phase Probe</a:t>
                      </a:r>
                      <a:r>
                        <a:rPr lang="en-US" sz="1200" baseline="0" dirty="0" smtClean="0"/>
                        <a:t> Pickups</a:t>
                      </a:r>
                      <a:endParaRPr lang="en-US" sz="1200" dirty="0" smtClean="0"/>
                    </a:p>
                  </a:txBody>
                  <a:tcPr marL="91434" marR="91434" marT="45713" marB="45713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✕</a:t>
                      </a:r>
                      <a:endParaRPr lang="en-US" sz="1200" dirty="0"/>
                    </a:p>
                  </a:txBody>
                  <a:tcPr marL="91434" marR="91434" marT="45713" marB="45713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✕</a:t>
                      </a:r>
                      <a:endParaRPr lang="en-US" sz="1200" dirty="0"/>
                    </a:p>
                  </a:txBody>
                  <a:tcPr marL="91434" marR="91434" marT="45713" marB="45713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74276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Schottky</a:t>
                      </a:r>
                      <a:r>
                        <a:rPr lang="en-US" sz="1200" baseline="0" dirty="0" smtClean="0"/>
                        <a:t> Pickups</a:t>
                      </a:r>
                      <a:endParaRPr lang="en-US" sz="1200" dirty="0" smtClean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✕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</a:tr>
              <a:tr h="27427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Residual Gas Profile Monitor</a:t>
                      </a:r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✕</a:t>
                      </a:r>
                      <a:endParaRPr lang="en-US" sz="1200" dirty="0" smtClean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</a:tr>
              <a:tr h="27427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Diamond Detector (PIN)</a:t>
                      </a:r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✕</a:t>
                      </a:r>
                      <a:endParaRPr lang="en-US" sz="1200" dirty="0" smtClean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</a:tr>
              <a:tr h="27427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Luminescen</a:t>
                      </a:r>
                      <a:r>
                        <a:rPr lang="en-US" sz="1200" baseline="0" dirty="0" smtClean="0"/>
                        <a:t>t Screens</a:t>
                      </a:r>
                      <a:endParaRPr lang="en-US" sz="1200" dirty="0" smtClean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✕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</a:tr>
              <a:tr h="27427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Qualification Monitor</a:t>
                      </a:r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✕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</a:tr>
              <a:tr h="27427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Scintillating Fiber Hodoscope</a:t>
                      </a:r>
                      <a:r>
                        <a:rPr lang="en-US" sz="1200" baseline="0" dirty="0" smtClean="0"/>
                        <a:t>s</a:t>
                      </a:r>
                      <a:endParaRPr lang="en-US" sz="1200" dirty="0" smtClean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91434" marR="91434"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✕</a:t>
                      </a:r>
                      <a:endParaRPr lang="en-US" sz="1200" dirty="0"/>
                    </a:p>
                  </a:txBody>
                  <a:tcPr marL="91434" marR="91434" marT="45713" marB="45713"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2987675" y="1727200"/>
            <a:ext cx="2952476" cy="810000"/>
          </a:xfrm>
          <a:prstGeom prst="rect">
            <a:avLst/>
          </a:prstGeom>
          <a:noFill/>
          <a:ln w="31750">
            <a:solidFill>
              <a:srgbClr val="B3B8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990518" y="2532494"/>
            <a:ext cx="2949633" cy="1112530"/>
          </a:xfrm>
          <a:prstGeom prst="rect">
            <a:avLst/>
          </a:prstGeom>
          <a:noFill/>
          <a:ln w="31750">
            <a:solidFill>
              <a:srgbClr val="B3B80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7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– FEC software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Focus on most important ITS monitors</a:t>
            </a:r>
          </a:p>
          <a:p>
            <a:r>
              <a:rPr lang="en-US" dirty="0" smtClean="0"/>
              <a:t>Development of FECs has highest priority</a:t>
            </a:r>
          </a:p>
          <a:p>
            <a:r>
              <a:rPr lang="en-US" dirty="0" smtClean="0"/>
              <a:t>Work already ongoing on</a:t>
            </a:r>
          </a:p>
          <a:p>
            <a:pPr lvl="1"/>
            <a:r>
              <a:rPr lang="en-US" dirty="0" smtClean="0"/>
              <a:t>XML device descriptions</a:t>
            </a:r>
          </a:p>
          <a:p>
            <a:pPr lvl="1"/>
            <a:r>
              <a:rPr lang="en-US" dirty="0" smtClean="0"/>
              <a:t>MACS interfaces and documentation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PP-110627-a-AKE_MACSweek_BDCO_report_2.pptx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BD Controls Status Report</a:t>
            </a:r>
          </a:p>
          <a:p>
            <a:pPr>
              <a:defRPr/>
            </a:pPr>
            <a:r>
              <a:rPr lang="de-AT" dirty="0"/>
              <a:t>A. Kerschbaum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17239F-1DB2-4D25-AEB9-8CE868FE2CEB}" type="slidenum">
              <a:rPr lang="de-AT" smtClean="0"/>
              <a:pPr>
                <a:defRPr/>
              </a:pPr>
              <a:t>4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0576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FEC software (ITS)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38736" cy="4525963"/>
          </a:xfrm>
          <a:ln w="12700" cmpd="sng">
            <a:bevel/>
          </a:ln>
        </p:spPr>
        <p:txBody>
          <a:bodyPr>
            <a:normAutofit/>
          </a:bodyPr>
          <a:lstStyle/>
          <a:p>
            <a:r>
              <a:rPr lang="en-US" sz="1800" dirty="0" smtClean="0"/>
              <a:t>FEC software will be developed using FECOS</a:t>
            </a:r>
          </a:p>
          <a:p>
            <a:endParaRPr lang="en-US" sz="1800" dirty="0" smtClean="0"/>
          </a:p>
          <a:p>
            <a:r>
              <a:rPr lang="en-US" sz="1800" dirty="0" smtClean="0"/>
              <a:t>Communication using NI SV-OPC and MAPS</a:t>
            </a:r>
          </a:p>
          <a:p>
            <a:endParaRPr lang="en-US" sz="1800" dirty="0" smtClean="0"/>
          </a:p>
          <a:p>
            <a:r>
              <a:rPr lang="en-US" sz="1800" dirty="0" smtClean="0"/>
              <a:t>Preliminary Tier 2 provided by WP CO</a:t>
            </a:r>
          </a:p>
          <a:p>
            <a:endParaRPr lang="en-US" sz="1800" dirty="0" smtClean="0"/>
          </a:p>
          <a:p>
            <a:r>
              <a:rPr lang="en-US" sz="1800" dirty="0" smtClean="0"/>
              <a:t>Clarification on requirements for UIs needed including</a:t>
            </a:r>
          </a:p>
          <a:p>
            <a:pPr lvl="1"/>
            <a:r>
              <a:rPr lang="en-US" sz="1400" dirty="0" smtClean="0"/>
              <a:t>WP CO</a:t>
            </a:r>
          </a:p>
          <a:p>
            <a:pPr lvl="1"/>
            <a:r>
              <a:rPr lang="en-US" sz="1400" dirty="0" smtClean="0"/>
              <a:t>WP OP</a:t>
            </a:r>
          </a:p>
          <a:p>
            <a:pPr lvl="1"/>
            <a:r>
              <a:rPr lang="en-US" sz="1400" dirty="0" smtClean="0"/>
              <a:t>WB BD</a:t>
            </a:r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PP-110627-a-AKE_MACSweek_BDCO_report_2.pptx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BD Controls Status Report</a:t>
            </a:r>
          </a:p>
          <a:p>
            <a:pPr>
              <a:defRPr/>
            </a:pPr>
            <a:r>
              <a:rPr lang="de-AT" dirty="0"/>
              <a:t>A. Kerschbaum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17239F-1DB2-4D25-AEB9-8CE868FE2CEB}" type="slidenum">
              <a:rPr lang="de-AT" smtClean="0"/>
              <a:pPr>
                <a:defRPr/>
              </a:pPr>
              <a:t>5</a:t>
            </a:fld>
            <a:endParaRPr lang="de-AT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532760"/>
              </p:ext>
            </p:extLst>
          </p:nvPr>
        </p:nvGraphicFramePr>
        <p:xfrm>
          <a:off x="3995738" y="1628775"/>
          <a:ext cx="4686300" cy="3849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2" name="Visio" r:id="rId3" imgW="7138263" imgH="5807683" progId="Visio.Drawing.11">
                  <p:embed/>
                </p:oleObj>
              </mc:Choice>
              <mc:Fallback>
                <p:oleObj name="Visio" r:id="rId3" imgW="7138263" imgH="5807683" progId="Visio.Drawing.11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738" y="1628775"/>
                        <a:ext cx="4686300" cy="3849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6350" cap="sq">
                            <a:solidFill>
                              <a:srgbClr val="000000"/>
                            </a:solidFill>
                            <a:bevel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6709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PP-110627-a-AKE_MACSweek_BDCO_report_2.pptx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BD Controls Status Report</a:t>
            </a:r>
          </a:p>
          <a:p>
            <a:pPr>
              <a:defRPr/>
            </a:pPr>
            <a:r>
              <a:rPr lang="de-AT" dirty="0"/>
              <a:t>A. Kerschbaum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17239F-1DB2-4D25-AEB9-8CE868FE2CEB}" type="slidenum">
              <a:rPr lang="de-AT" smtClean="0"/>
              <a:pPr>
                <a:defRPr/>
              </a:pPr>
              <a:t>6</a:t>
            </a:fld>
            <a:endParaRPr lang="de-AT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0244869"/>
              </p:ext>
            </p:extLst>
          </p:nvPr>
        </p:nvGraphicFramePr>
        <p:xfrm>
          <a:off x="683568" y="1556792"/>
          <a:ext cx="748883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28592"/>
                <a:gridCol w="2160240"/>
              </a:tblGrid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Task (Internal Systems)</a:t>
                      </a:r>
                      <a:endParaRPr lang="en-US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Status</a:t>
                      </a:r>
                      <a:endParaRPr lang="en-GB" b="0" i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Calibration software</a:t>
                      </a:r>
                      <a:endParaRPr lang="en-US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b="0" i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trike="sngStrike" dirty="0" err="1" smtClean="0"/>
                        <a:t>Trottinette</a:t>
                      </a:r>
                      <a:r>
                        <a:rPr lang="en-US" strike="sngStrike" dirty="0" smtClean="0"/>
                        <a:t> software</a:t>
                      </a:r>
                      <a:endParaRPr lang="en-US" b="0" strike="sng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 hold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2454212"/>
              </p:ext>
            </p:extLst>
          </p:nvPr>
        </p:nvGraphicFramePr>
        <p:xfrm>
          <a:off x="683568" y="3068960"/>
          <a:ext cx="748883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6584"/>
                <a:gridCol w="2232248"/>
              </a:tblGrid>
              <a:tr h="370840">
                <a:tc>
                  <a:txBody>
                    <a:bodyPr/>
                    <a:lstStyle/>
                    <a:p>
                      <a:pPr marL="0" lvl="1"/>
                      <a:r>
                        <a:rPr lang="en-US" dirty="0" smtClean="0"/>
                        <a:t>Task (Accelerator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Systems)</a:t>
                      </a:r>
                      <a:endParaRPr lang="en-US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Status</a:t>
                      </a:r>
                      <a:endParaRPr lang="en-GB" b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lvl="1"/>
                      <a:r>
                        <a:rPr lang="en-US" dirty="0" smtClean="0"/>
                        <a:t>FCN Requirements</a:t>
                      </a:r>
                      <a:r>
                        <a:rPr lang="en-US" baseline="0" dirty="0" smtClean="0"/>
                        <a:t> and Design documentation</a:t>
                      </a:r>
                      <a:endParaRPr lang="en-US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Good progress</a:t>
                      </a:r>
                      <a:endParaRPr lang="en-GB" b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lvl="1"/>
                      <a:r>
                        <a:rPr lang="en-US" dirty="0" smtClean="0"/>
                        <a:t>FCN FEC software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To be started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lvl="1"/>
                      <a:r>
                        <a:rPr lang="en-US" dirty="0" smtClean="0"/>
                        <a:t>WSX FEC software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CW 30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SLX FEC software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CW 33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Tier 3 Emittance procedure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u="none" dirty="0" smtClean="0">
                          <a:solidFill>
                            <a:schemeClr val="tx1"/>
                          </a:solidFill>
                        </a:rPr>
                        <a:t>CW 35</a:t>
                      </a:r>
                      <a:endParaRPr lang="en-GB" b="0" i="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ITS integration tests for WSX, FCN, SLX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Postponed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254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Internal software is done or on hold</a:t>
            </a:r>
          </a:p>
          <a:p>
            <a:r>
              <a:rPr lang="en-US" dirty="0" smtClean="0"/>
              <a:t>MACS </a:t>
            </a:r>
            <a:r>
              <a:rPr lang="en-US" dirty="0"/>
              <a:t>i</a:t>
            </a:r>
            <a:r>
              <a:rPr lang="en-US" dirty="0" smtClean="0"/>
              <a:t>nterface designs are underway</a:t>
            </a:r>
          </a:p>
          <a:p>
            <a:r>
              <a:rPr lang="en-US" dirty="0" smtClean="0"/>
              <a:t>Work </a:t>
            </a:r>
            <a:r>
              <a:rPr lang="en-US" dirty="0" smtClean="0"/>
              <a:t>on FCN FEC will start ASAP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PP-110627-a-AKE_MACSweek_BDCO_report_2.pptx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BD Controls Status Report</a:t>
            </a:r>
          </a:p>
          <a:p>
            <a:pPr>
              <a:defRPr/>
            </a:pPr>
            <a:r>
              <a:rPr lang="de-AT" dirty="0"/>
              <a:t>A. Kerschbaum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17239F-1DB2-4D25-AEB9-8CE868FE2CEB}" type="slidenum">
              <a:rPr lang="de-AT" smtClean="0"/>
              <a:pPr>
                <a:defRPr/>
              </a:pPr>
              <a:t>7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363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1715</TotalTime>
  <Words>298</Words>
  <Application>Microsoft Office PowerPoint</Application>
  <PresentationFormat>On-screen Show (4:3)</PresentationFormat>
  <Paragraphs>125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1_Office Theme</vt:lpstr>
      <vt:lpstr>Visio</vt:lpstr>
      <vt:lpstr>BD Controls</vt:lpstr>
      <vt:lpstr>Contents</vt:lpstr>
      <vt:lpstr>Overview - Monitors (reminder)</vt:lpstr>
      <vt:lpstr>Overview – FEC software</vt:lpstr>
      <vt:lpstr>FEC software (ITS)</vt:lpstr>
      <vt:lpstr>Status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test title</dc:title>
  <dc:creator>Adrian Fabich</dc:creator>
  <cp:lastModifiedBy>A. Kerschbaum</cp:lastModifiedBy>
  <cp:revision>121</cp:revision>
  <dcterms:created xsi:type="dcterms:W3CDTF">2008-05-26T15:39:36Z</dcterms:created>
  <dcterms:modified xsi:type="dcterms:W3CDTF">2011-06-28T06:53:12Z</dcterms:modified>
</cp:coreProperties>
</file>