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80" r:id="rId4"/>
    <p:sldId id="291" r:id="rId5"/>
    <p:sldId id="285" r:id="rId6"/>
    <p:sldId id="292" r:id="rId7"/>
    <p:sldId id="266" r:id="rId8"/>
  </p:sldIdLst>
  <p:sldSz cx="9144000" cy="7021513"/>
  <p:notesSz cx="6797675" cy="987425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D71920"/>
    <a:srgbClr val="CC0000"/>
    <a:srgbClr val="C0C0C0"/>
    <a:srgbClr val="808080"/>
    <a:srgbClr val="7D7D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7" autoAdjust="0"/>
    <p:restoredTop sz="64686" autoAdjust="0"/>
  </p:normalViewPr>
  <p:slideViewPr>
    <p:cSldViewPr snapToObjects="1">
      <p:cViewPr varScale="1">
        <p:scale>
          <a:sx n="75" d="100"/>
          <a:sy n="75" d="100"/>
        </p:scale>
        <p:origin x="-2676" y="-108"/>
      </p:cViewPr>
      <p:guideLst>
        <p:guide orient="horz" pos="726"/>
        <p:guide pos="725"/>
      </p:guideLst>
    </p:cSldViewPr>
  </p:slideViewPr>
  <p:outlineViewPr>
    <p:cViewPr>
      <p:scale>
        <a:sx n="33" d="100"/>
        <a:sy n="33" d="100"/>
      </p:scale>
      <p:origin x="264" y="124891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-1651" y="-82"/>
      </p:cViewPr>
      <p:guideLst>
        <p:guide orient="horz" pos="3110"/>
        <p:guide pos="214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4F69FB-E29B-45D7-8F90-811E867CC7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9013" y="741363"/>
            <a:ext cx="48196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E6BC11-9481-4ACD-83E2-662AA05AB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E6BC11-9481-4ACD-83E2-662AA05AB9D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E6BC11-9481-4ACD-83E2-662AA05AB9D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DAD93B-10AA-41E0-9AAC-226A18BCA07B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2400" cy="1504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0800" cy="1795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5E583-2EF7-428E-98A8-C349C56C0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72CA2-4200-4D86-BDE6-016AB13D6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279400"/>
            <a:ext cx="2244725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9400"/>
            <a:ext cx="6586538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6B421-9477-443D-B297-85AE44A503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C0B56-9B30-49A3-A5D8-5D56B8E96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2400" cy="139541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240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48AE5-D16A-4F5F-841E-13DDB1991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71550"/>
            <a:ext cx="4011613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93486-552C-4F3A-AE08-F175C56F9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29600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E5924-F6A7-4CB6-ABEB-5B535975E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95686-C741-4B1E-BBFF-F54688C20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4C8E5-BC23-458F-9597-D28133A46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175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DD516-5B8D-4E67-B5B7-21A4BCE62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6400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6400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49759-5222-49C8-8F7B-375BA3532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2163" y="6729413"/>
            <a:ext cx="29876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r>
              <a:rPr lang="sl-SI"/>
              <a:t>Cosylab 2010</a:t>
            </a:r>
          </a:p>
        </p:txBody>
      </p:sp>
      <p:sp>
        <p:nvSpPr>
          <p:cNvPr id="1027" name="Line 13"/>
          <p:cNvSpPr>
            <a:spLocks noChangeShapeType="1"/>
          </p:cNvSpPr>
          <p:nvPr userDrawn="1"/>
        </p:nvSpPr>
        <p:spPr bwMode="auto">
          <a:xfrm flipH="1">
            <a:off x="639763" y="520700"/>
            <a:ext cx="7950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28" name="Picture 14" descr="logocosylabmin"/>
          <p:cNvPicPr>
            <a:picLocks noChangeAspect="1" noChangeArrowheads="1"/>
          </p:cNvPicPr>
          <p:nvPr userDrawn="1"/>
        </p:nvPicPr>
        <p:blipFill>
          <a:blip r:embed="rId13" cstate="print">
            <a:lum contrast="30000"/>
          </a:blip>
          <a:srcRect/>
          <a:stretch>
            <a:fillRect/>
          </a:stretch>
        </p:blipFill>
        <p:spPr bwMode="auto">
          <a:xfrm>
            <a:off x="861060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9400"/>
            <a:ext cx="5327650" cy="539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0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style...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971550"/>
            <a:ext cx="8174038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First</a:t>
            </a:r>
            <a:endParaRPr lang="en-US" smtClean="0"/>
          </a:p>
          <a:p>
            <a:pPr lvl="1"/>
            <a:r>
              <a:rPr lang="en-US" smtClean="0"/>
              <a:t> </a:t>
            </a:r>
            <a:r>
              <a:rPr lang="sl-SI" smtClean="0"/>
              <a:t>Second</a:t>
            </a:r>
          </a:p>
          <a:p>
            <a:pPr lvl="2"/>
            <a:endParaRPr lang="sl-SI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9963" y="6696075"/>
            <a:ext cx="46037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fld id="{20507707-0B55-4B5F-8E39-02B42C017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6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hyperlink" Target="mailto:rok.stefanic@cosylab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8750" y="2320925"/>
            <a:ext cx="5437188" cy="1585913"/>
          </a:xfrm>
          <a:noFill/>
        </p:spPr>
        <p:txBody>
          <a:bodyPr lIns="0" anchor="ctr"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IS - Status overview</a:t>
            </a:r>
          </a:p>
        </p:txBody>
      </p:sp>
      <p:pic>
        <p:nvPicPr>
          <p:cNvPr id="2051" name="Picture 32" descr="logocosylab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755650" y="19637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3"/>
          <p:cNvSpPr txBox="1">
            <a:spLocks noChangeArrowheads="1"/>
          </p:cNvSpPr>
          <p:nvPr/>
        </p:nvSpPr>
        <p:spPr bwMode="auto">
          <a:xfrm>
            <a:off x="2699792" y="3906838"/>
            <a:ext cx="543614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sz="2000" dirty="0" err="1" smtClean="0"/>
              <a:t>Tilen</a:t>
            </a:r>
            <a:r>
              <a:rPr lang="en-US" sz="2000" dirty="0" smtClean="0"/>
              <a:t> </a:t>
            </a:r>
            <a:r>
              <a:rPr lang="en-US" sz="2000" dirty="0" err="1" smtClean="0"/>
              <a:t>Kusterle</a:t>
            </a:r>
            <a:r>
              <a:rPr lang="en-US" sz="2000" dirty="0" smtClean="0"/>
              <a:t>      (</a:t>
            </a:r>
            <a:r>
              <a:rPr lang="en-US" sz="2000" dirty="0" smtClean="0">
                <a:hlinkClick r:id="rId4"/>
              </a:rPr>
              <a:t>tilen.kusterle@cosylab.com</a:t>
            </a:r>
            <a:r>
              <a:rPr lang="en-US" sz="2000" dirty="0" smtClean="0"/>
              <a:t>)</a:t>
            </a:r>
          </a:p>
          <a:p>
            <a:r>
              <a:rPr lang="en-US" sz="2000" dirty="0" err="1" smtClean="0"/>
              <a:t>Rok</a:t>
            </a:r>
            <a:r>
              <a:rPr lang="en-US" sz="2000" dirty="0" smtClean="0"/>
              <a:t> </a:t>
            </a:r>
            <a:r>
              <a:rPr lang="en-US" sz="2000" dirty="0" err="1" smtClean="0"/>
              <a:t>Stefanic</a:t>
            </a:r>
            <a:r>
              <a:rPr lang="en-US" sz="2000" dirty="0" smtClean="0"/>
              <a:t>      (</a:t>
            </a:r>
            <a:r>
              <a:rPr lang="en-US" sz="2000" dirty="0" smtClean="0">
                <a:hlinkClick r:id="rId4"/>
              </a:rPr>
              <a:t>rok.stefanic@cosylab.com</a:t>
            </a:r>
            <a:r>
              <a:rPr lang="en-US" sz="2000" dirty="0" smtClean="0"/>
              <a:t>)</a:t>
            </a:r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809625"/>
            <a:ext cx="28384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41"/>
          <p:cNvGrpSpPr>
            <a:grpSpLocks/>
          </p:cNvGrpSpPr>
          <p:nvPr/>
        </p:nvGrpSpPr>
        <p:grpSpPr bwMode="auto">
          <a:xfrm>
            <a:off x="2665413" y="5075175"/>
            <a:ext cx="3743325" cy="631825"/>
            <a:chOff x="1477" y="3184"/>
            <a:chExt cx="2358" cy="398"/>
          </a:xfrm>
        </p:grpSpPr>
        <p:pic>
          <p:nvPicPr>
            <p:cNvPr id="2055" name="Picture 42" descr="cikacaka"/>
            <p:cNvPicPr>
              <a:picLocks noChangeAspect="1" noChangeArrowheads="1"/>
            </p:cNvPicPr>
            <p:nvPr/>
          </p:nvPicPr>
          <p:blipFill>
            <a:blip r:embed="rId6" cstate="print">
              <a:lum contrast="-12000"/>
            </a:blip>
            <a:srcRect/>
            <a:stretch>
              <a:fillRect/>
            </a:stretch>
          </p:blipFill>
          <p:spPr bwMode="auto">
            <a:xfrm>
              <a:off x="1541" y="3184"/>
              <a:ext cx="217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3"/>
            <p:cNvSpPr>
              <a:spLocks noChangeArrowheads="1"/>
            </p:cNvSpPr>
            <p:nvPr/>
          </p:nvSpPr>
          <p:spPr bwMode="auto">
            <a:xfrm>
              <a:off x="1477" y="3388"/>
              <a:ext cx="235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400" spc="320" dirty="0"/>
                <a:t>the best people make </a:t>
              </a:r>
              <a:r>
                <a:rPr lang="en-US" sz="1400" spc="320" dirty="0" err="1"/>
                <a:t>cosylab</a:t>
              </a:r>
              <a:endParaRPr lang="en-US" sz="1400" spc="32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sl-SI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1) What has been done so far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What is working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3) What needs to be </a:t>
            </a:r>
            <a:r>
              <a:rPr lang="en-US" dirty="0" smtClean="0"/>
              <a:t>done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4) What will be needed from MA team</a:t>
            </a:r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</a:t>
            </a:r>
            <a:r>
              <a:rPr lang="en-US" dirty="0" smtClean="0"/>
              <a:t>1</a:t>
            </a:r>
            <a:endParaRPr lang="sl-SI" dirty="0" smtClean="0"/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42097BE-C212-4B08-94E7-D2AEB163C14F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5580112" cy="539750"/>
          </a:xfrm>
        </p:spPr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- legend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b="1" dirty="0" smtClean="0">
              <a:solidFill>
                <a:srgbClr val="00B050"/>
              </a:solidFill>
            </a:endParaRPr>
          </a:p>
          <a:p>
            <a:r>
              <a:rPr lang="sl-SI" b="1" dirty="0" smtClean="0">
                <a:solidFill>
                  <a:srgbClr val="00B050"/>
                </a:solidFill>
              </a:rPr>
              <a:t>GREEN – task went well</a:t>
            </a: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C000"/>
                </a:solidFill>
              </a:rPr>
              <a:t>ORANGE – slight issues with the task</a:t>
            </a:r>
          </a:p>
          <a:p>
            <a:endParaRPr lang="sl-SI" b="1" dirty="0" smtClean="0">
              <a:solidFill>
                <a:srgbClr val="FFC000"/>
              </a:solidFill>
            </a:endParaRPr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0000"/>
                </a:solidFill>
              </a:rPr>
              <a:t>RED – task was underestimated, more effort spent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r>
              <a:rPr lang="en-US" dirty="0" smtClean="0"/>
              <a:t> so far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Study existing documentation from </a:t>
            </a:r>
            <a:r>
              <a:rPr lang="en-US" dirty="0" err="1" smtClean="0">
                <a:solidFill>
                  <a:srgbClr val="00B050"/>
                </a:solidFill>
              </a:rPr>
              <a:t>Pantechnik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FFC000"/>
                </a:solidFill>
              </a:rPr>
              <a:t>Revision of requirements in EA model with MA and </a:t>
            </a:r>
            <a:r>
              <a:rPr lang="en-US" b="1" dirty="0" err="1" smtClean="0">
                <a:solidFill>
                  <a:srgbClr val="FFC000"/>
                </a:solidFill>
              </a:rPr>
              <a:t>Pantechnik</a:t>
            </a:r>
            <a:endParaRPr lang="en-US" b="1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Visit to </a:t>
            </a:r>
            <a:r>
              <a:rPr lang="en-US" dirty="0" err="1" smtClean="0">
                <a:solidFill>
                  <a:srgbClr val="00B050"/>
                </a:solidFill>
              </a:rPr>
              <a:t>Pantechnik</a:t>
            </a:r>
            <a:r>
              <a:rPr lang="en-US" dirty="0" smtClean="0">
                <a:solidFill>
                  <a:srgbClr val="00B050"/>
                </a:solidFill>
              </a:rPr>
              <a:t> to understand the system</a:t>
            </a:r>
            <a:br>
              <a:rPr lang="en-US" dirty="0" smtClean="0">
                <a:solidFill>
                  <a:srgbClr val="00B050"/>
                </a:solidFill>
              </a:rPr>
            </a:br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>
              <a:solidFill>
                <a:srgbClr val="00B050"/>
              </a:solidFill>
            </a:endParaRPr>
          </a:p>
          <a:p>
            <a:r>
              <a:rPr lang="en-US" b="1" dirty="0" smtClean="0">
                <a:solidFill>
                  <a:srgbClr val="FFC000"/>
                </a:solidFill>
              </a:rPr>
              <a:t>EA model for ION source FEC – A&amp;D</a:t>
            </a:r>
          </a:p>
          <a:p>
            <a:pPr lvl="1"/>
            <a:r>
              <a:rPr lang="en-US" b="1" dirty="0" smtClean="0">
                <a:solidFill>
                  <a:srgbClr val="FFC000"/>
                </a:solidFill>
              </a:rPr>
              <a:t>TKU is absent</a:t>
            </a:r>
          </a:p>
          <a:p>
            <a:pPr lvl="1"/>
            <a:r>
              <a:rPr lang="en-US" b="1" dirty="0" smtClean="0">
                <a:solidFill>
                  <a:srgbClr val="FFC000"/>
                </a:solidFill>
              </a:rPr>
              <a:t>Additional person working on this </a:t>
            </a:r>
          </a:p>
          <a:p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dirty="0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3) What needs to be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Finishing of EA model for ION source </a:t>
            </a:r>
            <a:r>
              <a:rPr lang="en-US" dirty="0" smtClean="0"/>
              <a:t>FEC</a:t>
            </a:r>
          </a:p>
          <a:p>
            <a:pPr lvl="1"/>
            <a:r>
              <a:rPr lang="en-US" dirty="0" smtClean="0"/>
              <a:t>Requirements, A&amp;D</a:t>
            </a:r>
            <a:endParaRPr lang="en-US" dirty="0" smtClean="0"/>
          </a:p>
          <a:p>
            <a:pPr lvl="1"/>
            <a:r>
              <a:rPr lang="en-US" dirty="0" smtClean="0"/>
              <a:t>Planned </a:t>
            </a:r>
            <a:r>
              <a:rPr lang="en-US" dirty="0" smtClean="0"/>
              <a:t>for CWO3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Start on implementation of the ion source slow control system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smtClean="0"/>
              <a:t>Iteration </a:t>
            </a:r>
            <a:r>
              <a:rPr lang="en-US" smtClean="0"/>
              <a:t>- </a:t>
            </a:r>
            <a:r>
              <a:rPr lang="en-US" dirty="0" smtClean="0"/>
              <a:t>core functionality. </a:t>
            </a:r>
          </a:p>
          <a:p>
            <a:pPr lvl="1"/>
            <a:r>
              <a:rPr lang="en-US" dirty="0" smtClean="0"/>
              <a:t>Planned to start in CWO3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Integration of FEC with ion source at </a:t>
            </a:r>
            <a:r>
              <a:rPr lang="en-US" dirty="0" err="1" smtClean="0"/>
              <a:t>Pantechnik</a:t>
            </a:r>
            <a:r>
              <a:rPr lang="en-US" dirty="0" smtClean="0"/>
              <a:t> site</a:t>
            </a:r>
          </a:p>
          <a:p>
            <a:endParaRPr lang="en-US" dirty="0" smtClean="0"/>
          </a:p>
          <a:p>
            <a:r>
              <a:rPr lang="en-US" dirty="0" smtClean="0"/>
              <a:t>Creation of ion source FEC XML device </a:t>
            </a:r>
            <a:r>
              <a:rPr lang="en-US" dirty="0" smtClean="0"/>
              <a:t>specification</a:t>
            </a:r>
          </a:p>
          <a:p>
            <a:endParaRPr lang="en-US" dirty="0" smtClean="0"/>
          </a:p>
          <a:p>
            <a:r>
              <a:rPr lang="en-US" dirty="0" smtClean="0"/>
              <a:t>Definition of OPC interface</a:t>
            </a:r>
          </a:p>
          <a:p>
            <a:pPr lvl="1"/>
            <a:r>
              <a:rPr lang="en-US" dirty="0" smtClean="0"/>
              <a:t>Starts in August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9400"/>
            <a:ext cx="6516216" cy="539750"/>
          </a:xfrm>
        </p:spPr>
        <p:txBody>
          <a:bodyPr/>
          <a:lstStyle/>
          <a:p>
            <a:r>
              <a:rPr lang="en-US" dirty="0" smtClean="0"/>
              <a:t>4</a:t>
            </a:r>
            <a:r>
              <a:rPr lang="sl-SI" dirty="0" smtClean="0"/>
              <a:t>) </a:t>
            </a:r>
            <a:r>
              <a:rPr lang="en-US" dirty="0" smtClean="0"/>
              <a:t>What will be needed from MA team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Iterations </a:t>
            </a:r>
            <a:r>
              <a:rPr lang="en-US" dirty="0" smtClean="0"/>
              <a:t>on A&amp;D EA model with MA team (JGU)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dirty="0" smtClean="0"/>
              <a:t>Cosylab 201</a:t>
            </a:r>
            <a:r>
              <a:rPr lang="en-US" smtClean="0"/>
              <a:t>1</a:t>
            </a:r>
            <a:endParaRPr lang="sl-SI" dirty="0" smtClean="0"/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0" y="1854200"/>
            <a:ext cx="914400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r>
              <a:rPr lang="en-US" sz="2000" dirty="0"/>
              <a:t>Thank you for your attention</a:t>
            </a:r>
          </a:p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endParaRPr lang="en-US" sz="2000" dirty="0"/>
          </a:p>
          <a:p>
            <a:pPr algn="ctr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None/>
            </a:pPr>
            <a:r>
              <a:rPr lang="en-US" sz="2000" dirty="0"/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7356</TotalTime>
  <Words>226</Words>
  <Application>Microsoft Office PowerPoint</Application>
  <PresentationFormat>Custom</PresentationFormat>
  <Paragraphs>79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IS - Status overview</vt:lpstr>
      <vt:lpstr>Outline</vt:lpstr>
      <vt:lpstr>1) What has been done - legend</vt:lpstr>
      <vt:lpstr>1) What has been done so far</vt:lpstr>
      <vt:lpstr>3) What needs to be done</vt:lpstr>
      <vt:lpstr>4) What will be needed from MA team</vt:lpstr>
      <vt:lpstr>Slide 7</vt:lpstr>
    </vt:vector>
  </TitlesOfParts>
  <Company>COSYLAB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Cosylab – The Leading Commercial Provider of Accelerator and Beamline Control Systems</dc:title>
  <dc:creator>Matija Lipar</dc:creator>
  <cp:lastModifiedBy>Rok Stefanic</cp:lastModifiedBy>
  <cp:revision>771</cp:revision>
  <cp:lastPrinted>2010-09-28T09:04:39Z</cp:lastPrinted>
  <dcterms:created xsi:type="dcterms:W3CDTF">2006-10-19T08:19:17Z</dcterms:created>
  <dcterms:modified xsi:type="dcterms:W3CDTF">2011-06-25T13:16:02Z</dcterms:modified>
</cp:coreProperties>
</file>