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" r:id="rId2"/>
    <p:sldId id="298" r:id="rId3"/>
    <p:sldId id="309" r:id="rId4"/>
    <p:sldId id="310" r:id="rId5"/>
    <p:sldId id="299" r:id="rId6"/>
    <p:sldId id="308" r:id="rId7"/>
    <p:sldId id="312" r:id="rId8"/>
  </p:sldIdLst>
  <p:sldSz cx="9144000" cy="702151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B9"/>
    <a:srgbClr val="D71920"/>
    <a:srgbClr val="C0C0C0"/>
    <a:srgbClr val="808080"/>
    <a:srgbClr val="7D7D7D"/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85" autoAdjust="0"/>
    <p:restoredTop sz="83905" autoAdjust="0"/>
  </p:normalViewPr>
  <p:slideViewPr>
    <p:cSldViewPr snapToObjects="1">
      <p:cViewPr varScale="1">
        <p:scale>
          <a:sx n="62" d="100"/>
          <a:sy n="62" d="100"/>
        </p:scale>
        <p:origin x="-2352" y="-86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5" d="100"/>
          <a:sy n="85" d="100"/>
        </p:scale>
        <p:origin x="-1728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3A5C78-2F52-4DC0-AFFC-9F04C52F26C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584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85800"/>
            <a:ext cx="4464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5B860C-25EB-4F4B-B320-7E63650257E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55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sl-SI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09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l-SI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09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09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None/>
            </a:pPr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6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None/>
            </a:pPr>
            <a:endParaRPr lang="sl-SI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69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smtClean="0"/>
              <a:t>Worked with other teams</a:t>
            </a:r>
            <a:r>
              <a:rPr lang="sl-SI" baseline="0" smtClean="0"/>
              <a:t> – especially before iWeeks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102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2866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5363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76504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327650" cy="539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2050" y="971550"/>
            <a:ext cx="4011613" cy="2651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2050" y="3775075"/>
            <a:ext cx="4011613" cy="2652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013450" y="6729413"/>
            <a:ext cx="2987675" cy="230187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271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5858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5422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8950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4606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6167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94394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4829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325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3450" y="6729413"/>
            <a:ext cx="298767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1038" name="Picture 14" descr="logocosylabmin"/>
          <p:cNvPicPr>
            <a:picLocks noChangeAspect="1" noChangeArrowheads="1"/>
          </p:cNvPicPr>
          <p:nvPr userDrawn="1"/>
        </p:nvPicPr>
        <p:blipFill>
          <a:blip r:embed="rId14" cstate="print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b"/>
          <a:lstStyle/>
          <a:p>
            <a:pPr eaLnBrk="1" hangingPunct="1">
              <a:lnSpc>
                <a:spcPct val="90000"/>
              </a:lnSpc>
            </a:pPr>
            <a:r>
              <a:rPr lang="sl-SI" sz="2800" dirty="0" smtClean="0"/>
              <a:t>FECOS</a:t>
            </a:r>
            <a:br>
              <a:rPr lang="sl-SI" sz="2800" dirty="0" smtClean="0"/>
            </a:br>
            <a:r>
              <a:rPr lang="sl-SI" sz="2800" dirty="0" smtClean="0"/>
              <a:t>Status </a:t>
            </a:r>
            <a:r>
              <a:rPr lang="en-US" sz="2800" dirty="0" smtClean="0"/>
              <a:t>overview</a:t>
            </a:r>
            <a:br>
              <a:rPr lang="en-US" sz="2800" dirty="0" smtClean="0"/>
            </a:br>
            <a:endParaRPr lang="en-US" sz="2800" dirty="0" smtClean="0"/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4718818" y="3654772"/>
            <a:ext cx="395763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i="1" dirty="0" smtClean="0"/>
              <a:t>matej.sekoranja</a:t>
            </a:r>
            <a:r>
              <a:rPr lang="en-US" sz="2000" i="1" dirty="0" smtClean="0"/>
              <a:t>@cosylab.com</a:t>
            </a:r>
            <a:endParaRPr lang="sl-SI" sz="2000" i="1" dirty="0" smtClean="0"/>
          </a:p>
          <a:p>
            <a:pPr>
              <a:lnSpc>
                <a:spcPct val="90000"/>
              </a:lnSpc>
              <a:spcBef>
                <a:spcPct val="10000"/>
              </a:spcBef>
            </a:pPr>
            <a:endParaRPr lang="en-US" sz="2000" i="1" dirty="0" smtClean="0"/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i="1" dirty="0" smtClean="0"/>
              <a:t>miha.vitorovic@cosylab.com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2665413" y="5111179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5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2735796" y="3662320"/>
            <a:ext cx="223703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dirty="0" smtClean="0"/>
              <a:t>Matej Šekoranja</a:t>
            </a:r>
          </a:p>
          <a:p>
            <a:pPr>
              <a:lnSpc>
                <a:spcPct val="90000"/>
              </a:lnSpc>
              <a:spcBef>
                <a:spcPct val="10000"/>
              </a:spcBef>
            </a:pPr>
            <a:endParaRPr lang="sl-SI" sz="2000" dirty="0" smtClean="0"/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u="sng" dirty="0" smtClean="0"/>
              <a:t>Miha Vitorovič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112060" cy="539750"/>
          </a:xfrm>
        </p:spPr>
        <p:txBody>
          <a:bodyPr/>
          <a:lstStyle/>
          <a:p>
            <a:r>
              <a:rPr lang="en-US" dirty="0" smtClean="0"/>
              <a:t>Task overview (completed)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3568" y="971550"/>
            <a:ext cx="7722815" cy="5456238"/>
          </a:xfrm>
        </p:spPr>
        <p:txBody>
          <a:bodyPr/>
          <a:lstStyle/>
          <a:p>
            <a:r>
              <a:rPr lang="en-US" dirty="0" smtClean="0"/>
              <a:t>New command interface to </a:t>
            </a:r>
            <a:r>
              <a:rPr lang="en-US" dirty="0" err="1" smtClean="0"/>
              <a:t>WinCC</a:t>
            </a:r>
            <a:r>
              <a:rPr lang="en-US" dirty="0" smtClean="0"/>
              <a:t> OA</a:t>
            </a:r>
          </a:p>
          <a:p>
            <a:pPr lvl="1"/>
            <a:r>
              <a:rPr lang="en-US" dirty="0" smtClean="0"/>
              <a:t>Reduced number of data points elements per Component</a:t>
            </a:r>
          </a:p>
          <a:p>
            <a:endParaRPr lang="en-US" dirty="0" smtClean="0"/>
          </a:p>
          <a:p>
            <a:r>
              <a:rPr lang="en-US" dirty="0" err="1" smtClean="0"/>
              <a:t>EnteringState</a:t>
            </a:r>
            <a:r>
              <a:rPr lang="en-US" dirty="0" smtClean="0"/>
              <a:t>/</a:t>
            </a:r>
            <a:r>
              <a:rPr lang="en-US" dirty="0" err="1" smtClean="0"/>
              <a:t>LeavingState</a:t>
            </a:r>
            <a:r>
              <a:rPr lang="en-US" dirty="0" smtClean="0"/>
              <a:t> callbacks</a:t>
            </a:r>
          </a:p>
          <a:p>
            <a:pPr lvl="1"/>
            <a:r>
              <a:rPr lang="en-US" dirty="0" smtClean="0"/>
              <a:t>Each state has two methods called before entering and after leaving it</a:t>
            </a:r>
          </a:p>
          <a:p>
            <a:pPr lvl="1"/>
            <a:r>
              <a:rPr lang="en-US" dirty="0" smtClean="0"/>
              <a:t>More in-line with the </a:t>
            </a:r>
            <a:r>
              <a:rPr lang="en-US" dirty="0" err="1" smtClean="0"/>
              <a:t>WinCC</a:t>
            </a:r>
            <a:r>
              <a:rPr lang="en-US" dirty="0" smtClean="0"/>
              <a:t> OA approach</a:t>
            </a:r>
          </a:p>
          <a:p>
            <a:endParaRPr lang="en-US" dirty="0" smtClean="0"/>
          </a:p>
          <a:p>
            <a:r>
              <a:rPr lang="en-US" dirty="0" smtClean="0"/>
              <a:t>FECOS XML parser</a:t>
            </a:r>
          </a:p>
          <a:p>
            <a:pPr lvl="1"/>
            <a:r>
              <a:rPr lang="en-US" dirty="0" smtClean="0"/>
              <a:t>Native </a:t>
            </a:r>
            <a:r>
              <a:rPr lang="en-US" dirty="0" err="1" smtClean="0"/>
              <a:t>LabVIEW</a:t>
            </a:r>
            <a:r>
              <a:rPr lang="en-US" dirty="0" smtClean="0"/>
              <a:t> XML parser not working on real-time targets</a:t>
            </a:r>
          </a:p>
          <a:p>
            <a:pPr lvl="1"/>
            <a:r>
              <a:rPr lang="en-US" dirty="0" smtClean="0"/>
              <a:t>Enables FECOS to parse RMS generated configuration</a:t>
            </a:r>
          </a:p>
          <a:p>
            <a:endParaRPr lang="en-US" dirty="0" smtClean="0"/>
          </a:p>
          <a:p>
            <a:r>
              <a:rPr lang="en-US" dirty="0" smtClean="0"/>
              <a:t>FECOS EA model</a:t>
            </a:r>
          </a:p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112060" cy="539750"/>
          </a:xfrm>
        </p:spPr>
        <p:txBody>
          <a:bodyPr/>
          <a:lstStyle/>
          <a:p>
            <a:r>
              <a:rPr lang="en-US" dirty="0" smtClean="0"/>
              <a:t>Task overview (completed)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434783" cy="5456238"/>
          </a:xfrm>
        </p:spPr>
        <p:txBody>
          <a:bodyPr/>
          <a:lstStyle/>
          <a:p>
            <a:r>
              <a:rPr lang="en-US" dirty="0" smtClean="0"/>
              <a:t>Implementation of the Basic Device </a:t>
            </a:r>
          </a:p>
          <a:p>
            <a:pPr lvl="1"/>
            <a:r>
              <a:rPr lang="en-US" dirty="0" smtClean="0"/>
              <a:t>Simpler state machine</a:t>
            </a:r>
          </a:p>
          <a:p>
            <a:pPr lvl="1"/>
            <a:r>
              <a:rPr lang="en-US" dirty="0" smtClean="0"/>
              <a:t>Controlled by some other Component (state driven device)</a:t>
            </a:r>
          </a:p>
          <a:p>
            <a:pPr lvl="1"/>
            <a:r>
              <a:rPr lang="en-US" dirty="0" smtClean="0"/>
              <a:t>Added description of </a:t>
            </a:r>
            <a:r>
              <a:rPr lang="en-US" i="1" dirty="0" smtClean="0"/>
              <a:t>Basic Device</a:t>
            </a:r>
            <a:r>
              <a:rPr lang="en-US" dirty="0" smtClean="0"/>
              <a:t> to FECOS user manual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625341"/>
              </p:ext>
            </p:extLst>
          </p:nvPr>
        </p:nvGraphicFramePr>
        <p:xfrm>
          <a:off x="2339752" y="3200881"/>
          <a:ext cx="4752528" cy="3442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r:id="rId4" imgW="3534483" imgH="2561953" progId="Visio.Drawing.11">
                  <p:embed/>
                </p:oleObj>
              </mc:Choice>
              <mc:Fallback>
                <p:oleObj r:id="rId4" imgW="3534483" imgH="2561953" progId="Visio.Drawing.11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200881"/>
                        <a:ext cx="4752528" cy="344222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609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112060" cy="539750"/>
          </a:xfrm>
        </p:spPr>
        <p:txBody>
          <a:bodyPr/>
          <a:lstStyle/>
          <a:p>
            <a:r>
              <a:rPr lang="en-US" dirty="0" smtClean="0"/>
              <a:t>Task overview (completed)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434783" cy="5456238"/>
          </a:xfrm>
        </p:spPr>
        <p:txBody>
          <a:bodyPr/>
          <a:lstStyle/>
          <a:p>
            <a:r>
              <a:rPr lang="en-US" dirty="0" smtClean="0"/>
              <a:t>FECOS dynamic Component loading and instantiation</a:t>
            </a:r>
          </a:p>
          <a:p>
            <a:pPr lvl="1"/>
            <a:r>
              <a:rPr lang="en-US" dirty="0" smtClean="0"/>
              <a:t>No need to statically link Components into FECOS</a:t>
            </a:r>
          </a:p>
          <a:p>
            <a:pPr lvl="1"/>
            <a:r>
              <a:rPr lang="en-US" dirty="0" smtClean="0"/>
              <a:t>Single FECOS core image deployed on all PXIs</a:t>
            </a:r>
          </a:p>
          <a:p>
            <a:pPr lvl="1"/>
            <a:r>
              <a:rPr lang="en-US" dirty="0" smtClean="0"/>
              <a:t>All specific functionality (Components) deployed separately</a:t>
            </a:r>
          </a:p>
          <a:p>
            <a:pPr lvl="1"/>
            <a:r>
              <a:rPr lang="en-US" dirty="0" smtClean="0"/>
              <a:t>PXI functionality dictated by configuration</a:t>
            </a:r>
          </a:p>
          <a:p>
            <a:pPr lvl="1"/>
            <a:r>
              <a:rPr lang="en-US" dirty="0" smtClean="0"/>
              <a:t>FECOS only loads what is needed</a:t>
            </a:r>
          </a:p>
          <a:p>
            <a:endParaRPr lang="en-US" dirty="0" smtClean="0"/>
          </a:p>
          <a:p>
            <a:r>
              <a:rPr lang="en-US" dirty="0" smtClean="0"/>
              <a:t>Design of FECOS real-time capabilities</a:t>
            </a:r>
          </a:p>
          <a:p>
            <a:pPr lvl="1"/>
            <a:r>
              <a:rPr lang="en-US" dirty="0" smtClean="0"/>
              <a:t>Based on discussion of real-time requirements with Anton </a:t>
            </a:r>
            <a:r>
              <a:rPr lang="en-US" dirty="0" err="1" smtClean="0"/>
              <a:t>Kerschbaum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Implementation of FECOS real-time capabilities</a:t>
            </a:r>
          </a:p>
          <a:p>
            <a:endParaRPr lang="en-US" dirty="0" smtClean="0"/>
          </a:p>
          <a:p>
            <a:r>
              <a:rPr lang="en-US" dirty="0" smtClean="0"/>
              <a:t>FECOS real-time performance evaluation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1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112060" cy="539750"/>
          </a:xfrm>
        </p:spPr>
        <p:txBody>
          <a:bodyPr/>
          <a:lstStyle/>
          <a:p>
            <a:r>
              <a:rPr lang="en-US" dirty="0" smtClean="0"/>
              <a:t>Task overview (completed)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722815" cy="5456238"/>
          </a:xfrm>
        </p:spPr>
        <p:txBody>
          <a:bodyPr/>
          <a:lstStyle/>
          <a:p>
            <a:r>
              <a:rPr lang="en-US" dirty="0" smtClean="0"/>
              <a:t>Defined and implemented stability and performance test cases for FECOS XML parser</a:t>
            </a:r>
          </a:p>
          <a:p>
            <a:pPr lvl="1"/>
            <a:r>
              <a:rPr lang="en-US" dirty="0" smtClean="0"/>
              <a:t>XML parser is general enough</a:t>
            </a:r>
          </a:p>
          <a:p>
            <a:pPr lvl="1"/>
            <a:r>
              <a:rPr lang="en-US" dirty="0" smtClean="0"/>
              <a:t>Performance suits our needs</a:t>
            </a:r>
          </a:p>
          <a:p>
            <a:pPr marL="0" indent="0"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Design and implementation of scratchpad</a:t>
            </a:r>
          </a:p>
          <a:p>
            <a:pPr lvl="1"/>
            <a:r>
              <a:rPr lang="en-US" dirty="0" smtClean="0"/>
              <a:t>Allows dynamic tweaking of cycle-dependent data</a:t>
            </a:r>
          </a:p>
          <a:p>
            <a:pPr lvl="1"/>
            <a:r>
              <a:rPr lang="en-US" dirty="0" smtClean="0"/>
              <a:t>Works only in Service in Physics mode</a:t>
            </a:r>
          </a:p>
          <a:p>
            <a:pPr lvl="1"/>
            <a:r>
              <a:rPr lang="en-US" dirty="0" smtClean="0"/>
              <a:t>Is switched on Next-Cycle command</a:t>
            </a:r>
          </a:p>
          <a:p>
            <a:endParaRPr lang="en-US" dirty="0" smtClean="0"/>
          </a:p>
          <a:p>
            <a:r>
              <a:rPr lang="en-US" dirty="0" smtClean="0"/>
              <a:t>Design and implementation of data retrieval (HTTP)</a:t>
            </a:r>
          </a:p>
          <a:p>
            <a:pPr lvl="1"/>
            <a:r>
              <a:rPr lang="en-US" dirty="0" smtClean="0"/>
              <a:t>Returns data or saves to disk</a:t>
            </a:r>
          </a:p>
          <a:p>
            <a:pPr lvl="1"/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9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6013450" cy="539750"/>
          </a:xfrm>
        </p:spPr>
        <p:txBody>
          <a:bodyPr/>
          <a:lstStyle/>
          <a:p>
            <a:r>
              <a:rPr lang="en-US" dirty="0" smtClean="0"/>
              <a:t>Task overview (work in progress)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722815" cy="5456238"/>
          </a:xfrm>
        </p:spPr>
        <p:txBody>
          <a:bodyPr/>
          <a:lstStyle/>
          <a:p>
            <a:r>
              <a:rPr lang="en-US" dirty="0" smtClean="0"/>
              <a:t>Remote logging (log4net)</a:t>
            </a:r>
          </a:p>
          <a:p>
            <a:endParaRPr lang="en-US" dirty="0" smtClean="0"/>
          </a:p>
          <a:p>
            <a:r>
              <a:rPr lang="en-US" dirty="0" smtClean="0"/>
              <a:t>Update FECOS user manual with description of real-time capabilities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Adding wizards and FECOS palettes to </a:t>
            </a:r>
            <a:r>
              <a:rPr lang="en-US" dirty="0" err="1" smtClean="0"/>
              <a:t>LabVIEW</a:t>
            </a:r>
            <a:endParaRPr lang="en-US" dirty="0" smtClean="0"/>
          </a:p>
          <a:p>
            <a:pPr lvl="1"/>
            <a:r>
              <a:rPr lang="en-US" dirty="0" smtClean="0"/>
              <a:t>Ease of development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2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2591780" cy="53975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722815" cy="5456238"/>
          </a:xfrm>
        </p:spPr>
        <p:txBody>
          <a:bodyPr/>
          <a:lstStyle/>
          <a:p>
            <a:r>
              <a:rPr lang="en-US" dirty="0" smtClean="0"/>
              <a:t>19 tasks overall</a:t>
            </a:r>
          </a:p>
          <a:p>
            <a:endParaRPr lang="en-US" dirty="0" smtClean="0"/>
          </a:p>
          <a:p>
            <a:r>
              <a:rPr lang="en-US" dirty="0" smtClean="0"/>
              <a:t>Finished 16 and finalizing the last 3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Fixed a number of bugs that were hurting development and performance</a:t>
            </a:r>
          </a:p>
          <a:p>
            <a:endParaRPr lang="en-US" dirty="0" smtClean="0"/>
          </a:p>
          <a:p>
            <a:r>
              <a:rPr lang="en-US" dirty="0" smtClean="0"/>
              <a:t>Worked closely with other teams</a:t>
            </a:r>
          </a:p>
          <a:p>
            <a:pPr lvl="1"/>
            <a:r>
              <a:rPr lang="en-US" dirty="0" smtClean="0"/>
              <a:t>Helping with advice on how to use FECOS</a:t>
            </a:r>
          </a:p>
          <a:p>
            <a:pPr lvl="1"/>
            <a:r>
              <a:rPr lang="en-US" dirty="0" smtClean="0"/>
              <a:t>Fixing bugs that were unveiled by the development</a:t>
            </a:r>
          </a:p>
          <a:p>
            <a:pPr lvl="1"/>
            <a:r>
              <a:rPr lang="en-US" dirty="0" smtClean="0"/>
              <a:t>Tweaks to FECOS that help application development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FECOS was already used in integration testing of the REDNET and PCC projects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1128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2273</TotalTime>
  <Words>360</Words>
  <Application>Microsoft Office PowerPoint</Application>
  <PresentationFormat>Custom</PresentationFormat>
  <Paragraphs>85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Visio.Drawing.11</vt:lpstr>
      <vt:lpstr>FECOS Status overview </vt:lpstr>
      <vt:lpstr>Task overview (completed)</vt:lpstr>
      <vt:lpstr>Task overview (completed)</vt:lpstr>
      <vt:lpstr>Task overview (completed)</vt:lpstr>
      <vt:lpstr>Task overview (completed)</vt:lpstr>
      <vt:lpstr>Task overview (work in progress)</vt:lpstr>
      <vt:lpstr>Overview</vt:lpstr>
    </vt:vector>
  </TitlesOfParts>
  <Company>COSYLAB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FECOS</dc:title>
  <dc:creator>Miha Vitorovič</dc:creator>
  <cp:lastModifiedBy>Miha Vitorovic</cp:lastModifiedBy>
  <cp:revision>381</cp:revision>
  <dcterms:created xsi:type="dcterms:W3CDTF">2006-10-19T08:19:17Z</dcterms:created>
  <dcterms:modified xsi:type="dcterms:W3CDTF">2011-06-24T10:36:10Z</dcterms:modified>
</cp:coreProperties>
</file>