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595" r:id="rId2"/>
    <p:sldId id="596" r:id="rId3"/>
    <p:sldId id="601" r:id="rId4"/>
    <p:sldId id="597" r:id="rId5"/>
    <p:sldId id="599" r:id="rId6"/>
    <p:sldId id="600" r:id="rId7"/>
  </p:sldIdLst>
  <p:sldSz cx="9144000" cy="6858000" type="screen4x3"/>
  <p:notesSz cx="6718300" cy="9855200"/>
  <p:embeddedFontLst>
    <p:embeddedFont>
      <p:font typeface="Verdana" pitchFamily="34" charset="0"/>
      <p:regular r:id="rId10"/>
      <p:bold r:id="rId11"/>
      <p:italic r:id="rId12"/>
      <p:boldItalic r:id="rId13"/>
    </p:embeddedFont>
    <p:embeddedFont>
      <p:font typeface="Calibri" pitchFamily="34" charset="0"/>
      <p:regular r:id="rId14"/>
      <p:bold r:id="rId15"/>
      <p:italic r:id="rId16"/>
      <p:boldItalic r:id="rId17"/>
    </p:embeddedFont>
    <p:embeddedFont>
      <p:font typeface="ＭＳ Ｐゴシック" pitchFamily="34" charset="-128"/>
      <p:regular r:id="rId18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rian Fabich" initials="AFA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E488"/>
    <a:srgbClr val="E1FCC2"/>
    <a:srgbClr val="A6D440"/>
    <a:srgbClr val="FFB9B7"/>
    <a:srgbClr val="C4DCFE"/>
    <a:srgbClr val="B2D2FD"/>
    <a:srgbClr val="E2EDFE"/>
    <a:srgbClr val="FFE0C8"/>
    <a:srgbClr val="FFC6C4"/>
    <a:srgbClr val="FFCCCA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09" autoAdjust="0"/>
    <p:restoredTop sz="94646" autoAdjust="0"/>
  </p:normalViewPr>
  <p:slideViewPr>
    <p:cSldViewPr snapToGrid="0" snapToObjects="1" showGuides="1">
      <p:cViewPr>
        <p:scale>
          <a:sx n="66" d="100"/>
          <a:sy n="66" d="100"/>
        </p:scale>
        <p:origin x="-1518" y="-288"/>
      </p:cViewPr>
      <p:guideLst>
        <p:guide orient="horz" pos="2160"/>
        <p:guide pos="293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>
        <p:scale>
          <a:sx n="100" d="100"/>
          <a:sy n="100" d="100"/>
        </p:scale>
        <p:origin x="-1680" y="780"/>
      </p:cViewPr>
      <p:guideLst>
        <p:guide orient="horz" pos="3104"/>
        <p:guide pos="2116"/>
      </p:guideLst>
    </p:cSldViewPr>
  </p:notesViewPr>
  <p:gridSpacing cx="92171838" cy="921718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23" Type="http://schemas.openxmlformats.org/officeDocument/2006/relationships/tableStyles" Target="tableStyles.xml"/><Relationship Id="rId10" Type="http://schemas.openxmlformats.org/officeDocument/2006/relationships/font" Target="fonts/font1.fntdata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font" Target="fonts/font5.fntdata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/>
          <a:lstStyle>
            <a:lvl1pPr algn="r">
              <a:defRPr sz="1200"/>
            </a:lvl1pPr>
          </a:lstStyle>
          <a:p>
            <a:fld id="{7B595169-9ABE-C046-ACAE-8377F5E642F2}" type="datetimeFigureOut">
              <a:rPr lang="en-US" smtClean="0"/>
              <a:pPr/>
              <a:t>6/25/2011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6073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 anchor="b"/>
          <a:lstStyle>
            <a:lvl1pPr algn="r">
              <a:defRPr sz="1200"/>
            </a:lvl1pPr>
          </a:lstStyle>
          <a:p>
            <a:fld id="{F79748CB-B34D-9841-88B0-092CC0BD16B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E5600289-AAC1-5F4E-8549-825309C98B47}" type="datetimeFigureOut">
              <a:rPr lang="en-US"/>
              <a:pPr/>
              <a:t>6/25/2011</a:t>
            </a:fld>
            <a:endParaRPr lang="de-A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38188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03" tIns="47351" rIns="94703" bIns="47351" rtlCol="0" anchor="ctr"/>
          <a:lstStyle/>
          <a:p>
            <a:pPr lvl="0"/>
            <a:endParaRPr lang="de-AT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830" y="4681220"/>
            <a:ext cx="5374640" cy="4434840"/>
          </a:xfrm>
          <a:prstGeom prst="rect">
            <a:avLst/>
          </a:prstGeom>
        </p:spPr>
        <p:txBody>
          <a:bodyPr vert="horz" wrap="square" lIns="94703" tIns="47351" rIns="94703" bIns="47351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6073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BEA14068-BE10-2A43-8831-707D85966634}" type="slidenum">
              <a:rPr lang="de-AT"/>
              <a:pPr/>
              <a:t>‹#›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</a:t>
            </a:fld>
            <a:endParaRPr lang="de-A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In: What documents are we talking about: SVN</a:t>
            </a:r>
          </a:p>
          <a:p>
            <a:r>
              <a:rPr lang="en-US" dirty="0" smtClean="0"/>
              <a:t>Repository documents hidden in folders with many other files</a:t>
            </a:r>
          </a:p>
          <a:p>
            <a:r>
              <a:rPr lang="en-US" dirty="0" smtClean="0"/>
              <a:t>Nice to have / Management requires a differen</a:t>
            </a:r>
            <a:r>
              <a:rPr lang="en-US" dirty="0" smtClean="0"/>
              <a:t>t view. View based on Component (Injector RF, Magnets,  Beam Interlock System) and Disciplines (Analysis Design, </a:t>
            </a:r>
            <a:r>
              <a:rPr lang="en-US" dirty="0" err="1" smtClean="0"/>
              <a:t>Requrements</a:t>
            </a:r>
            <a:r>
              <a:rPr lang="en-US" dirty="0" smtClean="0"/>
              <a:t>, Testing, Project Mgmt)</a:t>
            </a:r>
          </a:p>
          <a:p>
            <a:r>
              <a:rPr lang="en-US" dirty="0" smtClean="0"/>
              <a:t>&gt; This is exactly what </a:t>
            </a:r>
            <a:r>
              <a:rPr lang="en-US" dirty="0" err="1" smtClean="0"/>
              <a:t>DocView</a:t>
            </a:r>
            <a:r>
              <a:rPr lang="en-US" dirty="0" smtClean="0"/>
              <a:t> can do! Filter all relevant (doc, </a:t>
            </a:r>
            <a:r>
              <a:rPr lang="en-US" dirty="0" err="1" smtClean="0"/>
              <a:t>pdf</a:t>
            </a:r>
            <a:r>
              <a:rPr lang="en-US" dirty="0" smtClean="0"/>
              <a:t>) document out of the repository and  </a:t>
            </a:r>
            <a:r>
              <a:rPr lang="en-US" dirty="0" smtClean="0"/>
              <a:t>display them in different views </a:t>
            </a:r>
          </a:p>
          <a:p>
            <a:r>
              <a:rPr lang="en-US" dirty="0" smtClean="0"/>
              <a:t>Out: manage it with metadata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2</a:t>
            </a:fld>
            <a:endParaRPr lang="de-A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4</a:t>
            </a:fld>
            <a:endParaRPr lang="de-A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GB" dirty="0" smtClean="0"/>
              <a:t>Start </a:t>
            </a:r>
            <a:r>
              <a:rPr lang="en-GB" dirty="0" err="1" smtClean="0"/>
              <a:t>DocView</a:t>
            </a:r>
            <a:r>
              <a:rPr lang="en-GB" dirty="0" smtClean="0"/>
              <a:t> from Program Files</a:t>
            </a:r>
          </a:p>
          <a:p>
            <a:pPr>
              <a:buFontTx/>
              <a:buChar char="-"/>
            </a:pPr>
            <a:r>
              <a:rPr lang="en-GB" dirty="0" smtClean="0"/>
              <a:t> Select working copy </a:t>
            </a:r>
            <a:r>
              <a:rPr lang="en-GB" dirty="0" err="1" smtClean="0"/>
              <a:t>sdp</a:t>
            </a:r>
            <a:endParaRPr lang="en-GB" dirty="0" smtClean="0"/>
          </a:p>
          <a:p>
            <a:pPr>
              <a:buFontTx/>
              <a:buChar char="-"/>
            </a:pPr>
            <a:r>
              <a:rPr lang="en-GB" dirty="0" smtClean="0"/>
              <a:t> Type path: documents\</a:t>
            </a:r>
            <a:r>
              <a:rPr lang="en-GB" dirty="0" err="1" smtClean="0"/>
              <a:t>analysisdesign</a:t>
            </a:r>
            <a:r>
              <a:rPr lang="en-GB" dirty="0" smtClean="0"/>
              <a:t>\</a:t>
            </a:r>
            <a:r>
              <a:rPr lang="en-GB" dirty="0" err="1" smtClean="0"/>
              <a:t>docview</a:t>
            </a:r>
            <a:endParaRPr lang="en-GB" dirty="0" smtClean="0"/>
          </a:p>
          <a:p>
            <a:pPr>
              <a:buFont typeface="Wingdings"/>
              <a:buChar char="Ø"/>
            </a:pPr>
            <a:r>
              <a:rPr lang="en-GB" dirty="0" smtClean="0"/>
              <a:t>Now we are down to 2 documents with </a:t>
            </a:r>
            <a:r>
              <a:rPr lang="en-GB" dirty="0" err="1" smtClean="0"/>
              <a:t>exklamation</a:t>
            </a:r>
            <a:r>
              <a:rPr lang="en-GB" dirty="0" smtClean="0"/>
              <a:t> marks</a:t>
            </a:r>
          </a:p>
          <a:p>
            <a:pPr>
              <a:buFontTx/>
              <a:buChar char="-"/>
            </a:pPr>
            <a:r>
              <a:rPr lang="en-GB" dirty="0" smtClean="0"/>
              <a:t>Select DocView.docx</a:t>
            </a:r>
          </a:p>
          <a:p>
            <a:pPr>
              <a:buFont typeface="Wingdings"/>
              <a:buChar char="Ø"/>
            </a:pPr>
            <a:r>
              <a:rPr lang="en-GB" dirty="0" smtClean="0"/>
              <a:t>Show identifier</a:t>
            </a:r>
          </a:p>
          <a:p>
            <a:r>
              <a:rPr lang="en-GB" dirty="0" smtClean="0"/>
              <a:t>- Swap tree</a:t>
            </a:r>
          </a:p>
          <a:p>
            <a:pPr>
              <a:buFontTx/>
              <a:buChar char="-"/>
            </a:pPr>
            <a:r>
              <a:rPr lang="en-GB" dirty="0" smtClean="0"/>
              <a:t>Set with drag and drop to </a:t>
            </a:r>
            <a:r>
              <a:rPr lang="en-GB" dirty="0" err="1" smtClean="0"/>
              <a:t>AnalysisDesign</a:t>
            </a:r>
            <a:r>
              <a:rPr lang="en-GB" dirty="0" smtClean="0"/>
              <a:t> / Common Accelerator Control</a:t>
            </a:r>
          </a:p>
          <a:p>
            <a:pPr>
              <a:buFont typeface="Wingdings"/>
              <a:buChar char="Ø"/>
            </a:pPr>
            <a:r>
              <a:rPr lang="en-GB" dirty="0" smtClean="0"/>
              <a:t>Show blue disciplines</a:t>
            </a:r>
          </a:p>
          <a:p>
            <a:pPr>
              <a:buFontTx/>
              <a:buChar char="-"/>
            </a:pPr>
            <a:r>
              <a:rPr lang="en-GB" dirty="0" smtClean="0"/>
              <a:t>Set version 0.3</a:t>
            </a:r>
          </a:p>
          <a:p>
            <a:pPr>
              <a:buFontTx/>
              <a:buChar char="-"/>
            </a:pPr>
            <a:r>
              <a:rPr lang="en-GB" dirty="0" smtClean="0"/>
              <a:t> Change to commit view</a:t>
            </a:r>
          </a:p>
          <a:p>
            <a:pPr>
              <a:buFontTx/>
              <a:buChar char="-"/>
            </a:pPr>
            <a:r>
              <a:rPr lang="en-GB" dirty="0" smtClean="0"/>
              <a:t> Commit it with ticket 1251</a:t>
            </a:r>
          </a:p>
          <a:p>
            <a:pPr>
              <a:buFont typeface="Wingdings"/>
              <a:buChar char="Ø"/>
            </a:pPr>
            <a:r>
              <a:rPr lang="en-GB" dirty="0" smtClean="0"/>
              <a:t>Orange colour gone</a:t>
            </a:r>
          </a:p>
          <a:p>
            <a:pPr>
              <a:buFont typeface="Wingdings"/>
              <a:buChar char="Ø"/>
            </a:pPr>
            <a:endParaRPr lang="en-GB" dirty="0" smtClean="0"/>
          </a:p>
          <a:p>
            <a:r>
              <a:rPr lang="en-GB" smtClean="0"/>
              <a:t>- Show export</a:t>
            </a:r>
            <a:endParaRPr lang="en-GB" dirty="0" smtClean="0"/>
          </a:p>
          <a:p>
            <a:pPr>
              <a:buFont typeface="Wingdings"/>
              <a:buChar char="Ø"/>
            </a:pPr>
            <a:endParaRPr lang="en-GB" dirty="0" smtClean="0"/>
          </a:p>
          <a:p>
            <a:pPr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5</a:t>
            </a:fld>
            <a:endParaRPr lang="de-A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DaxWide-Medium" pitchFamily="50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A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DaxWide-Medium" pitchFamily="50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PP-110627-a-MHA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Markus Hager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5E3CFF-827A-2348-AFC6-B42AAC21F430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80944"/>
            <a:ext cx="7791450" cy="9398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PP-110627-b-MHA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Markus Hager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698CBE-1794-1441-A42E-D13DB17F8847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3" y="142875"/>
            <a:ext cx="45339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906463" y="61913"/>
            <a:ext cx="7641430" cy="817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00188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8625" y="6215063"/>
            <a:ext cx="3500438" cy="50006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PP-110627-a-MHA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Markus Hager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14813" y="6429375"/>
            <a:ext cx="400050" cy="2921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fld id="{1CCF0AE8-371C-594E-8E08-5931F0FD524E}" type="slidenum">
              <a:rPr lang="de-AT"/>
              <a:pPr/>
              <a:t>‹#›</a:t>
            </a:fld>
            <a:endParaRPr lang="de-AT" dirty="0"/>
          </a:p>
        </p:txBody>
      </p:sp>
      <p:pic>
        <p:nvPicPr>
          <p:cNvPr id="1032" name="Picture 8" descr="linie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625" y="6118225"/>
            <a:ext cx="4229100" cy="2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linie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29500" y="6118225"/>
            <a:ext cx="1008063" cy="2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0" descr="Logo_CERN"/>
          <p:cNvPicPr>
            <a:picLocks noChangeAspect="1" noChangeArrowheads="1"/>
          </p:cNvPicPr>
          <p:nvPr userDrawn="1"/>
        </p:nvPicPr>
        <p:blipFill>
          <a:blip r:embed="rId7" cstate="print"/>
          <a:srcRect l="-5556" t="-5556" r="-5556" b="-5556"/>
          <a:stretch>
            <a:fillRect/>
          </a:stretch>
        </p:blipFill>
        <p:spPr bwMode="auto">
          <a:xfrm>
            <a:off x="88900" y="61913"/>
            <a:ext cx="817563" cy="8175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de-AT" sz="3200" kern="1200" dirty="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PP-110627-b-MHA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Markus Hager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</a:t>
            </a:fld>
            <a:endParaRPr lang="de-AT"/>
          </a:p>
        </p:txBody>
      </p:sp>
      <p:pic>
        <p:nvPicPr>
          <p:cNvPr id="1027" name="Picture 3" descr="C:\Users\Markus\Desktop\DocView Screensho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00035" y="2436095"/>
            <a:ext cx="4752975" cy="321057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7063" y="856338"/>
            <a:ext cx="5971948" cy="1538514"/>
          </a:xfrm>
        </p:spPr>
        <p:txBody>
          <a:bodyPr/>
          <a:lstStyle/>
          <a:p>
            <a:pPr lvl="0"/>
            <a:r>
              <a:rPr lang="en-GB" dirty="0" smtClean="0"/>
              <a:t>Document Viewer</a:t>
            </a:r>
            <a:br>
              <a:rPr lang="en-GB" dirty="0" smtClean="0"/>
            </a:br>
            <a:r>
              <a:rPr lang="en-GB" sz="2800" dirty="0" smtClean="0"/>
              <a:t>Documentation Tree Tool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did we develop it?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PP-110627-b-MHA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Markus Hager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2</a:t>
            </a:fld>
            <a:endParaRPr lang="de-AT"/>
          </a:p>
        </p:txBody>
      </p:sp>
      <p:sp>
        <p:nvSpPr>
          <p:cNvPr id="9" name="TextBox 8"/>
          <p:cNvSpPr txBox="1"/>
          <p:nvPr/>
        </p:nvSpPr>
        <p:spPr>
          <a:xfrm>
            <a:off x="428626" y="1261776"/>
            <a:ext cx="840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Folder structure in subversion hides the actual documents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554969" y="4419600"/>
            <a:ext cx="29615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Analysis and  Design</a:t>
            </a:r>
          </a:p>
          <a:p>
            <a:pPr lvl="1"/>
            <a:r>
              <a:rPr lang="en-US" dirty="0" smtClean="0"/>
              <a:t>  Injector RF</a:t>
            </a:r>
          </a:p>
          <a:p>
            <a:pPr lvl="1"/>
            <a:r>
              <a:rPr lang="en-US" dirty="0" smtClean="0"/>
              <a:t>  Magnets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434013" y="4421025"/>
            <a:ext cx="29987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Injector RF</a:t>
            </a:r>
          </a:p>
          <a:p>
            <a:r>
              <a:rPr lang="en-US" dirty="0" smtClean="0"/>
              <a:t>          Analysis and Design</a:t>
            </a:r>
          </a:p>
          <a:p>
            <a:r>
              <a:rPr lang="en-US" dirty="0" smtClean="0"/>
              <a:t>          Requirements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2702941" y="4712151"/>
            <a:ext cx="367393" cy="184828"/>
            <a:chOff x="895350" y="4533903"/>
            <a:chExt cx="367393" cy="184828"/>
          </a:xfrm>
        </p:grpSpPr>
        <p:cxnSp>
          <p:nvCxnSpPr>
            <p:cNvPr id="15" name="Straight Connector 14"/>
            <p:cNvCxnSpPr/>
            <p:nvPr/>
          </p:nvCxnSpPr>
          <p:spPr>
            <a:xfrm rot="5400000">
              <a:off x="803733" y="4625521"/>
              <a:ext cx="183239" cy="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895350" y="4717143"/>
              <a:ext cx="367393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2702945" y="4986790"/>
            <a:ext cx="367393" cy="184828"/>
            <a:chOff x="895350" y="4533903"/>
            <a:chExt cx="367393" cy="184828"/>
          </a:xfrm>
        </p:grpSpPr>
        <p:cxnSp>
          <p:nvCxnSpPr>
            <p:cNvPr id="23" name="Straight Connector 22"/>
            <p:cNvCxnSpPr/>
            <p:nvPr/>
          </p:nvCxnSpPr>
          <p:spPr>
            <a:xfrm rot="5400000">
              <a:off x="803733" y="4625521"/>
              <a:ext cx="183239" cy="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>
              <a:off x="895350" y="4717143"/>
              <a:ext cx="367393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50" name="Picture 2" descr="C:\Users\Markus\Desktop\svn folder structur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43162" y="1800673"/>
            <a:ext cx="6019801" cy="1676400"/>
          </a:xfrm>
          <a:prstGeom prst="rect">
            <a:avLst/>
          </a:prstGeom>
          <a:noFill/>
        </p:spPr>
      </p:pic>
      <p:grpSp>
        <p:nvGrpSpPr>
          <p:cNvPr id="26" name="Group 25"/>
          <p:cNvGrpSpPr/>
          <p:nvPr/>
        </p:nvGrpSpPr>
        <p:grpSpPr>
          <a:xfrm>
            <a:off x="5637662" y="4702965"/>
            <a:ext cx="367393" cy="184828"/>
            <a:chOff x="895350" y="4533903"/>
            <a:chExt cx="367393" cy="184828"/>
          </a:xfrm>
        </p:grpSpPr>
        <p:cxnSp>
          <p:nvCxnSpPr>
            <p:cNvPr id="27" name="Straight Connector 26"/>
            <p:cNvCxnSpPr/>
            <p:nvPr/>
          </p:nvCxnSpPr>
          <p:spPr>
            <a:xfrm rot="5400000">
              <a:off x="803733" y="4625521"/>
              <a:ext cx="183239" cy="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895350" y="4717143"/>
              <a:ext cx="367393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/>
          <p:cNvGrpSpPr/>
          <p:nvPr/>
        </p:nvGrpSpPr>
        <p:grpSpPr>
          <a:xfrm>
            <a:off x="5637666" y="4977604"/>
            <a:ext cx="367393" cy="184828"/>
            <a:chOff x="895350" y="4533903"/>
            <a:chExt cx="367393" cy="184828"/>
          </a:xfrm>
        </p:grpSpPr>
        <p:cxnSp>
          <p:nvCxnSpPr>
            <p:cNvPr id="30" name="Straight Connector 29"/>
            <p:cNvCxnSpPr/>
            <p:nvPr/>
          </p:nvCxnSpPr>
          <p:spPr>
            <a:xfrm rot="5400000">
              <a:off x="803733" y="4625521"/>
              <a:ext cx="183239" cy="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>
              <a:off x="895350" y="4717143"/>
              <a:ext cx="367393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TextBox 31"/>
          <p:cNvSpPr txBox="1"/>
          <p:nvPr/>
        </p:nvSpPr>
        <p:spPr>
          <a:xfrm>
            <a:off x="413227" y="3860800"/>
            <a:ext cx="840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Required is a Component / Discipline view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en-US" dirty="0" smtClean="0"/>
              <a:t>Why did we develop it</a:t>
            </a:r>
          </a:p>
          <a:p>
            <a:pPr marL="457200" indent="-457200">
              <a:buAutoNum type="arabicPeriod"/>
            </a:pPr>
            <a:r>
              <a:rPr lang="en-US" dirty="0" smtClean="0"/>
              <a:t>How does it work</a:t>
            </a:r>
          </a:p>
          <a:p>
            <a:pPr marL="457200" indent="-457200">
              <a:buAutoNum type="arabicPeriod"/>
            </a:pPr>
            <a:r>
              <a:rPr lang="en-US" dirty="0" smtClean="0"/>
              <a:t>Live demo</a:t>
            </a:r>
          </a:p>
          <a:p>
            <a:pPr marL="457200" indent="-457200">
              <a:buAutoNum type="arabicPeriod"/>
            </a:pPr>
            <a:r>
              <a:rPr lang="en-US" dirty="0" smtClean="0"/>
              <a:t>Next steps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PP-110627-b-MHA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Markus Hager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3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does it 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SVN properties are metadata associated to a file or folder </a:t>
            </a:r>
          </a:p>
          <a:p>
            <a:pPr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Key value pair : “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ma-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docview:discipline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”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=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Requirements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”. 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  <a:buNone/>
            </a:pP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Properties are managed by SVN and are not stored in the documents</a:t>
            </a:r>
          </a:p>
          <a:p>
            <a:pPr>
              <a:spcBef>
                <a:spcPts val="0"/>
              </a:spcBef>
              <a:spcAft>
                <a:spcPts val="600"/>
              </a:spcAft>
              <a:buNone/>
            </a:pP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800" dirty="0" smtClean="0">
                <a:latin typeface="Arial" pitchFamily="34" charset="0"/>
                <a:cs typeface="Arial" pitchFamily="34" charset="0"/>
              </a:rPr>
              <a:t>Properties are subject to version control themselves</a:t>
            </a:r>
            <a:endParaRPr lang="en-GB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PP-110627-b-MHA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Markus Hager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4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DocView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Live demo…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PP-110627-b-MHA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Markus Hager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5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3886" y="1445761"/>
            <a:ext cx="5762171" cy="778554"/>
          </a:xfrm>
        </p:spPr>
        <p:txBody>
          <a:bodyPr/>
          <a:lstStyle/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Program, installer and user manual exist</a:t>
            </a:r>
          </a:p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	but we haven't started to actually tag documents </a:t>
            </a:r>
          </a:p>
          <a:p>
            <a:pPr>
              <a:buNone/>
            </a:pPr>
            <a:endParaRPr lang="en-US" sz="1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PP-110627-b-MHA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Markus Hager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6</a:t>
            </a:fld>
            <a:endParaRPr lang="de-AT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2423886" y="2525486"/>
            <a:ext cx="5370285" cy="798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Verdana" pitchFamily="34" charset="0"/>
                <a:cs typeface="Arial" pitchFamily="34" charset="0"/>
              </a:rPr>
              <a:t>Review components/disciplines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Verdana" pitchFamily="34" charset="0"/>
                <a:cs typeface="Arial" pitchFamily="34" charset="0"/>
              </a:rPr>
              <a:t>Prepare guideline for </a:t>
            </a:r>
            <a:r>
              <a:rPr lang="en-US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how to use the 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Verdana" pitchFamily="34" charset="0"/>
                <a:cs typeface="Arial" pitchFamily="34" charset="0"/>
              </a:rPr>
              <a:t>properties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2440431" y="3740953"/>
            <a:ext cx="4535715" cy="704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Verdana" pitchFamily="34" charset="0"/>
                <a:cs typeface="Arial" pitchFamily="34" charset="0"/>
              </a:rPr>
              <a:t>We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Verdana" pitchFamily="34" charset="0"/>
                <a:cs typeface="Arial" pitchFamily="34" charset="0"/>
              </a:rPr>
              <a:t> tag all our documents /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Verdana" pitchFamily="34" charset="0"/>
                <a:cs typeface="Arial" pitchFamily="34" charset="0"/>
              </a:rPr>
              <a:t>we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Verdana" pitchFamily="34" charset="0"/>
                <a:cs typeface="Arial" pitchFamily="34" charset="0"/>
              </a:rPr>
              <a:t>all tag our documents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558115" y="3715669"/>
            <a:ext cx="1256165" cy="58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eaLnBrk="0" hangingPunct="0">
              <a:spcBef>
                <a:spcPct val="20000"/>
              </a:spcBef>
              <a:buClr>
                <a:srgbClr val="002060"/>
              </a:buClr>
            </a:pPr>
            <a:r>
              <a:rPr lang="en-US" sz="2400" b="1" dirty="0" smtClean="0">
                <a:solidFill>
                  <a:srgbClr val="B3B80F"/>
                </a:solidFill>
                <a:latin typeface="+mj-lt"/>
                <a:ea typeface="Verdana" pitchFamily="34" charset="0"/>
                <a:cs typeface="Verdana" pitchFamily="34" charset="0"/>
              </a:rPr>
              <a:t>Goal</a:t>
            </a:r>
            <a:endParaRPr lang="en-GB" sz="2400" b="1" dirty="0">
              <a:solidFill>
                <a:srgbClr val="B3B80F"/>
              </a:solidFill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573765" y="1445761"/>
            <a:ext cx="1691594" cy="529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spcBef>
                <a:spcPct val="20000"/>
              </a:spcBef>
              <a:buClr>
                <a:srgbClr val="002060"/>
              </a:buClr>
            </a:pPr>
            <a:r>
              <a:rPr lang="en-US" sz="2400" b="1" dirty="0" smtClean="0">
                <a:solidFill>
                  <a:srgbClr val="B3B80F"/>
                </a:solidFill>
                <a:latin typeface="+mj-lt"/>
                <a:ea typeface="Verdana" pitchFamily="34" charset="0"/>
                <a:cs typeface="Verdana" pitchFamily="34" charset="0"/>
              </a:rPr>
              <a:t>Status</a:t>
            </a:r>
            <a:endParaRPr lang="en-GB" sz="2400" b="1" dirty="0" smtClean="0">
              <a:solidFill>
                <a:srgbClr val="B3B80F"/>
              </a:solidFill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543601" y="2525485"/>
            <a:ext cx="1691594" cy="689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None/>
              <a:tabLst/>
              <a:defRPr/>
            </a:pPr>
            <a:r>
              <a:rPr lang="en-US" sz="2400" b="1" dirty="0" smtClean="0">
                <a:solidFill>
                  <a:srgbClr val="B3B80F"/>
                </a:solidFill>
                <a:latin typeface="+mj-lt"/>
                <a:ea typeface="Verdana" pitchFamily="34" charset="0"/>
                <a:cs typeface="Verdana" pitchFamily="34" charset="0"/>
              </a:rPr>
              <a:t>Next steps</a:t>
            </a:r>
            <a:endParaRPr lang="en-GB" sz="2400" b="1" dirty="0">
              <a:solidFill>
                <a:srgbClr val="B3B80F"/>
              </a:solidFill>
              <a:latin typeface="+mj-lt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20859</TotalTime>
  <Words>318</Words>
  <Application>Microsoft Office PowerPoint</Application>
  <PresentationFormat>On-screen Show (4:3)</PresentationFormat>
  <Paragraphs>76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Verdana</vt:lpstr>
      <vt:lpstr>Calibri</vt:lpstr>
      <vt:lpstr>Wingdings</vt:lpstr>
      <vt:lpstr>DaxWide-Medium</vt:lpstr>
      <vt:lpstr>ＭＳ Ｐゴシック</vt:lpstr>
      <vt:lpstr>1_Office Theme</vt:lpstr>
      <vt:lpstr>Document Viewer Documentation Tree Tool </vt:lpstr>
      <vt:lpstr>Why did we develop it?</vt:lpstr>
      <vt:lpstr>Agenda</vt:lpstr>
      <vt:lpstr>How does it work</vt:lpstr>
      <vt:lpstr>DocView</vt:lpstr>
      <vt:lpstr>Status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a test title</dc:title>
  <dc:creator>Adrian Fabich</dc:creator>
  <cp:lastModifiedBy>Markus</cp:lastModifiedBy>
  <cp:revision>1440</cp:revision>
  <dcterms:created xsi:type="dcterms:W3CDTF">2011-03-28T06:27:49Z</dcterms:created>
  <dcterms:modified xsi:type="dcterms:W3CDTF">2011-06-25T14:09:46Z</dcterms:modified>
</cp:coreProperties>
</file>