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70" r:id="rId3"/>
    <p:sldId id="269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B73C00-7EA9-4141-BE74-5EE7DB6C2B54}" type="datetimeFigureOut">
              <a:rPr lang="en-US"/>
              <a:pPr>
                <a:defRPr/>
              </a:pPr>
              <a:t>6/22/2011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0382F-F232-4314-936A-1A7972CDE28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5116-2FDF-40C1-B6A7-00D0873138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894-6ED9-4B1B-84FD-B352C891503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8020-2732-4063-BF3F-7C8687CB10B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A469-97E1-4EB8-90C1-5CFEFFC441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E66-809B-4AC3-B047-DA9C87E9ECE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EE4D-ED00-4134-996B-18C3756E55C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8373-E64A-420C-920B-C9CCAFD260F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4E79-755B-4A3D-9CD8-9982D3543A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BD16-6E96-4CB5-B858-ADC1987861A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892C-CDEB-40D4-9414-FBA6F389E3B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25F-F8B3-41A9-A009-01352C13CA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84382AE-3AEE-4950-ABA3-FFA9C5A4ACD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27992" y="2204864"/>
            <a:ext cx="7772400" cy="1470025"/>
          </a:xfrm>
        </p:spPr>
        <p:txBody>
          <a:bodyPr/>
          <a:lstStyle/>
          <a:p>
            <a:pPr eaLnBrk="1" hangingPunct="1"/>
            <a:r>
              <a:rPr dirty="0" err="1" smtClean="0"/>
              <a:t>V</a:t>
            </a:r>
            <a:r>
              <a:rPr lang="en-US" dirty="0" err="1" smtClean="0"/>
              <a:t>A</a:t>
            </a:r>
            <a:r>
              <a:rPr dirty="0" err="1" smtClean="0"/>
              <a:t>cc</a:t>
            </a:r>
            <a:r>
              <a:rPr dirty="0" smtClean="0"/>
              <a:t> and WSE operation GUI</a:t>
            </a:r>
            <a:endParaRPr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AC81E-0EE8-4491-910B-07CDE917CB3D}" type="slidenum">
              <a:rPr lang="de-AT"/>
              <a:pPr>
                <a:defRPr/>
              </a:pPr>
              <a:t>1</a:t>
            </a:fld>
            <a:endParaRPr lang="de-AT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25975"/>
          </a:xfrm>
        </p:spPr>
        <p:txBody>
          <a:bodyPr/>
          <a:lstStyle/>
          <a:p>
            <a:r>
              <a:rPr lang="en-US" dirty="0" smtClean="0"/>
              <a:t>Displaying allocation information</a:t>
            </a:r>
          </a:p>
          <a:p>
            <a:r>
              <a:rPr lang="en-US" dirty="0" smtClean="0"/>
              <a:t>Displaying status, state and mode of operation</a:t>
            </a:r>
          </a:p>
          <a:p>
            <a:r>
              <a:rPr lang="en-US" dirty="0" smtClean="0"/>
              <a:t>Displaying detailed information</a:t>
            </a:r>
          </a:p>
          <a:p>
            <a:endParaRPr lang="en-US" dirty="0" smtClean="0"/>
          </a:p>
          <a:p>
            <a:r>
              <a:rPr lang="en-US" dirty="0" smtClean="0"/>
              <a:t>Changing state</a:t>
            </a:r>
          </a:p>
          <a:p>
            <a:r>
              <a:rPr lang="en-US" dirty="0" smtClean="0"/>
              <a:t>Changing mode of operation</a:t>
            </a:r>
          </a:p>
          <a:p>
            <a:r>
              <a:rPr lang="en-US" dirty="0" smtClean="0"/>
              <a:t>Lock device configuration for medical treatment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9800"/>
          </a:xfrm>
        </p:spPr>
        <p:txBody>
          <a:bodyPr/>
          <a:lstStyle/>
          <a:p>
            <a:r>
              <a:rPr lang="en-US" dirty="0" smtClean="0"/>
              <a:t>Panel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8" name="Rectangle 7"/>
          <p:cNvSpPr/>
          <p:nvPr/>
        </p:nvSpPr>
        <p:spPr>
          <a:xfrm>
            <a:off x="467544" y="1052736"/>
            <a:ext cx="8136904" cy="50405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1560" y="1196752"/>
            <a:ext cx="4608512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Table with all defined VAccs and WSEs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3645024"/>
            <a:ext cx="4608512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3D synoptic view of the selected </a:t>
            </a:r>
            <a:r>
              <a:rPr lang="en-US" dirty="0" err="1" smtClean="0">
                <a:solidFill>
                  <a:schemeClr val="tx1"/>
                </a:solidFill>
              </a:rPr>
              <a:t>VAcc</a:t>
            </a:r>
            <a:r>
              <a:rPr lang="en-US" dirty="0" smtClean="0">
                <a:solidFill>
                  <a:schemeClr val="tx1"/>
                </a:solidFill>
              </a:rPr>
              <a:t> or WSE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80112" y="1196752"/>
            <a:ext cx="2808312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List with detailed information of the selected </a:t>
            </a:r>
            <a:r>
              <a:rPr lang="en-US" dirty="0" err="1" smtClean="0">
                <a:solidFill>
                  <a:schemeClr val="tx1"/>
                </a:solidFill>
              </a:rPr>
              <a:t>VAcc</a:t>
            </a:r>
            <a:r>
              <a:rPr lang="en-US" dirty="0" smtClean="0">
                <a:solidFill>
                  <a:schemeClr val="tx1"/>
                </a:solidFill>
              </a:rPr>
              <a:t>, WSE or device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80112" y="3645024"/>
            <a:ext cx="2808312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Area to control the selected </a:t>
            </a:r>
            <a:r>
              <a:rPr lang="en-US" dirty="0" err="1" smtClean="0">
                <a:solidFill>
                  <a:schemeClr val="tx1"/>
                </a:solidFill>
              </a:rPr>
              <a:t>VAcc</a:t>
            </a:r>
            <a:r>
              <a:rPr lang="en-US" dirty="0" smtClean="0">
                <a:solidFill>
                  <a:schemeClr val="tx1"/>
                </a:solidFill>
              </a:rPr>
              <a:t> or WSE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defined VAccs/WSEs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pic>
        <p:nvPicPr>
          <p:cNvPr id="8" name="Picture 7" descr="tab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0605"/>
            <a:ext cx="9144000" cy="309678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Synoptic 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7" name="Picture 6" descr="synopti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77763"/>
            <a:ext cx="6373115" cy="47155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pic>
        <p:nvPicPr>
          <p:cNvPr id="7" name="Picture 6" descr="proper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4725" y="1700808"/>
            <a:ext cx="4701531" cy="39202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9800"/>
          </a:xfrm>
        </p:spPr>
        <p:txBody>
          <a:bodyPr/>
          <a:lstStyle/>
          <a:p>
            <a:r>
              <a:rPr lang="en-US" dirty="0" smtClean="0"/>
              <a:t>Control area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7" name="Picture 6" descr="contro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908720"/>
            <a:ext cx="5315692" cy="549669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PP-110622-a-MMA_VAccWseOperationGUI.pptx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9800"/>
          </a:xfrm>
        </p:spPr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  <p:pic>
        <p:nvPicPr>
          <p:cNvPr id="9" name="Picture 8" descr="a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4360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2177</TotalTime>
  <Words>123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VAcc and WSE operation GUI</vt:lpstr>
      <vt:lpstr>Panel purpose</vt:lpstr>
      <vt:lpstr>Panel structure</vt:lpstr>
      <vt:lpstr>Table with defined VAccs/WSEs</vt:lpstr>
      <vt:lpstr>Synoptic view</vt:lpstr>
      <vt:lpstr>Detailed information</vt:lpstr>
      <vt:lpstr>Control area</vt:lpstr>
      <vt:lpstr>Live DEMO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PVSS Navigator</dc:title>
  <dc:creator/>
  <cp:lastModifiedBy>mmarchha</cp:lastModifiedBy>
  <cp:revision>189</cp:revision>
  <dcterms:created xsi:type="dcterms:W3CDTF">2008-05-26T15:39:36Z</dcterms:created>
  <dcterms:modified xsi:type="dcterms:W3CDTF">2011-06-22T12:36:02Z</dcterms:modified>
</cp:coreProperties>
</file>