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4" r:id="rId5"/>
    <p:sldId id="265" r:id="rId6"/>
    <p:sldId id="258" r:id="rId7"/>
    <p:sldId id="260" r:id="rId8"/>
    <p:sldId id="262" r:id="rId9"/>
    <p:sldId id="261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8E5F46E-C635-451C-A0D5-D780E5CE85DB}" type="datetimeFigureOut">
              <a:rPr lang="en-US"/>
              <a:pPr/>
              <a:t>6/23/2011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A7795B1-3C86-43EA-BB61-BEC8A4D7210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7E7B2B3-2A28-46F2-958D-11F640BA81E2}" type="slidenum">
              <a:rPr lang="en-GB">
                <a:cs typeface="Arial" charset="0"/>
              </a:rPr>
              <a:pPr/>
              <a:t>3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7E7B2B3-2A28-46F2-958D-11F640BA81E2}" type="slidenum">
              <a:rPr lang="en-GB">
                <a:cs typeface="Arial" charset="0"/>
              </a:rPr>
              <a:pPr/>
              <a:t>4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795B1-3C86-43EA-BB61-BEC8A4D72104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BD89A-E11D-416A-B2A9-C8FA00E8213E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F77DA-15C4-49CE-B9A3-6F981F8CCF0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030C0-AA96-46BA-9EA8-C50C23642111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1A6AF-B4F5-4B0E-ADA5-EDFA8BF09B43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D322A-094A-4AFA-A18C-2681035B244B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71846-7FE1-460C-B680-B4944EA63F0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AB01A-C803-4469-9C00-49B2A36B33C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2DD99-9058-4B9C-ADC8-9D09856F354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7BE0D7-3C71-4D9E-9792-D6FB6464CA95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800C8-E0A8-4218-82A2-80523A3455C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B322A-9313-480B-AB9C-7D351D5B176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fld id="{2538CDB5-736B-4EBD-8A30-0782C2DCD781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RMS Importer &amp; Exporter Status</a:t>
            </a:r>
            <a:endParaRPr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AT" dirty="0" smtClean="0">
                <a:solidFill>
                  <a:srgbClr val="898989"/>
                </a:solidFill>
              </a:rPr>
              <a:t>MACS Week June 2011</a:t>
            </a:r>
            <a:endParaRPr lang="de-AT" dirty="0" smtClean="0">
              <a:solidFill>
                <a:srgbClr val="898989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/>
              <a:t>file name including date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7F9E-A4EE-4D3D-85B3-EA7FC8582738}" type="slidenum">
              <a:rPr lang="de-AT"/>
              <a:pPr/>
              <a:t>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exporter </a:t>
            </a:r>
            <a:r>
              <a:rPr lang="en-GB" dirty="0" err="1" smtClean="0"/>
              <a:t>plugins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OPC Gen</a:t>
            </a:r>
          </a:p>
          <a:p>
            <a:pPr lvl="1"/>
            <a:r>
              <a:rPr lang="en-GB" dirty="0" smtClean="0"/>
              <a:t>MTS/MTG configuration</a:t>
            </a:r>
          </a:p>
          <a:p>
            <a:pPr lvl="1"/>
            <a:r>
              <a:rPr lang="en-GB" dirty="0" smtClean="0"/>
              <a:t>PCC configuration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A6AF-B4F5-4B0E-ADA5-EDFA8BF09B43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3106688" cy="4625975"/>
          </a:xfrm>
        </p:spPr>
        <p:txBody>
          <a:bodyPr/>
          <a:lstStyle/>
          <a:p>
            <a:r>
              <a:rPr lang="en-GB" dirty="0" smtClean="0"/>
              <a:t>Reads information from XML files and imports it into the RMS database.</a:t>
            </a:r>
          </a:p>
          <a:p>
            <a:r>
              <a:rPr lang="en-GB" dirty="0" smtClean="0"/>
              <a:t>Importer ‘</a:t>
            </a:r>
            <a:r>
              <a:rPr lang="en-GB" dirty="0" err="1" smtClean="0"/>
              <a:t>plugins</a:t>
            </a:r>
            <a:r>
              <a:rPr lang="en-GB" dirty="0" smtClean="0"/>
              <a:t>’ read different XML tags and import different kinds of data.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A6AF-B4F5-4B0E-ADA5-EDFA8BF09B43}" type="slidenum">
              <a:rPr lang="de-AT" smtClean="0"/>
              <a:pPr/>
              <a:t>2</a:t>
            </a:fld>
            <a:endParaRPr lang="de-AT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0604" y="1700808"/>
            <a:ext cx="5593884" cy="408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To-do list from March MACS week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More testing of versioning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Read OPC group, OPC Server, Software Module, Description and System</a:t>
            </a:r>
            <a:endParaRPr lang="en-GB" dirty="0"/>
          </a:p>
          <a:p>
            <a:pPr>
              <a:buFont typeface="Arial" pitchFamily="34" charset="0"/>
              <a:buChar char="•"/>
              <a:defRPr/>
            </a:pPr>
            <a:r>
              <a:rPr lang="en-GB" dirty="0"/>
              <a:t>Read </a:t>
            </a:r>
            <a:r>
              <a:rPr lang="en-GB" dirty="0" smtClean="0"/>
              <a:t>clinical values (need </a:t>
            </a:r>
            <a:r>
              <a:rPr lang="en-GB" dirty="0"/>
              <a:t>a field in the database for this</a:t>
            </a:r>
            <a:r>
              <a:rPr lang="en-GB" dirty="0" smtClean="0"/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Make sure the </a:t>
            </a:r>
            <a:r>
              <a:rPr lang="en-GB" dirty="0" err="1" smtClean="0"/>
              <a:t>plugins</a:t>
            </a:r>
            <a:r>
              <a:rPr lang="en-GB" dirty="0" smtClean="0"/>
              <a:t> are run in the right order according to dependencies</a:t>
            </a:r>
            <a:endParaRPr lang="en-GB" dirty="0"/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Link data types to the document record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Some basic interface cleanup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Make sure things are enabled/disabled when they should be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Add missing icons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Add ‘Abort’ button on all tabs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Check which items already have In-Work versions instead of assuming they all do.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Allow undo of deployment when adding a new version (this requires some changes in the RMS versioning functions.)</a:t>
            </a:r>
            <a:endParaRPr lang="en-GB" dirty="0"/>
          </a:p>
        </p:txBody>
      </p:sp>
      <p:sp>
        <p:nvSpPr>
          <p:cNvPr id="922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cs typeface="Arial" charset="0"/>
              </a:rPr>
              <a:t>PP-110325-b-ABR_RMSImporterStatus</a:t>
            </a:r>
            <a:endParaRPr lang="de-AT">
              <a:cs typeface="Arial" charset="0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Angela Brett</a:t>
            </a:r>
          </a:p>
          <a:p>
            <a:pPr>
              <a:defRPr/>
            </a:pPr>
            <a:r>
              <a:rPr lang="de-AT" dirty="0" smtClean="0"/>
              <a:t>RMS Importer Status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To-do list from March MACS week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More testing of </a:t>
            </a:r>
            <a:r>
              <a:rPr lang="en-GB" dirty="0" smtClean="0"/>
              <a:t>versioning 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Read OPC group, OPC Server, Software Module, Description and </a:t>
            </a:r>
            <a:r>
              <a:rPr lang="en-GB" dirty="0" smtClean="0"/>
              <a:t>System 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endParaRPr lang="en-GB" dirty="0"/>
          </a:p>
          <a:p>
            <a:pPr>
              <a:buFont typeface="Arial" pitchFamily="34" charset="0"/>
              <a:buChar char="•"/>
              <a:defRPr/>
            </a:pPr>
            <a:r>
              <a:rPr lang="en-GB" dirty="0"/>
              <a:t>Read </a:t>
            </a:r>
            <a:r>
              <a:rPr lang="en-GB" dirty="0" smtClean="0"/>
              <a:t>clinical values (need </a:t>
            </a:r>
            <a:r>
              <a:rPr lang="en-GB" dirty="0"/>
              <a:t>a field in the database for this</a:t>
            </a:r>
            <a:r>
              <a:rPr lang="en-GB" dirty="0" smtClean="0"/>
              <a:t>)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Make sure the </a:t>
            </a:r>
            <a:r>
              <a:rPr lang="en-GB" dirty="0" err="1" smtClean="0"/>
              <a:t>plugins</a:t>
            </a:r>
            <a:r>
              <a:rPr lang="en-GB" dirty="0" smtClean="0"/>
              <a:t> are run in the right order according to </a:t>
            </a:r>
            <a:r>
              <a:rPr lang="en-GB" dirty="0" smtClean="0"/>
              <a:t>dependencies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endParaRPr lang="en-GB" dirty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Link data types to the document </a:t>
            </a:r>
            <a:r>
              <a:rPr lang="en-GB" dirty="0" smtClean="0"/>
              <a:t>record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Some basic interface cleanup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Make sure things are enabled/disabled when they should be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Add missing </a:t>
            </a:r>
            <a:r>
              <a:rPr lang="en-GB" dirty="0" smtClean="0"/>
              <a:t>icons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endParaRPr lang="en-GB" dirty="0" smtClean="0"/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Add ‘Abort’ button on all </a:t>
            </a:r>
            <a:r>
              <a:rPr lang="en-GB" dirty="0" smtClean="0"/>
              <a:t>tabs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Check which items already have In-Work versions instead of assuming they all do</a:t>
            </a:r>
            <a:r>
              <a:rPr lang="en-GB" dirty="0" smtClean="0"/>
              <a:t>.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Allow undo of deployment when adding a new version (this requires some changes in the RMS versioning functions</a:t>
            </a:r>
            <a:r>
              <a:rPr lang="en-GB" dirty="0" smtClean="0"/>
              <a:t>.)</a:t>
            </a:r>
            <a:r>
              <a:rPr lang="en-GB" b="1" dirty="0" smtClean="0">
                <a:solidFill>
                  <a:srgbClr val="C00000"/>
                </a:solidFill>
              </a:rPr>
              <a:t> not done</a:t>
            </a:r>
            <a:endParaRPr lang="en-GB" dirty="0"/>
          </a:p>
        </p:txBody>
      </p:sp>
      <p:sp>
        <p:nvSpPr>
          <p:cNvPr id="922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cs typeface="Arial" charset="0"/>
              </a:rPr>
              <a:t>PP-110325-b-ABR_RMSImporterStatus</a:t>
            </a:r>
            <a:endParaRPr lang="de-AT">
              <a:cs typeface="Arial" charset="0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Angela Brett</a:t>
            </a:r>
          </a:p>
          <a:p>
            <a:pPr>
              <a:defRPr/>
            </a:pPr>
            <a:r>
              <a:rPr lang="de-AT" dirty="0" smtClean="0"/>
              <a:t>RMS Importer Status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Change to use the new RMS locking functionality to lock the database while importing (needs a new function in RMS, which will be available at the end of July)</a:t>
            </a:r>
          </a:p>
          <a:p>
            <a:r>
              <a:rPr lang="en-GB" dirty="0" smtClean="0"/>
              <a:t>New importer </a:t>
            </a:r>
            <a:r>
              <a:rPr lang="en-GB" dirty="0" err="1" smtClean="0"/>
              <a:t>plugins</a:t>
            </a:r>
            <a:endParaRPr lang="en-GB" dirty="0" smtClean="0"/>
          </a:p>
          <a:p>
            <a:pPr lvl="1"/>
            <a:r>
              <a:rPr lang="en-GB" dirty="0" smtClean="0"/>
              <a:t>OPC servers and groups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endParaRPr lang="en-GB" dirty="0" smtClean="0"/>
          </a:p>
          <a:p>
            <a:pPr lvl="1"/>
            <a:r>
              <a:rPr lang="en-GB" dirty="0" smtClean="0"/>
              <a:t>PLCs and polling groups</a:t>
            </a:r>
          </a:p>
          <a:p>
            <a:pPr lvl="1"/>
            <a:r>
              <a:rPr lang="en-GB" dirty="0" smtClean="0"/>
              <a:t>Working sets and virtual accelerators</a:t>
            </a:r>
          </a:p>
          <a:p>
            <a:pPr lvl="1"/>
            <a:r>
              <a:rPr lang="en-GB" dirty="0" smtClean="0"/>
              <a:t>Software modules</a:t>
            </a:r>
          </a:p>
          <a:p>
            <a:pPr lvl="1"/>
            <a:r>
              <a:rPr lang="en-GB" dirty="0" smtClean="0"/>
              <a:t>Rooms and racks</a:t>
            </a:r>
          </a:p>
          <a:p>
            <a:pPr lvl="1"/>
            <a:r>
              <a:rPr lang="en-GB" dirty="0" smtClean="0"/>
              <a:t>Configurations (optional)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A6AF-B4F5-4B0E-ADA5-EDFA8BF09B43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Exporter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3538736" cy="4625975"/>
          </a:xfrm>
        </p:spPr>
        <p:txBody>
          <a:bodyPr/>
          <a:lstStyle/>
          <a:p>
            <a:r>
              <a:rPr lang="en-GB" dirty="0" smtClean="0"/>
              <a:t>Reads information from the RMS database and exports it as configuration files for various systems.</a:t>
            </a:r>
          </a:p>
          <a:p>
            <a:r>
              <a:rPr lang="en-GB" dirty="0" smtClean="0"/>
              <a:t>Exporter ‘</a:t>
            </a:r>
            <a:r>
              <a:rPr lang="en-GB" dirty="0" err="1" smtClean="0"/>
              <a:t>plugins</a:t>
            </a:r>
            <a:r>
              <a:rPr lang="en-GB" dirty="0" smtClean="0"/>
              <a:t>’ export data in different formats to be read by different software.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A6AF-B4F5-4B0E-ADA5-EDFA8BF09B43}" type="slidenum">
              <a:rPr lang="de-AT" smtClean="0"/>
              <a:pPr/>
              <a:t>6</a:t>
            </a:fld>
            <a:endParaRPr lang="de-AT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1794" y="1988840"/>
            <a:ext cx="4911804" cy="354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Planned Changes from March MACS Week</a:t>
            </a:r>
            <a:endParaRPr lang="en-GB" sz="2800" dirty="0" smtClean="0"/>
          </a:p>
        </p:txBody>
      </p:sp>
      <p:sp>
        <p:nvSpPr>
          <p:cNvPr id="6147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614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cs typeface="Arial" charset="0"/>
              </a:rPr>
              <a:t>PP-110325-a-ABR_RMSExporterStatus</a:t>
            </a:r>
            <a:endParaRPr lang="de-AT">
              <a:cs typeface="Arial" charset="0"/>
            </a:endParaRPr>
          </a:p>
        </p:txBody>
      </p:sp>
      <p:sp>
        <p:nvSpPr>
          <p:cNvPr id="614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AT" smtClean="0">
                <a:solidFill>
                  <a:srgbClr val="898989"/>
                </a:solidFill>
                <a:cs typeface="Arial" charset="0"/>
              </a:rPr>
              <a:t>Angela Brett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AT" smtClean="0">
                <a:solidFill>
                  <a:srgbClr val="898989"/>
                </a:solidFill>
                <a:cs typeface="Arial" charset="0"/>
              </a:rPr>
              <a:t>RMS Exporter Status</a:t>
            </a:r>
          </a:p>
        </p:txBody>
      </p:sp>
      <p:sp>
        <p:nvSpPr>
          <p:cNvPr id="615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516625-C85D-42AA-8140-83F599E9DA99}" type="slidenum">
              <a:rPr lang="de-AT">
                <a:cs typeface="Arial" charset="0"/>
              </a:rPr>
              <a:pPr/>
              <a:t>7</a:t>
            </a:fld>
            <a:endParaRPr lang="de-AT">
              <a:cs typeface="Arial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68313" y="1484313"/>
          <a:ext cx="8208912" cy="3769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305038"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version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June</a:t>
                      </a:r>
                      <a:r>
                        <a:rPr lang="en-GB" baseline="0" dirty="0" smtClean="0"/>
                        <a:t> 2011 version</a:t>
                      </a:r>
                      <a:endParaRPr lang="en-GB" dirty="0"/>
                    </a:p>
                  </a:txBody>
                  <a:tcPr/>
                </a:tc>
              </a:tr>
              <a:tr h="14290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Reads only individual data points from configuration lists, and exports them and their </a:t>
                      </a:r>
                      <a:r>
                        <a:rPr lang="en-GB" dirty="0" err="1" smtClean="0"/>
                        <a:t>datapoint</a:t>
                      </a:r>
                      <a:r>
                        <a:rPr lang="en-GB" dirty="0" smtClean="0"/>
                        <a:t> types.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Reads working sets and virtual accelerators from the configuration lists, and any </a:t>
                      </a:r>
                      <a:r>
                        <a:rPr lang="en-GB" dirty="0" err="1" smtClean="0"/>
                        <a:t>datapoints</a:t>
                      </a:r>
                      <a:r>
                        <a:rPr lang="en-GB" dirty="0" smtClean="0"/>
                        <a:t> included in the working sets (making sure not to import the same </a:t>
                      </a:r>
                      <a:r>
                        <a:rPr lang="en-GB" dirty="0" err="1" smtClean="0"/>
                        <a:t>datapoints</a:t>
                      </a:r>
                      <a:r>
                        <a:rPr lang="en-GB" dirty="0" smtClean="0"/>
                        <a:t> twice if they are in more than one working set.)</a:t>
                      </a:r>
                    </a:p>
                  </a:txBody>
                  <a:tcPr/>
                </a:tc>
              </a:tr>
              <a:tr h="752148">
                <a:tc>
                  <a:txBody>
                    <a:bodyPr/>
                    <a:lstStyle/>
                    <a:p>
                      <a:r>
                        <a:rPr lang="en-GB" dirty="0" smtClean="0"/>
                        <a:t>Infers </a:t>
                      </a:r>
                      <a:r>
                        <a:rPr lang="en-GB" baseline="0" dirty="0" smtClean="0"/>
                        <a:t>system name from the name of the child configuration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system names from the System field for each data point</a:t>
                      </a:r>
                    </a:p>
                  </a:txBody>
                  <a:tcPr/>
                </a:tc>
              </a:tr>
              <a:tr h="752148">
                <a:tc>
                  <a:txBody>
                    <a:bodyPr/>
                    <a:lstStyle/>
                    <a:p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Mis</a:t>
                      </a:r>
                      <a:r>
                        <a:rPr lang="en-GB" dirty="0" smtClean="0"/>
                        <a:t>)uses</a:t>
                      </a:r>
                      <a:r>
                        <a:rPr lang="en-GB" baseline="0" dirty="0" smtClean="0"/>
                        <a:t> IP address field of child configuration as the name of the computer the system is running 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Reads Target CPU from a new PVSS Systems list that the System field links to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Planned Changes from March MACS Week</a:t>
            </a:r>
            <a:endParaRPr lang="en-GB" sz="2800" dirty="0" smtClean="0"/>
          </a:p>
        </p:txBody>
      </p:sp>
      <p:sp>
        <p:nvSpPr>
          <p:cNvPr id="6147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614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cs typeface="Arial" charset="0"/>
              </a:rPr>
              <a:t>PP-110325-a-ABR_RMSExporterStatus</a:t>
            </a:r>
            <a:endParaRPr lang="de-AT">
              <a:cs typeface="Arial" charset="0"/>
            </a:endParaRPr>
          </a:p>
        </p:txBody>
      </p:sp>
      <p:sp>
        <p:nvSpPr>
          <p:cNvPr id="614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AT" smtClean="0">
                <a:solidFill>
                  <a:srgbClr val="898989"/>
                </a:solidFill>
                <a:cs typeface="Arial" charset="0"/>
              </a:rPr>
              <a:t>Angela Brett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AT" smtClean="0">
                <a:solidFill>
                  <a:srgbClr val="898989"/>
                </a:solidFill>
                <a:cs typeface="Arial" charset="0"/>
              </a:rPr>
              <a:t>RMS Exporter Status</a:t>
            </a:r>
          </a:p>
        </p:txBody>
      </p:sp>
      <p:sp>
        <p:nvSpPr>
          <p:cNvPr id="615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516625-C85D-42AA-8140-83F599E9DA99}" type="slidenum">
              <a:rPr lang="de-AT">
                <a:cs typeface="Arial" charset="0"/>
              </a:rPr>
              <a:pPr/>
              <a:t>8</a:t>
            </a:fld>
            <a:endParaRPr lang="de-AT">
              <a:cs typeface="Arial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68313" y="1484313"/>
          <a:ext cx="8208912" cy="3769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305038"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version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June</a:t>
                      </a:r>
                      <a:r>
                        <a:rPr lang="en-GB" baseline="0" dirty="0" smtClean="0"/>
                        <a:t> 2011 version</a:t>
                      </a:r>
                      <a:endParaRPr lang="en-GB" dirty="0"/>
                    </a:p>
                  </a:txBody>
                  <a:tcPr/>
                </a:tc>
              </a:tr>
              <a:tr h="14290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Reads only individual data points from configuration lists, and exports them and their </a:t>
                      </a:r>
                      <a:r>
                        <a:rPr lang="en-GB" dirty="0" err="1" smtClean="0"/>
                        <a:t>datapoint</a:t>
                      </a:r>
                      <a:r>
                        <a:rPr lang="en-GB" dirty="0" smtClean="0"/>
                        <a:t> types.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Reads working sets and virtual accelerators from the configuration lists, and any </a:t>
                      </a:r>
                      <a:r>
                        <a:rPr lang="en-GB" dirty="0" err="1" smtClean="0"/>
                        <a:t>datapoints</a:t>
                      </a:r>
                      <a:r>
                        <a:rPr lang="en-GB" dirty="0" smtClean="0"/>
                        <a:t> included in the working sets (making sure not to import the same </a:t>
                      </a:r>
                      <a:r>
                        <a:rPr lang="en-GB" dirty="0" err="1" smtClean="0"/>
                        <a:t>datapoints</a:t>
                      </a:r>
                      <a:r>
                        <a:rPr lang="en-GB" dirty="0" smtClean="0"/>
                        <a:t> twice if they are in more than one working set</a:t>
                      </a:r>
                      <a:r>
                        <a:rPr lang="en-GB" dirty="0" smtClean="0"/>
                        <a:t>.) </a:t>
                      </a:r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dirty="0" smtClean="0"/>
                    </a:p>
                  </a:txBody>
                  <a:tcPr/>
                </a:tc>
              </a:tr>
              <a:tr h="752148">
                <a:tc>
                  <a:txBody>
                    <a:bodyPr/>
                    <a:lstStyle/>
                    <a:p>
                      <a:r>
                        <a:rPr lang="en-GB" dirty="0" smtClean="0"/>
                        <a:t>Infers </a:t>
                      </a:r>
                      <a:r>
                        <a:rPr lang="en-GB" baseline="0" dirty="0" smtClean="0"/>
                        <a:t>system name from the name of the child configuration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system names from the System field for each data </a:t>
                      </a:r>
                      <a:r>
                        <a:rPr lang="en-GB" dirty="0" smtClean="0"/>
                        <a:t>point </a:t>
                      </a:r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dirty="0" smtClean="0"/>
                    </a:p>
                  </a:txBody>
                  <a:tcPr/>
                </a:tc>
              </a:tr>
              <a:tr h="752148">
                <a:tc>
                  <a:txBody>
                    <a:bodyPr/>
                    <a:lstStyle/>
                    <a:p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Mis</a:t>
                      </a:r>
                      <a:r>
                        <a:rPr lang="en-GB" dirty="0" smtClean="0"/>
                        <a:t>)uses</a:t>
                      </a:r>
                      <a:r>
                        <a:rPr lang="en-GB" baseline="0" dirty="0" smtClean="0"/>
                        <a:t> IP address field of child configuration as the name of the computer the system is running 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Reads Target CPU from a new PVSS Systems list that the System field links </a:t>
                      </a:r>
                      <a:r>
                        <a:rPr lang="en-GB" dirty="0" smtClean="0"/>
                        <a:t>to </a:t>
                      </a:r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Missing </a:t>
            </a:r>
            <a:r>
              <a:rPr lang="en-GB" dirty="0" smtClean="0"/>
              <a:t>things at March MACS Week</a:t>
            </a:r>
            <a:endParaRPr lang="en-GB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dirty="0" smtClean="0"/>
              <a:t>By June 2011:</a:t>
            </a:r>
          </a:p>
          <a:p>
            <a:pPr lvl="1"/>
            <a:r>
              <a:rPr lang="en-GB" dirty="0" smtClean="0"/>
              <a:t>ASCII Exporter</a:t>
            </a:r>
          </a:p>
          <a:p>
            <a:pPr lvl="2"/>
            <a:r>
              <a:rPr lang="en-GB" dirty="0" smtClean="0"/>
              <a:t>OPC/S7 </a:t>
            </a:r>
            <a:r>
              <a:rPr lang="en-GB" dirty="0" smtClean="0"/>
              <a:t>connection	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endParaRPr lang="en-GB" b="1" dirty="0" smtClean="0">
              <a:solidFill>
                <a:srgbClr val="00B050"/>
              </a:solidFill>
            </a:endParaRPr>
          </a:p>
          <a:p>
            <a:pPr lvl="1"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Not Scheduled:</a:t>
            </a:r>
          </a:p>
          <a:p>
            <a:pPr lvl="1"/>
            <a:r>
              <a:rPr lang="en-US" dirty="0" err="1" smtClean="0"/>
              <a:t>Plugin</a:t>
            </a:r>
            <a:r>
              <a:rPr lang="en-US" dirty="0" smtClean="0"/>
              <a:t> for shared variable </a:t>
            </a:r>
            <a:r>
              <a:rPr lang="en-US" dirty="0" smtClean="0"/>
              <a:t>generation –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in progress by CTO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 err="1" smtClean="0"/>
              <a:t>Plugins</a:t>
            </a:r>
            <a:r>
              <a:rPr lang="en-US" dirty="0" smtClean="0"/>
              <a:t> for FECOS framework and applications</a:t>
            </a:r>
          </a:p>
          <a:p>
            <a:pPr lvl="2"/>
            <a:r>
              <a:rPr lang="en-US" dirty="0" err="1" smtClean="0"/>
              <a:t>REDNet</a:t>
            </a:r>
            <a:r>
              <a:rPr lang="en-US" dirty="0" smtClean="0"/>
              <a:t> generator</a:t>
            </a:r>
          </a:p>
          <a:p>
            <a:pPr lvl="2"/>
            <a:r>
              <a:rPr lang="en-US" dirty="0" smtClean="0"/>
              <a:t>Power Converter controller</a:t>
            </a:r>
          </a:p>
          <a:p>
            <a:pPr lvl="1"/>
            <a:endParaRPr lang="en-GB" dirty="0" smtClean="0"/>
          </a:p>
        </p:txBody>
      </p:sp>
      <p:sp>
        <p:nvSpPr>
          <p:cNvPr id="717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cs typeface="Arial" charset="0"/>
              </a:rPr>
              <a:t>PP-110325-a-ABR_RMSExporterStatus</a:t>
            </a:r>
            <a:endParaRPr lang="de-AT">
              <a:cs typeface="Arial" charset="0"/>
            </a:endParaRPr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AT" smtClean="0">
                <a:solidFill>
                  <a:srgbClr val="898989"/>
                </a:solidFill>
                <a:cs typeface="Arial" charset="0"/>
              </a:rPr>
              <a:t>Angela Brett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AT" smtClean="0">
                <a:solidFill>
                  <a:srgbClr val="898989"/>
                </a:solidFill>
                <a:cs typeface="Arial" charset="0"/>
              </a:rPr>
              <a:t>RMS Exporter Status</a:t>
            </a: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3869B94-86A8-4552-9BA2-89E56682EA13}" type="slidenum">
              <a:rPr lang="de-AT">
                <a:cs typeface="Arial" charset="0"/>
              </a:rPr>
              <a:pPr/>
              <a:t>9</a:t>
            </a:fld>
            <a:endParaRPr lang="de-AT"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2998</TotalTime>
  <Words>718</Words>
  <Application>Microsoft Office PowerPoint</Application>
  <PresentationFormat>On-screen Show (4:3)</PresentationFormat>
  <Paragraphs>110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Verdana</vt:lpstr>
      <vt:lpstr>Calibri</vt:lpstr>
      <vt:lpstr>1_Office Theme</vt:lpstr>
      <vt:lpstr>RMS Importer &amp; Exporter Status</vt:lpstr>
      <vt:lpstr>Importer</vt:lpstr>
      <vt:lpstr>To-do list from March MACS week</vt:lpstr>
      <vt:lpstr>To-do list from March MACS week</vt:lpstr>
      <vt:lpstr>To do</vt:lpstr>
      <vt:lpstr>Exporter</vt:lpstr>
      <vt:lpstr>Planned Changes from March MACS Week</vt:lpstr>
      <vt:lpstr>Planned Changes from March MACS Week</vt:lpstr>
      <vt:lpstr>Missing things at March MACS Week</vt:lpstr>
      <vt:lpstr>To do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Angela Brett</cp:lastModifiedBy>
  <cp:revision>193</cp:revision>
  <dcterms:created xsi:type="dcterms:W3CDTF">2008-05-26T15:39:36Z</dcterms:created>
  <dcterms:modified xsi:type="dcterms:W3CDTF">2011-06-24T16:09:55Z</dcterms:modified>
</cp:coreProperties>
</file>