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3" r:id="rId3"/>
    <p:sldId id="269" r:id="rId4"/>
    <p:sldId id="283" r:id="rId5"/>
    <p:sldId id="274" r:id="rId6"/>
    <p:sldId id="275" r:id="rId7"/>
    <p:sldId id="276" r:id="rId8"/>
    <p:sldId id="277" r:id="rId9"/>
    <p:sldId id="278" r:id="rId10"/>
    <p:sldId id="279" r:id="rId11"/>
    <p:sldId id="281" r:id="rId12"/>
    <p:sldId id="282" r:id="rId13"/>
    <p:sldId id="28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B73C00-7EA9-4141-BE74-5EE7DB6C2B54}" type="datetimeFigureOut">
              <a:rPr lang="en-US"/>
              <a:pPr>
                <a:defRPr/>
              </a:pPr>
              <a:t>6/22/2011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20382F-F232-4314-936A-1A7972CDE28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45116-2FDF-40C1-B6A7-00D0873138F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4894-6ED9-4B1B-84FD-B352C891503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88020-2732-4063-BF3F-7C8687CB10B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AA469-97E1-4EB8-90C1-5CFEFFC4417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7E66-809B-4AC3-B047-DA9C87E9ECE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FEE4D-ED00-4134-996B-18C3756E55C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8373-E64A-420C-920B-C9CCAFD260F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74E79-755B-4A3D-9CD8-9982D3543A1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EBD16-6E96-4CB5-B858-ADC1987861A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B892C-CDEB-40D4-9414-FBA6F389E3B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625F-F8B3-41A9-A009-01352C13CAD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384382AE-3AEE-4950-ABA3-FFA9C5A4ACD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27992" y="2204864"/>
            <a:ext cx="7772400" cy="1470025"/>
          </a:xfrm>
        </p:spPr>
        <p:txBody>
          <a:bodyPr/>
          <a:lstStyle/>
          <a:p>
            <a:pPr eaLnBrk="1" hangingPunct="1"/>
            <a:r>
              <a:rPr dirty="0" smtClean="0"/>
              <a:t>RMS Status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5AC81E-0EE8-4491-910B-07CDE917CB3D}" type="slidenum">
              <a:rPr lang="de-AT"/>
              <a:pPr>
                <a:defRPr/>
              </a:pPr>
              <a:t>1</a:t>
            </a:fld>
            <a:endParaRPr lang="de-AT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04856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Definition of the general system information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928"/>
            <a:ext cx="8229600" cy="939800"/>
          </a:xfrm>
        </p:spPr>
        <p:txBody>
          <a:bodyPr/>
          <a:lstStyle/>
          <a:p>
            <a:r>
              <a:rPr lang="en-US" dirty="0" smtClean="0"/>
              <a:t>Panels &amp; Navigator topology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  <p:pic>
        <p:nvPicPr>
          <p:cNvPr id="7" name="Picture 6" descr="panel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1033313"/>
            <a:ext cx="7272808" cy="2052734"/>
          </a:xfrm>
          <a:prstGeom prst="rect">
            <a:avLst/>
          </a:prstGeom>
        </p:spPr>
      </p:pic>
      <p:pic>
        <p:nvPicPr>
          <p:cNvPr id="8" name="Picture 7" descr="panelTopolog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3157545"/>
            <a:ext cx="7920880" cy="370045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Group Entry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  <p:pic>
        <p:nvPicPr>
          <p:cNvPr id="8" name="Picture 7" descr="cycleGroupEntr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8078328" cy="1362265"/>
          </a:xfrm>
          <a:prstGeom prst="rect">
            <a:avLst/>
          </a:prstGeom>
        </p:spPr>
      </p:pic>
      <p:pic>
        <p:nvPicPr>
          <p:cNvPr id="7" name="Picture 6" descr="CCBuild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348880"/>
            <a:ext cx="4209674" cy="39808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3140968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cycle group entry is a </a:t>
            </a:r>
            <a:br>
              <a:rPr lang="en-US" sz="2800" dirty="0" smtClean="0"/>
            </a:br>
            <a:r>
              <a:rPr lang="en-US" sz="2800" dirty="0" smtClean="0"/>
              <a:t>mask/filter pair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39800"/>
          </a:xfrm>
        </p:spPr>
        <p:txBody>
          <a:bodyPr/>
          <a:lstStyle/>
          <a:p>
            <a:r>
              <a:rPr lang="en-US" dirty="0" smtClean="0"/>
              <a:t>Cycle Group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12</a:t>
            </a:fld>
            <a:endParaRPr lang="de-AT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4941168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cycle group is a list of </a:t>
            </a:r>
            <a:br>
              <a:rPr lang="en-US" sz="2800" dirty="0" smtClean="0"/>
            </a:br>
            <a:r>
              <a:rPr lang="en-US" sz="2800" dirty="0" smtClean="0"/>
              <a:t>mask/filter pairs</a:t>
            </a:r>
            <a:endParaRPr lang="en-US" sz="2800" dirty="0"/>
          </a:p>
        </p:txBody>
      </p:sp>
      <p:pic>
        <p:nvPicPr>
          <p:cNvPr id="8" name="Picture 7" descr="cycleGroupLis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052736"/>
            <a:ext cx="7382906" cy="377242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missing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Racks</a:t>
            </a:r>
            <a:endParaRPr lang="en-US" dirty="0" smtClean="0"/>
          </a:p>
          <a:p>
            <a:r>
              <a:rPr lang="en-US" dirty="0" smtClean="0"/>
              <a:t>Cables</a:t>
            </a:r>
            <a:endParaRPr lang="en-US" dirty="0" smtClean="0"/>
          </a:p>
          <a:p>
            <a:r>
              <a:rPr lang="en-US" dirty="0" smtClean="0"/>
              <a:t>Cycle Manager (definition of the </a:t>
            </a:r>
            <a:r>
              <a:rPr lang="en-US" smtClean="0"/>
              <a:t>available cycle codes)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do from 0</a:t>
            </a:r>
            <a:r>
              <a:rPr lang="en-US" dirty="0" smtClean="0">
                <a:sym typeface="Wingdings" pitchFamily="2" charset="2"/>
              </a:rPr>
              <a:t>Configuration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the general system Information</a:t>
            </a:r>
          </a:p>
          <a:p>
            <a:r>
              <a:rPr lang="en-US" dirty="0" smtClean="0"/>
              <a:t>Definition of device classes</a:t>
            </a:r>
          </a:p>
          <a:p>
            <a:r>
              <a:rPr lang="en-US" dirty="0" smtClean="0"/>
              <a:t>Definition of device instances</a:t>
            </a:r>
          </a:p>
          <a:p>
            <a:r>
              <a:rPr lang="en-US" dirty="0" smtClean="0"/>
              <a:t>Working Set definition</a:t>
            </a:r>
          </a:p>
          <a:p>
            <a:r>
              <a:rPr lang="en-US" dirty="0" smtClean="0"/>
              <a:t>Virtual Accelerator definition</a:t>
            </a:r>
          </a:p>
          <a:p>
            <a:r>
              <a:rPr lang="en-US" dirty="0" smtClean="0"/>
              <a:t>Create configuration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6992"/>
            <a:ext cx="8229600" cy="939800"/>
          </a:xfrm>
        </p:spPr>
        <p:txBody>
          <a:bodyPr/>
          <a:lstStyle/>
          <a:p>
            <a:r>
              <a:rPr lang="en-US" dirty="0" smtClean="0"/>
              <a:t>Definition of general system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5353"/>
            <a:ext cx="8229600" cy="4625975"/>
          </a:xfrm>
        </p:spPr>
        <p:txBody>
          <a:bodyPr/>
          <a:lstStyle/>
          <a:p>
            <a:r>
              <a:rPr lang="en-US" dirty="0" smtClean="0"/>
              <a:t>Rooms</a:t>
            </a:r>
            <a:endParaRPr lang="en-US" dirty="0" smtClean="0"/>
          </a:p>
          <a:p>
            <a:r>
              <a:rPr lang="en-US" dirty="0" smtClean="0"/>
              <a:t>CPUs</a:t>
            </a:r>
          </a:p>
          <a:p>
            <a:r>
              <a:rPr lang="en-US" dirty="0" smtClean="0"/>
              <a:t>WinCC OA </a:t>
            </a:r>
            <a:r>
              <a:rPr lang="en-US" dirty="0" smtClean="0"/>
              <a:t>Systems</a:t>
            </a:r>
            <a:endParaRPr lang="en-US" dirty="0" smtClean="0"/>
          </a:p>
          <a:p>
            <a:r>
              <a:rPr lang="en-US" dirty="0" smtClean="0"/>
              <a:t>OPC Server / OPC </a:t>
            </a:r>
            <a:r>
              <a:rPr lang="en-US" dirty="0" smtClean="0"/>
              <a:t>groups</a:t>
            </a:r>
            <a:endParaRPr lang="en-US" dirty="0" smtClean="0"/>
          </a:p>
          <a:p>
            <a:r>
              <a:rPr lang="en-US" dirty="0" smtClean="0"/>
              <a:t>PLCs </a:t>
            </a:r>
            <a:r>
              <a:rPr lang="en-US" dirty="0" smtClean="0"/>
              <a:t>/ </a:t>
            </a:r>
            <a:r>
              <a:rPr lang="en-US" dirty="0" smtClean="0"/>
              <a:t>p</a:t>
            </a:r>
            <a:r>
              <a:rPr lang="en-US" dirty="0" smtClean="0"/>
              <a:t>olling </a:t>
            </a:r>
            <a:r>
              <a:rPr lang="en-US" dirty="0" smtClean="0"/>
              <a:t>groups</a:t>
            </a:r>
          </a:p>
          <a:p>
            <a:r>
              <a:rPr lang="en-US" dirty="0" smtClean="0"/>
              <a:t>Software modules</a:t>
            </a:r>
          </a:p>
          <a:p>
            <a:r>
              <a:rPr lang="en-US" dirty="0" smtClean="0"/>
              <a:t>Panels &amp; topology</a:t>
            </a:r>
            <a:endParaRPr lang="en-US" dirty="0" smtClean="0"/>
          </a:p>
          <a:p>
            <a:r>
              <a:rPr lang="en-US" dirty="0" smtClean="0"/>
              <a:t>Cycle </a:t>
            </a:r>
            <a:r>
              <a:rPr lang="en-US" dirty="0" smtClean="0"/>
              <a:t>Group Entries</a:t>
            </a:r>
          </a:p>
          <a:p>
            <a:r>
              <a:rPr lang="en-US" dirty="0" smtClean="0"/>
              <a:t>Cycle Groups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pic>
        <p:nvPicPr>
          <p:cNvPr id="7" name="Picture 6" descr="room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9967" y="2071498"/>
            <a:ext cx="8164065" cy="27150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pic>
        <p:nvPicPr>
          <p:cNvPr id="7" name="Picture 6" descr="cpuDefini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2276872"/>
            <a:ext cx="8894232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WinCC OA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pic>
        <p:nvPicPr>
          <p:cNvPr id="7" name="Picture 6" descr="pvs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9144000" cy="1122178"/>
          </a:xfrm>
          <a:prstGeom prst="rect">
            <a:avLst/>
          </a:prstGeom>
        </p:spPr>
      </p:pic>
      <p:pic>
        <p:nvPicPr>
          <p:cNvPr id="8" name="Picture 7" descr="pvssConf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852936"/>
            <a:ext cx="2723476" cy="38219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OPC server/groups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pic>
        <p:nvPicPr>
          <p:cNvPr id="7" name="Picture 6" descr="opcServ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178" y="1628800"/>
            <a:ext cx="7497222" cy="2067214"/>
          </a:xfrm>
          <a:prstGeom prst="rect">
            <a:avLst/>
          </a:prstGeom>
        </p:spPr>
      </p:pic>
      <p:pic>
        <p:nvPicPr>
          <p:cNvPr id="8" name="Picture 7" descr="opcGrou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93096"/>
            <a:ext cx="9144000" cy="130177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pic>
        <p:nvPicPr>
          <p:cNvPr id="7" name="Picture 6" descr="plcGener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6744642" cy="1209844"/>
          </a:xfrm>
          <a:prstGeom prst="rect">
            <a:avLst/>
          </a:prstGeom>
        </p:spPr>
      </p:pic>
      <p:pic>
        <p:nvPicPr>
          <p:cNvPr id="8" name="Picture 7" descr="plcDetai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780928"/>
            <a:ext cx="7325748" cy="1152686"/>
          </a:xfrm>
          <a:prstGeom prst="rect">
            <a:avLst/>
          </a:prstGeom>
        </p:spPr>
      </p:pic>
      <p:pic>
        <p:nvPicPr>
          <p:cNvPr id="9" name="Picture 8" descr="pollingGroup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437112"/>
            <a:ext cx="5839640" cy="9812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modules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PP-110622-b-MMA_RMSStatus.pptx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  <p:pic>
        <p:nvPicPr>
          <p:cNvPr id="7" name="Picture 6" descr="softwareModul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65476"/>
            <a:ext cx="9144000" cy="39270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2244</TotalTime>
  <Words>178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1_Office Theme</vt:lpstr>
      <vt:lpstr>RMS Status</vt:lpstr>
      <vt:lpstr>Steps to do from 0Configuration</vt:lpstr>
      <vt:lpstr>Definition of general system information</vt:lpstr>
      <vt:lpstr>Rooms</vt:lpstr>
      <vt:lpstr>CPUs</vt:lpstr>
      <vt:lpstr>WinCC OA Systems</vt:lpstr>
      <vt:lpstr>OPC server/groups</vt:lpstr>
      <vt:lpstr>PLCs</vt:lpstr>
      <vt:lpstr>Software modules</vt:lpstr>
      <vt:lpstr>Panels &amp; Navigator topology</vt:lpstr>
      <vt:lpstr>Cycle Group Entry</vt:lpstr>
      <vt:lpstr>Cycle Group</vt:lpstr>
      <vt:lpstr>What is missing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PVSS Navigator</dc:title>
  <dc:creator/>
  <cp:lastModifiedBy>mmarchha</cp:lastModifiedBy>
  <cp:revision>199</cp:revision>
  <dcterms:created xsi:type="dcterms:W3CDTF">2008-05-26T15:39:36Z</dcterms:created>
  <dcterms:modified xsi:type="dcterms:W3CDTF">2011-06-22T14:50:48Z</dcterms:modified>
</cp:coreProperties>
</file>