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 ContentType="image/ti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40"/>
  </p:notesMasterIdLst>
  <p:handoutMasterIdLst>
    <p:handoutMasterId r:id="rId41"/>
  </p:handoutMasterIdLst>
  <p:sldIdLst>
    <p:sldId id="323" r:id="rId5"/>
    <p:sldId id="4133" r:id="rId6"/>
    <p:sldId id="4139" r:id="rId7"/>
    <p:sldId id="4138" r:id="rId8"/>
    <p:sldId id="1244" r:id="rId9"/>
    <p:sldId id="336" r:id="rId10"/>
    <p:sldId id="1145" r:id="rId11"/>
    <p:sldId id="1137" r:id="rId12"/>
    <p:sldId id="1181" r:id="rId13"/>
    <p:sldId id="1168" r:id="rId14"/>
    <p:sldId id="4119" r:id="rId15"/>
    <p:sldId id="1083" r:id="rId16"/>
    <p:sldId id="1167" r:id="rId17"/>
    <p:sldId id="1235" r:id="rId18"/>
    <p:sldId id="1276" r:id="rId19"/>
    <p:sldId id="329" r:id="rId20"/>
    <p:sldId id="4135" r:id="rId21"/>
    <p:sldId id="1287" r:id="rId22"/>
    <p:sldId id="335" r:id="rId23"/>
    <p:sldId id="334" r:id="rId24"/>
    <p:sldId id="4136" r:id="rId25"/>
    <p:sldId id="1275" r:id="rId26"/>
    <p:sldId id="1169" r:id="rId27"/>
    <p:sldId id="4123" r:id="rId28"/>
    <p:sldId id="4124" r:id="rId29"/>
    <p:sldId id="4125" r:id="rId30"/>
    <p:sldId id="4127" r:id="rId31"/>
    <p:sldId id="4129" r:id="rId32"/>
    <p:sldId id="4132" r:id="rId33"/>
    <p:sldId id="1281" r:id="rId34"/>
    <p:sldId id="1295" r:id="rId35"/>
    <p:sldId id="4117" r:id="rId36"/>
    <p:sldId id="4131" r:id="rId37"/>
    <p:sldId id="4128" r:id="rId38"/>
    <p:sldId id="4130"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54667A3-89E9-612E-F9F7-52ADCD979855}" name="Shazia Farooq" initials="SF" userId="S::shazia.farooq@amscins.com::f28d2f32-f231-4d28-8200-6166f2b7875f" providerId="AD"/>
  <p188:author id="{55C9B7B4-B270-E9EA-FA97-08C6CFD2841D}" name="Erik Maddox" initials="EM" userId="S::erik.maddox@amscins.com::7a11a4c0-3b4c-4649-94f7-2e386eb7a1b8"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9F8B1C-0A2E-447F-9996-F8B264974BD5}" v="2352" dt="2025-01-23T23:18:45.017"/>
    <p1510:client id="{C3B56FC1-8B5B-0AB6-3D1E-52F12B0C1CDA}" v="1" dt="2025-01-24T06:52:13.159"/>
    <p1510:client id="{E4894A6C-736E-A67B-BF8D-7330E956C1B0}" v="9" dt="2025-01-23T23:26:02.359"/>
  </p1510:revLst>
</p1510:revInfo>
</file>

<file path=ppt/tableStyles.xml><?xml version="1.0" encoding="utf-8"?>
<a:tblStyleLst xmlns:a="http://schemas.openxmlformats.org/drawingml/2006/main" def="{5C22544A-7EE6-4342-B048-85BDC9FD1C3A}">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41071" autoAdjust="0"/>
  </p:normalViewPr>
  <p:slideViewPr>
    <p:cSldViewPr snapToGrid="0">
      <p:cViewPr varScale="1">
        <p:scale>
          <a:sx n="65" d="100"/>
          <a:sy n="65" d="100"/>
        </p:scale>
        <p:origin x="724" y="60"/>
      </p:cViewPr>
      <p:guideLst/>
    </p:cSldViewPr>
  </p:slideViewPr>
  <p:outlineViewPr>
    <p:cViewPr>
      <p:scale>
        <a:sx n="33" d="100"/>
        <a:sy n="33" d="100"/>
      </p:scale>
      <p:origin x="0" y="-164"/>
    </p:cViewPr>
  </p:outlineViewPr>
  <p:notesTextViewPr>
    <p:cViewPr>
      <p:scale>
        <a:sx n="66" d="100"/>
        <a:sy n="66" d="100"/>
      </p:scale>
      <p:origin x="0" y="0"/>
    </p:cViewPr>
  </p:notesTextViewPr>
  <p:sorterViewPr>
    <p:cViewPr>
      <p:scale>
        <a:sx n="190" d="100"/>
        <a:sy n="190" d="100"/>
      </p:scale>
      <p:origin x="0" y="-9048"/>
    </p:cViewPr>
  </p:sorterViewPr>
  <p:notesViewPr>
    <p:cSldViewPr snapToGrid="0">
      <p:cViewPr varScale="1">
        <p:scale>
          <a:sx n="50" d="100"/>
          <a:sy n="50" d="100"/>
        </p:scale>
        <p:origin x="2708" y="2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6ADE38-2688-B44C-B2DC-A217ACAB94DE}" type="doc">
      <dgm:prSet loTypeId="urn:microsoft.com/office/officeart/2005/8/layout/hierarchy2" loCatId="" qsTypeId="urn:microsoft.com/office/officeart/2005/8/quickstyle/simple2" qsCatId="simple" csTypeId="urn:microsoft.com/office/officeart/2005/8/colors/colorful1" csCatId="colorful" phldr="1"/>
      <dgm:spPr/>
      <dgm:t>
        <a:bodyPr/>
        <a:lstStyle/>
        <a:p>
          <a:endParaRPr lang="en-US"/>
        </a:p>
      </dgm:t>
    </dgm:pt>
    <dgm:pt modelId="{7D868C7A-5F9E-B547-A12D-C1FFEA08CD19}">
      <dgm:prSet phldrT="[Text]" phldr="1" custT="1"/>
      <dgm:spPr/>
      <dgm:t>
        <a:bodyPr/>
        <a:lstStyle/>
        <a:p>
          <a:endParaRPr lang="en-US" sz="1600" b="1" i="0" dirty="0">
            <a:latin typeface="Source Sans Pro" panose="020B0503030403020204" pitchFamily="34" charset="0"/>
            <a:ea typeface="Source Sans Pro" panose="020B0503030403020204" pitchFamily="34" charset="0"/>
          </a:endParaRPr>
        </a:p>
      </dgm:t>
    </dgm:pt>
    <dgm:pt modelId="{8CC25921-B825-2D48-98FF-319A70D2E257}" type="parTrans" cxnId="{6A0116EA-5AE4-8549-862C-91DB0A60D892}">
      <dgm:prSet/>
      <dgm:spPr/>
      <dgm:t>
        <a:bodyPr/>
        <a:lstStyle/>
        <a:p>
          <a:endParaRPr lang="en-US"/>
        </a:p>
      </dgm:t>
    </dgm:pt>
    <dgm:pt modelId="{ACABB838-A8CF-8E4F-90ED-78EBB772837C}" type="sibTrans" cxnId="{6A0116EA-5AE4-8549-862C-91DB0A60D892}">
      <dgm:prSet/>
      <dgm:spPr/>
      <dgm:t>
        <a:bodyPr/>
        <a:lstStyle/>
        <a:p>
          <a:endParaRPr lang="en-US"/>
        </a:p>
      </dgm:t>
    </dgm:pt>
    <dgm:pt modelId="{27173EB3-0399-644C-A274-275552EEA414}">
      <dgm:prSet phldrT="[Text]" phldr="1" custT="1"/>
      <dgm:spPr/>
      <dgm:t>
        <a:bodyPr/>
        <a:lstStyle/>
        <a:p>
          <a:endParaRPr lang="en-US" sz="1600" dirty="0">
            <a:latin typeface="Source Sans Pro" panose="020B0503030403020204" pitchFamily="34" charset="0"/>
            <a:ea typeface="Source Sans Pro" panose="020B0503030403020204" pitchFamily="34" charset="0"/>
          </a:endParaRPr>
        </a:p>
      </dgm:t>
    </dgm:pt>
    <dgm:pt modelId="{6D9590C6-A826-4A4A-8252-9124DCC21CA1}" type="parTrans" cxnId="{C6756CEE-E894-E740-B4A1-8802440A9CCD}">
      <dgm:prSet/>
      <dgm:spPr/>
      <dgm:t>
        <a:bodyPr/>
        <a:lstStyle/>
        <a:p>
          <a:endParaRPr lang="en-US"/>
        </a:p>
      </dgm:t>
    </dgm:pt>
    <dgm:pt modelId="{50C6F8DD-AAD0-5545-8AA3-DD2B26049C7D}" type="sibTrans" cxnId="{C6756CEE-E894-E740-B4A1-8802440A9CCD}">
      <dgm:prSet/>
      <dgm:spPr/>
      <dgm:t>
        <a:bodyPr/>
        <a:lstStyle/>
        <a:p>
          <a:endParaRPr lang="en-US"/>
        </a:p>
      </dgm:t>
    </dgm:pt>
    <dgm:pt modelId="{E5B171D9-0600-3246-B36E-21C770B0AE94}">
      <dgm:prSet phldrT="[Text]" phldr="1" custT="1"/>
      <dgm:spPr/>
      <dgm:t>
        <a:bodyPr/>
        <a:lstStyle/>
        <a:p>
          <a:endParaRPr lang="en-US" sz="1600" dirty="0">
            <a:solidFill>
              <a:schemeClr val="tx2"/>
            </a:solidFill>
            <a:latin typeface="Source Sans Pro" panose="020B0503030403020204" pitchFamily="34" charset="0"/>
            <a:ea typeface="Source Sans Pro" panose="020B0503030403020204" pitchFamily="34" charset="0"/>
          </a:endParaRPr>
        </a:p>
      </dgm:t>
    </dgm:pt>
    <dgm:pt modelId="{D3B71E44-6C44-9143-A60E-CBF1FDFC2485}" type="parTrans" cxnId="{29558057-777A-8442-A2B5-938757843793}">
      <dgm:prSet/>
      <dgm:spPr/>
      <dgm:t>
        <a:bodyPr/>
        <a:lstStyle/>
        <a:p>
          <a:endParaRPr lang="en-US"/>
        </a:p>
      </dgm:t>
    </dgm:pt>
    <dgm:pt modelId="{9D4ACA67-2374-F84C-828F-76678E94A35A}" type="sibTrans" cxnId="{29558057-777A-8442-A2B5-938757843793}">
      <dgm:prSet/>
      <dgm:spPr/>
      <dgm:t>
        <a:bodyPr/>
        <a:lstStyle/>
        <a:p>
          <a:endParaRPr lang="en-US"/>
        </a:p>
      </dgm:t>
    </dgm:pt>
    <dgm:pt modelId="{82033870-A16C-1149-8722-64EFF50D8CCA}">
      <dgm:prSet phldrT="[Text]" phldr="1" custT="1"/>
      <dgm:spPr/>
      <dgm:t>
        <a:bodyPr/>
        <a:lstStyle/>
        <a:p>
          <a:endParaRPr lang="en-US" sz="1600" dirty="0">
            <a:solidFill>
              <a:schemeClr val="tx2"/>
            </a:solidFill>
            <a:latin typeface="Source Sans Pro" panose="020B0503030403020204" pitchFamily="34" charset="0"/>
            <a:ea typeface="Source Sans Pro" panose="020B0503030403020204" pitchFamily="34" charset="0"/>
          </a:endParaRPr>
        </a:p>
      </dgm:t>
    </dgm:pt>
    <dgm:pt modelId="{9783C2B1-EE1E-D54D-835A-F28F5B1A8130}" type="parTrans" cxnId="{152778FC-EEA3-5344-8397-A536F007DF6F}">
      <dgm:prSet/>
      <dgm:spPr/>
      <dgm:t>
        <a:bodyPr/>
        <a:lstStyle/>
        <a:p>
          <a:endParaRPr lang="en-US"/>
        </a:p>
      </dgm:t>
    </dgm:pt>
    <dgm:pt modelId="{23E40AEE-16F3-D848-9A60-8D474F60745C}" type="sibTrans" cxnId="{152778FC-EEA3-5344-8397-A536F007DF6F}">
      <dgm:prSet/>
      <dgm:spPr/>
      <dgm:t>
        <a:bodyPr/>
        <a:lstStyle/>
        <a:p>
          <a:endParaRPr lang="en-US"/>
        </a:p>
      </dgm:t>
    </dgm:pt>
    <dgm:pt modelId="{90437BF7-99B5-D241-9DC3-B0D0B30E7FD9}">
      <dgm:prSet phldrT="[Text]" phldr="1" custT="1"/>
      <dgm:spPr/>
      <dgm:t>
        <a:bodyPr/>
        <a:lstStyle/>
        <a:p>
          <a:endParaRPr lang="en-US" sz="1600" dirty="0">
            <a:latin typeface="Source Sans Pro" panose="020B0503030403020204" pitchFamily="34" charset="0"/>
            <a:ea typeface="Source Sans Pro" panose="020B0503030403020204" pitchFamily="34" charset="0"/>
          </a:endParaRPr>
        </a:p>
      </dgm:t>
    </dgm:pt>
    <dgm:pt modelId="{34A1C9AE-9E54-984D-A61A-5883725FB877}" type="parTrans" cxnId="{EBF3ADD9-203B-9445-B3A1-4401FB056E93}">
      <dgm:prSet/>
      <dgm:spPr/>
      <dgm:t>
        <a:bodyPr/>
        <a:lstStyle/>
        <a:p>
          <a:endParaRPr lang="en-US"/>
        </a:p>
      </dgm:t>
    </dgm:pt>
    <dgm:pt modelId="{349332A9-CF1E-7A4B-B711-163CBD3A6E07}" type="sibTrans" cxnId="{EBF3ADD9-203B-9445-B3A1-4401FB056E93}">
      <dgm:prSet/>
      <dgm:spPr/>
      <dgm:t>
        <a:bodyPr/>
        <a:lstStyle/>
        <a:p>
          <a:endParaRPr lang="en-US"/>
        </a:p>
      </dgm:t>
    </dgm:pt>
    <dgm:pt modelId="{3D88878A-7C15-9840-8A8F-C9469AA4D7FD}">
      <dgm:prSet phldrT="[Text]" phldr="1" custT="1"/>
      <dgm:spPr/>
      <dgm:t>
        <a:bodyPr/>
        <a:lstStyle/>
        <a:p>
          <a:endParaRPr lang="en-US" sz="1600" dirty="0">
            <a:solidFill>
              <a:schemeClr val="tx2"/>
            </a:solidFill>
            <a:latin typeface="Source Sans Pro" panose="020B0503030403020204" pitchFamily="34" charset="0"/>
            <a:ea typeface="Source Sans Pro" panose="020B0503030403020204" pitchFamily="34" charset="0"/>
          </a:endParaRPr>
        </a:p>
      </dgm:t>
    </dgm:pt>
    <dgm:pt modelId="{07B3B050-454D-FA42-AE5F-C22DA68E4F7C}" type="parTrans" cxnId="{BA243AFA-3153-C64F-99BA-841DA9B74299}">
      <dgm:prSet/>
      <dgm:spPr/>
      <dgm:t>
        <a:bodyPr/>
        <a:lstStyle/>
        <a:p>
          <a:endParaRPr lang="en-US"/>
        </a:p>
      </dgm:t>
    </dgm:pt>
    <dgm:pt modelId="{CE7AFBDF-B522-3C41-A3F0-0ABCF0B62A92}" type="sibTrans" cxnId="{BA243AFA-3153-C64F-99BA-841DA9B74299}">
      <dgm:prSet/>
      <dgm:spPr/>
      <dgm:t>
        <a:bodyPr/>
        <a:lstStyle/>
        <a:p>
          <a:endParaRPr lang="en-US"/>
        </a:p>
      </dgm:t>
    </dgm:pt>
    <dgm:pt modelId="{27E8239D-5E38-7642-87E8-EA3CDE8BBD4F}">
      <dgm:prSet phldrT="[Text]" custT="1"/>
      <dgm:spPr/>
      <dgm:t>
        <a:bodyPr/>
        <a:lstStyle/>
        <a:p>
          <a:endParaRPr lang="en-US" sz="1600" dirty="0">
            <a:solidFill>
              <a:schemeClr val="tx2"/>
            </a:solidFill>
            <a:latin typeface="Source Sans Pro" panose="020B0503030403020204" pitchFamily="34" charset="0"/>
            <a:ea typeface="Source Sans Pro" panose="020B0503030403020204" pitchFamily="34" charset="0"/>
          </a:endParaRPr>
        </a:p>
      </dgm:t>
    </dgm:pt>
    <dgm:pt modelId="{EC294CC8-9AEB-AA42-9ACD-78651160813E}" type="parTrans" cxnId="{B4E32DC7-0E67-0B43-88C9-9D33ABA705A9}">
      <dgm:prSet/>
      <dgm:spPr/>
      <dgm:t>
        <a:bodyPr/>
        <a:lstStyle/>
        <a:p>
          <a:endParaRPr lang="en-US"/>
        </a:p>
      </dgm:t>
    </dgm:pt>
    <dgm:pt modelId="{26269CAD-B871-CB44-86B9-3A8D73F9CF99}" type="sibTrans" cxnId="{B4E32DC7-0E67-0B43-88C9-9D33ABA705A9}">
      <dgm:prSet/>
      <dgm:spPr/>
      <dgm:t>
        <a:bodyPr/>
        <a:lstStyle/>
        <a:p>
          <a:endParaRPr lang="en-US"/>
        </a:p>
      </dgm:t>
    </dgm:pt>
    <dgm:pt modelId="{79D3078A-1E77-F145-BA43-A80B625E9390}" type="pres">
      <dgm:prSet presAssocID="{936ADE38-2688-B44C-B2DC-A217ACAB94DE}" presName="diagram" presStyleCnt="0">
        <dgm:presLayoutVars>
          <dgm:chPref val="1"/>
          <dgm:dir/>
          <dgm:animOne val="branch"/>
          <dgm:animLvl val="lvl"/>
          <dgm:resizeHandles val="exact"/>
        </dgm:presLayoutVars>
      </dgm:prSet>
      <dgm:spPr/>
    </dgm:pt>
    <dgm:pt modelId="{69DD0691-DF8F-754C-ABA9-9D2E655C2A38}" type="pres">
      <dgm:prSet presAssocID="{7D868C7A-5F9E-B547-A12D-C1FFEA08CD19}" presName="root1" presStyleCnt="0"/>
      <dgm:spPr/>
    </dgm:pt>
    <dgm:pt modelId="{3A8F0318-6D3B-A94D-936E-F0741211A8F4}" type="pres">
      <dgm:prSet presAssocID="{7D868C7A-5F9E-B547-A12D-C1FFEA08CD19}" presName="LevelOneTextNode" presStyleLbl="node0" presStyleIdx="0" presStyleCnt="1" custLinFactNeighborX="-25916">
        <dgm:presLayoutVars>
          <dgm:chPref val="3"/>
        </dgm:presLayoutVars>
      </dgm:prSet>
      <dgm:spPr/>
    </dgm:pt>
    <dgm:pt modelId="{DDA241C1-D493-5540-BA62-D14D91EDCD63}" type="pres">
      <dgm:prSet presAssocID="{7D868C7A-5F9E-B547-A12D-C1FFEA08CD19}" presName="level2hierChild" presStyleCnt="0"/>
      <dgm:spPr/>
    </dgm:pt>
    <dgm:pt modelId="{6AA160F4-138F-8F4E-BB90-7E434FEA8251}" type="pres">
      <dgm:prSet presAssocID="{6D9590C6-A826-4A4A-8252-9124DCC21CA1}" presName="conn2-1" presStyleLbl="parChTrans1D2" presStyleIdx="0" presStyleCnt="2"/>
      <dgm:spPr/>
    </dgm:pt>
    <dgm:pt modelId="{5CD31B50-2B72-A84F-A402-4DDBF108EADC}" type="pres">
      <dgm:prSet presAssocID="{6D9590C6-A826-4A4A-8252-9124DCC21CA1}" presName="connTx" presStyleLbl="parChTrans1D2" presStyleIdx="0" presStyleCnt="2"/>
      <dgm:spPr/>
    </dgm:pt>
    <dgm:pt modelId="{DE18145B-C6BB-0941-A94B-1C6342CDC7E2}" type="pres">
      <dgm:prSet presAssocID="{27173EB3-0399-644C-A274-275552EEA414}" presName="root2" presStyleCnt="0"/>
      <dgm:spPr/>
    </dgm:pt>
    <dgm:pt modelId="{299FED1F-9E33-2A4C-90BF-01EE8A28E7F9}" type="pres">
      <dgm:prSet presAssocID="{27173EB3-0399-644C-A274-275552EEA414}" presName="LevelTwoTextNode" presStyleLbl="node2" presStyleIdx="0" presStyleCnt="2" custLinFactNeighborX="-8184">
        <dgm:presLayoutVars>
          <dgm:chPref val="3"/>
        </dgm:presLayoutVars>
      </dgm:prSet>
      <dgm:spPr/>
    </dgm:pt>
    <dgm:pt modelId="{AA5BAF16-4EA0-9A43-B588-81B547D6B8CB}" type="pres">
      <dgm:prSet presAssocID="{27173EB3-0399-644C-A274-275552EEA414}" presName="level3hierChild" presStyleCnt="0"/>
      <dgm:spPr/>
    </dgm:pt>
    <dgm:pt modelId="{75A33091-ED75-984E-AB1C-02CD6D46CD12}" type="pres">
      <dgm:prSet presAssocID="{D3B71E44-6C44-9143-A60E-CBF1FDFC2485}" presName="conn2-1" presStyleLbl="parChTrans1D3" presStyleIdx="0" presStyleCnt="4"/>
      <dgm:spPr/>
    </dgm:pt>
    <dgm:pt modelId="{0CA55A4F-97AB-A943-8733-BADAB07B5AF5}" type="pres">
      <dgm:prSet presAssocID="{D3B71E44-6C44-9143-A60E-CBF1FDFC2485}" presName="connTx" presStyleLbl="parChTrans1D3" presStyleIdx="0" presStyleCnt="4"/>
      <dgm:spPr/>
    </dgm:pt>
    <dgm:pt modelId="{758C4F47-6388-D64D-9E1C-BDF08358F129}" type="pres">
      <dgm:prSet presAssocID="{E5B171D9-0600-3246-B36E-21C770B0AE94}" presName="root2" presStyleCnt="0"/>
      <dgm:spPr/>
    </dgm:pt>
    <dgm:pt modelId="{BA9E9FA4-128A-D048-9BEC-BF4F19A3939C}" type="pres">
      <dgm:prSet presAssocID="{E5B171D9-0600-3246-B36E-21C770B0AE94}" presName="LevelTwoTextNode" presStyleLbl="node3" presStyleIdx="0" presStyleCnt="4">
        <dgm:presLayoutVars>
          <dgm:chPref val="3"/>
        </dgm:presLayoutVars>
      </dgm:prSet>
      <dgm:spPr/>
    </dgm:pt>
    <dgm:pt modelId="{FF0590F2-BD67-404E-A293-7B8D1FD15240}" type="pres">
      <dgm:prSet presAssocID="{E5B171D9-0600-3246-B36E-21C770B0AE94}" presName="level3hierChild" presStyleCnt="0"/>
      <dgm:spPr/>
    </dgm:pt>
    <dgm:pt modelId="{CD4A1CE8-B836-8943-87E0-1EEB131331E9}" type="pres">
      <dgm:prSet presAssocID="{9783C2B1-EE1E-D54D-835A-F28F5B1A8130}" presName="conn2-1" presStyleLbl="parChTrans1D3" presStyleIdx="1" presStyleCnt="4"/>
      <dgm:spPr/>
    </dgm:pt>
    <dgm:pt modelId="{4A95AC92-AC83-044F-8AE6-EAB1164455D1}" type="pres">
      <dgm:prSet presAssocID="{9783C2B1-EE1E-D54D-835A-F28F5B1A8130}" presName="connTx" presStyleLbl="parChTrans1D3" presStyleIdx="1" presStyleCnt="4"/>
      <dgm:spPr/>
    </dgm:pt>
    <dgm:pt modelId="{1D0493B8-65C5-8143-8286-59E826ED0147}" type="pres">
      <dgm:prSet presAssocID="{82033870-A16C-1149-8722-64EFF50D8CCA}" presName="root2" presStyleCnt="0"/>
      <dgm:spPr/>
    </dgm:pt>
    <dgm:pt modelId="{F429B9A9-F272-874D-8D00-0B003479C1F4}" type="pres">
      <dgm:prSet presAssocID="{82033870-A16C-1149-8722-64EFF50D8CCA}" presName="LevelTwoTextNode" presStyleLbl="node3" presStyleIdx="1" presStyleCnt="4">
        <dgm:presLayoutVars>
          <dgm:chPref val="3"/>
        </dgm:presLayoutVars>
      </dgm:prSet>
      <dgm:spPr/>
    </dgm:pt>
    <dgm:pt modelId="{60D618C9-5688-DE4C-96A6-B1414793E974}" type="pres">
      <dgm:prSet presAssocID="{82033870-A16C-1149-8722-64EFF50D8CCA}" presName="level3hierChild" presStyleCnt="0"/>
      <dgm:spPr/>
    </dgm:pt>
    <dgm:pt modelId="{094AF470-8448-A743-9E51-95BD5BFC98D1}" type="pres">
      <dgm:prSet presAssocID="{34A1C9AE-9E54-984D-A61A-5883725FB877}" presName="conn2-1" presStyleLbl="parChTrans1D2" presStyleIdx="1" presStyleCnt="2"/>
      <dgm:spPr/>
    </dgm:pt>
    <dgm:pt modelId="{CC081575-FF9B-DD44-AE1B-25440B6D49FD}" type="pres">
      <dgm:prSet presAssocID="{34A1C9AE-9E54-984D-A61A-5883725FB877}" presName="connTx" presStyleLbl="parChTrans1D2" presStyleIdx="1" presStyleCnt="2"/>
      <dgm:spPr/>
    </dgm:pt>
    <dgm:pt modelId="{C97BF010-5B38-E54C-AA44-71880ADAD186}" type="pres">
      <dgm:prSet presAssocID="{90437BF7-99B5-D241-9DC3-B0D0B30E7FD9}" presName="root2" presStyleCnt="0"/>
      <dgm:spPr/>
    </dgm:pt>
    <dgm:pt modelId="{9236AC03-25B1-5F4C-8E87-BA9434B8867E}" type="pres">
      <dgm:prSet presAssocID="{90437BF7-99B5-D241-9DC3-B0D0B30E7FD9}" presName="LevelTwoTextNode" presStyleLbl="node2" presStyleIdx="1" presStyleCnt="2" custLinFactNeighborX="-5456">
        <dgm:presLayoutVars>
          <dgm:chPref val="3"/>
        </dgm:presLayoutVars>
      </dgm:prSet>
      <dgm:spPr/>
    </dgm:pt>
    <dgm:pt modelId="{8DCA61E7-7FE4-E541-BA35-F07BB7F6ED9D}" type="pres">
      <dgm:prSet presAssocID="{90437BF7-99B5-D241-9DC3-B0D0B30E7FD9}" presName="level3hierChild" presStyleCnt="0"/>
      <dgm:spPr/>
    </dgm:pt>
    <dgm:pt modelId="{F0D5838F-ED7A-5341-9FC6-4414CC317BFB}" type="pres">
      <dgm:prSet presAssocID="{07B3B050-454D-FA42-AE5F-C22DA68E4F7C}" presName="conn2-1" presStyleLbl="parChTrans1D3" presStyleIdx="2" presStyleCnt="4"/>
      <dgm:spPr/>
    </dgm:pt>
    <dgm:pt modelId="{FE09E0C4-F688-9349-A9AB-F7445615D668}" type="pres">
      <dgm:prSet presAssocID="{07B3B050-454D-FA42-AE5F-C22DA68E4F7C}" presName="connTx" presStyleLbl="parChTrans1D3" presStyleIdx="2" presStyleCnt="4"/>
      <dgm:spPr/>
    </dgm:pt>
    <dgm:pt modelId="{3EE01985-98D2-A840-A2AF-345825D9A67B}" type="pres">
      <dgm:prSet presAssocID="{3D88878A-7C15-9840-8A8F-C9469AA4D7FD}" presName="root2" presStyleCnt="0"/>
      <dgm:spPr/>
    </dgm:pt>
    <dgm:pt modelId="{7333B77F-0F86-F946-A477-F38DEB9847AF}" type="pres">
      <dgm:prSet presAssocID="{3D88878A-7C15-9840-8A8F-C9469AA4D7FD}" presName="LevelTwoTextNode" presStyleLbl="node3" presStyleIdx="2" presStyleCnt="4">
        <dgm:presLayoutVars>
          <dgm:chPref val="3"/>
        </dgm:presLayoutVars>
      </dgm:prSet>
      <dgm:spPr/>
    </dgm:pt>
    <dgm:pt modelId="{5B5FDD8B-F3FE-4C47-A819-1A53FD436E76}" type="pres">
      <dgm:prSet presAssocID="{3D88878A-7C15-9840-8A8F-C9469AA4D7FD}" presName="level3hierChild" presStyleCnt="0"/>
      <dgm:spPr/>
    </dgm:pt>
    <dgm:pt modelId="{6323309A-E950-2442-8558-4FC87BB47816}" type="pres">
      <dgm:prSet presAssocID="{EC294CC8-9AEB-AA42-9ACD-78651160813E}" presName="conn2-1" presStyleLbl="parChTrans1D3" presStyleIdx="3" presStyleCnt="4"/>
      <dgm:spPr/>
    </dgm:pt>
    <dgm:pt modelId="{77027FB7-B9FF-B646-A0FE-350F992CB5E1}" type="pres">
      <dgm:prSet presAssocID="{EC294CC8-9AEB-AA42-9ACD-78651160813E}" presName="connTx" presStyleLbl="parChTrans1D3" presStyleIdx="3" presStyleCnt="4"/>
      <dgm:spPr/>
    </dgm:pt>
    <dgm:pt modelId="{223E7E5B-28E6-834B-86E8-ECF50B03A93B}" type="pres">
      <dgm:prSet presAssocID="{27E8239D-5E38-7642-87E8-EA3CDE8BBD4F}" presName="root2" presStyleCnt="0"/>
      <dgm:spPr/>
    </dgm:pt>
    <dgm:pt modelId="{979516E2-2DA2-8A44-9470-91C9A03BF75D}" type="pres">
      <dgm:prSet presAssocID="{27E8239D-5E38-7642-87E8-EA3CDE8BBD4F}" presName="LevelTwoTextNode" presStyleLbl="node3" presStyleIdx="3" presStyleCnt="4">
        <dgm:presLayoutVars>
          <dgm:chPref val="3"/>
        </dgm:presLayoutVars>
      </dgm:prSet>
      <dgm:spPr/>
    </dgm:pt>
    <dgm:pt modelId="{708A22E3-9950-6A4E-ADC7-20C88CBE9785}" type="pres">
      <dgm:prSet presAssocID="{27E8239D-5E38-7642-87E8-EA3CDE8BBD4F}" presName="level3hierChild" presStyleCnt="0"/>
      <dgm:spPr/>
    </dgm:pt>
  </dgm:ptLst>
  <dgm:cxnLst>
    <dgm:cxn modelId="{8FA20C03-BA31-494C-ABD5-CAA6F4AFF7A0}" type="presOf" srcId="{936ADE38-2688-B44C-B2DC-A217ACAB94DE}" destId="{79D3078A-1E77-F145-BA43-A80B625E9390}" srcOrd="0" destOrd="0" presId="urn:microsoft.com/office/officeart/2005/8/layout/hierarchy2"/>
    <dgm:cxn modelId="{30D9EE15-433F-404E-AD58-69644C8F98F8}" type="presOf" srcId="{9783C2B1-EE1E-D54D-835A-F28F5B1A8130}" destId="{4A95AC92-AC83-044F-8AE6-EAB1164455D1}" srcOrd="1" destOrd="0" presId="urn:microsoft.com/office/officeart/2005/8/layout/hierarchy2"/>
    <dgm:cxn modelId="{5D41811D-DB13-ED4C-9682-67D04DD4DD12}" type="presOf" srcId="{7D868C7A-5F9E-B547-A12D-C1FFEA08CD19}" destId="{3A8F0318-6D3B-A94D-936E-F0741211A8F4}" srcOrd="0" destOrd="0" presId="urn:microsoft.com/office/officeart/2005/8/layout/hierarchy2"/>
    <dgm:cxn modelId="{515C6F29-B9B4-8045-B7E0-09645D819BBF}" type="presOf" srcId="{D3B71E44-6C44-9143-A60E-CBF1FDFC2485}" destId="{75A33091-ED75-984E-AB1C-02CD6D46CD12}" srcOrd="0" destOrd="0" presId="urn:microsoft.com/office/officeart/2005/8/layout/hierarchy2"/>
    <dgm:cxn modelId="{43B54455-A7FB-574D-A6B1-B8CAF75B7754}" type="presOf" srcId="{27173EB3-0399-644C-A274-275552EEA414}" destId="{299FED1F-9E33-2A4C-90BF-01EE8A28E7F9}" srcOrd="0" destOrd="0" presId="urn:microsoft.com/office/officeart/2005/8/layout/hierarchy2"/>
    <dgm:cxn modelId="{29558057-777A-8442-A2B5-938757843793}" srcId="{27173EB3-0399-644C-A274-275552EEA414}" destId="{E5B171D9-0600-3246-B36E-21C770B0AE94}" srcOrd="0" destOrd="0" parTransId="{D3B71E44-6C44-9143-A60E-CBF1FDFC2485}" sibTransId="{9D4ACA67-2374-F84C-828F-76678E94A35A}"/>
    <dgm:cxn modelId="{E8F9C457-F6F6-6549-9782-19E72D8CEEDD}" type="presOf" srcId="{34A1C9AE-9E54-984D-A61A-5883725FB877}" destId="{094AF470-8448-A743-9E51-95BD5BFC98D1}" srcOrd="0" destOrd="0" presId="urn:microsoft.com/office/officeart/2005/8/layout/hierarchy2"/>
    <dgm:cxn modelId="{0B96AC9A-09E1-3647-810C-9A485B81F684}" type="presOf" srcId="{E5B171D9-0600-3246-B36E-21C770B0AE94}" destId="{BA9E9FA4-128A-D048-9BEC-BF4F19A3939C}" srcOrd="0" destOrd="0" presId="urn:microsoft.com/office/officeart/2005/8/layout/hierarchy2"/>
    <dgm:cxn modelId="{13240AA9-0F43-004F-8861-8EA05B19BCB8}" type="presOf" srcId="{9783C2B1-EE1E-D54D-835A-F28F5B1A8130}" destId="{CD4A1CE8-B836-8943-87E0-1EEB131331E9}" srcOrd="0" destOrd="0" presId="urn:microsoft.com/office/officeart/2005/8/layout/hierarchy2"/>
    <dgm:cxn modelId="{9FE85CAD-E762-0F45-8243-587D5DA5DD5F}" type="presOf" srcId="{D3B71E44-6C44-9143-A60E-CBF1FDFC2485}" destId="{0CA55A4F-97AB-A943-8733-BADAB07B5AF5}" srcOrd="1" destOrd="0" presId="urn:microsoft.com/office/officeart/2005/8/layout/hierarchy2"/>
    <dgm:cxn modelId="{9252ADAF-F2DA-AF40-84B2-90224EC85B68}" type="presOf" srcId="{90437BF7-99B5-D241-9DC3-B0D0B30E7FD9}" destId="{9236AC03-25B1-5F4C-8E87-BA9434B8867E}" srcOrd="0" destOrd="0" presId="urn:microsoft.com/office/officeart/2005/8/layout/hierarchy2"/>
    <dgm:cxn modelId="{B4E32DC7-0E67-0B43-88C9-9D33ABA705A9}" srcId="{90437BF7-99B5-D241-9DC3-B0D0B30E7FD9}" destId="{27E8239D-5E38-7642-87E8-EA3CDE8BBD4F}" srcOrd="1" destOrd="0" parTransId="{EC294CC8-9AEB-AA42-9ACD-78651160813E}" sibTransId="{26269CAD-B871-CB44-86B9-3A8D73F9CF99}"/>
    <dgm:cxn modelId="{EC318DD4-274D-1F41-960C-1D1F794096A2}" type="presOf" srcId="{EC294CC8-9AEB-AA42-9ACD-78651160813E}" destId="{77027FB7-B9FF-B646-A0FE-350F992CB5E1}" srcOrd="1" destOrd="0" presId="urn:microsoft.com/office/officeart/2005/8/layout/hierarchy2"/>
    <dgm:cxn modelId="{301EE1D6-C1F6-C243-8DB0-A796FB00B646}" type="presOf" srcId="{27E8239D-5E38-7642-87E8-EA3CDE8BBD4F}" destId="{979516E2-2DA2-8A44-9470-91C9A03BF75D}" srcOrd="0" destOrd="0" presId="urn:microsoft.com/office/officeart/2005/8/layout/hierarchy2"/>
    <dgm:cxn modelId="{77CFE1D6-C2B0-9D42-99EE-8D4BE7CE9D19}" type="presOf" srcId="{3D88878A-7C15-9840-8A8F-C9469AA4D7FD}" destId="{7333B77F-0F86-F946-A477-F38DEB9847AF}" srcOrd="0" destOrd="0" presId="urn:microsoft.com/office/officeart/2005/8/layout/hierarchy2"/>
    <dgm:cxn modelId="{EAC42BD7-A6AA-3142-A8C5-BFBD69C6EBD7}" type="presOf" srcId="{07B3B050-454D-FA42-AE5F-C22DA68E4F7C}" destId="{FE09E0C4-F688-9349-A9AB-F7445615D668}" srcOrd="1" destOrd="0" presId="urn:microsoft.com/office/officeart/2005/8/layout/hierarchy2"/>
    <dgm:cxn modelId="{EBF3ADD9-203B-9445-B3A1-4401FB056E93}" srcId="{7D868C7A-5F9E-B547-A12D-C1FFEA08CD19}" destId="{90437BF7-99B5-D241-9DC3-B0D0B30E7FD9}" srcOrd="1" destOrd="0" parTransId="{34A1C9AE-9E54-984D-A61A-5883725FB877}" sibTransId="{349332A9-CF1E-7A4B-B711-163CBD3A6E07}"/>
    <dgm:cxn modelId="{232E6BE3-28D5-F845-A24D-E3EE39AD0ADB}" type="presOf" srcId="{EC294CC8-9AEB-AA42-9ACD-78651160813E}" destId="{6323309A-E950-2442-8558-4FC87BB47816}" srcOrd="0" destOrd="0" presId="urn:microsoft.com/office/officeart/2005/8/layout/hierarchy2"/>
    <dgm:cxn modelId="{160EDCE5-BC00-CA4E-98A8-19B6018C63D3}" type="presOf" srcId="{82033870-A16C-1149-8722-64EFF50D8CCA}" destId="{F429B9A9-F272-874D-8D00-0B003479C1F4}" srcOrd="0" destOrd="0" presId="urn:microsoft.com/office/officeart/2005/8/layout/hierarchy2"/>
    <dgm:cxn modelId="{6A0116EA-5AE4-8549-862C-91DB0A60D892}" srcId="{936ADE38-2688-B44C-B2DC-A217ACAB94DE}" destId="{7D868C7A-5F9E-B547-A12D-C1FFEA08CD19}" srcOrd="0" destOrd="0" parTransId="{8CC25921-B825-2D48-98FF-319A70D2E257}" sibTransId="{ACABB838-A8CF-8E4F-90ED-78EBB772837C}"/>
    <dgm:cxn modelId="{A16135EE-0E93-2E49-9304-09239A83A757}" type="presOf" srcId="{6D9590C6-A826-4A4A-8252-9124DCC21CA1}" destId="{6AA160F4-138F-8F4E-BB90-7E434FEA8251}" srcOrd="0" destOrd="0" presId="urn:microsoft.com/office/officeart/2005/8/layout/hierarchy2"/>
    <dgm:cxn modelId="{C6756CEE-E894-E740-B4A1-8802440A9CCD}" srcId="{7D868C7A-5F9E-B547-A12D-C1FFEA08CD19}" destId="{27173EB3-0399-644C-A274-275552EEA414}" srcOrd="0" destOrd="0" parTransId="{6D9590C6-A826-4A4A-8252-9124DCC21CA1}" sibTransId="{50C6F8DD-AAD0-5545-8AA3-DD2B26049C7D}"/>
    <dgm:cxn modelId="{8C728BF4-11B5-A84A-9172-A57594921FD4}" type="presOf" srcId="{07B3B050-454D-FA42-AE5F-C22DA68E4F7C}" destId="{F0D5838F-ED7A-5341-9FC6-4414CC317BFB}" srcOrd="0" destOrd="0" presId="urn:microsoft.com/office/officeart/2005/8/layout/hierarchy2"/>
    <dgm:cxn modelId="{79A05BF8-D043-994C-B460-D21C810F5572}" type="presOf" srcId="{34A1C9AE-9E54-984D-A61A-5883725FB877}" destId="{CC081575-FF9B-DD44-AE1B-25440B6D49FD}" srcOrd="1" destOrd="0" presId="urn:microsoft.com/office/officeart/2005/8/layout/hierarchy2"/>
    <dgm:cxn modelId="{BA243AFA-3153-C64F-99BA-841DA9B74299}" srcId="{90437BF7-99B5-D241-9DC3-B0D0B30E7FD9}" destId="{3D88878A-7C15-9840-8A8F-C9469AA4D7FD}" srcOrd="0" destOrd="0" parTransId="{07B3B050-454D-FA42-AE5F-C22DA68E4F7C}" sibTransId="{CE7AFBDF-B522-3C41-A3F0-0ABCF0B62A92}"/>
    <dgm:cxn modelId="{152778FC-EEA3-5344-8397-A536F007DF6F}" srcId="{27173EB3-0399-644C-A274-275552EEA414}" destId="{82033870-A16C-1149-8722-64EFF50D8CCA}" srcOrd="1" destOrd="0" parTransId="{9783C2B1-EE1E-D54D-835A-F28F5B1A8130}" sibTransId="{23E40AEE-16F3-D848-9A60-8D474F60745C}"/>
    <dgm:cxn modelId="{31B9ACFF-1368-884F-AFDE-6753DB985604}" type="presOf" srcId="{6D9590C6-A826-4A4A-8252-9124DCC21CA1}" destId="{5CD31B50-2B72-A84F-A402-4DDBF108EADC}" srcOrd="1" destOrd="0" presId="urn:microsoft.com/office/officeart/2005/8/layout/hierarchy2"/>
    <dgm:cxn modelId="{6552F334-1DA2-304D-9AB1-6F58DFC49C6C}" type="presParOf" srcId="{79D3078A-1E77-F145-BA43-A80B625E9390}" destId="{69DD0691-DF8F-754C-ABA9-9D2E655C2A38}" srcOrd="0" destOrd="0" presId="urn:microsoft.com/office/officeart/2005/8/layout/hierarchy2"/>
    <dgm:cxn modelId="{3E7D7CC4-C133-3448-8991-26F37913F6A1}" type="presParOf" srcId="{69DD0691-DF8F-754C-ABA9-9D2E655C2A38}" destId="{3A8F0318-6D3B-A94D-936E-F0741211A8F4}" srcOrd="0" destOrd="0" presId="urn:microsoft.com/office/officeart/2005/8/layout/hierarchy2"/>
    <dgm:cxn modelId="{D18144E7-6283-CF45-83F0-20F46C804AB3}" type="presParOf" srcId="{69DD0691-DF8F-754C-ABA9-9D2E655C2A38}" destId="{DDA241C1-D493-5540-BA62-D14D91EDCD63}" srcOrd="1" destOrd="0" presId="urn:microsoft.com/office/officeart/2005/8/layout/hierarchy2"/>
    <dgm:cxn modelId="{C3C7ECE2-7D58-004D-98DB-B1A2CBD2E028}" type="presParOf" srcId="{DDA241C1-D493-5540-BA62-D14D91EDCD63}" destId="{6AA160F4-138F-8F4E-BB90-7E434FEA8251}" srcOrd="0" destOrd="0" presId="urn:microsoft.com/office/officeart/2005/8/layout/hierarchy2"/>
    <dgm:cxn modelId="{2579F9B7-2EC7-DC41-AC61-70DECE3E55F9}" type="presParOf" srcId="{6AA160F4-138F-8F4E-BB90-7E434FEA8251}" destId="{5CD31B50-2B72-A84F-A402-4DDBF108EADC}" srcOrd="0" destOrd="0" presId="urn:microsoft.com/office/officeart/2005/8/layout/hierarchy2"/>
    <dgm:cxn modelId="{04EBAF95-D375-154B-8275-F60D95F0E6FD}" type="presParOf" srcId="{DDA241C1-D493-5540-BA62-D14D91EDCD63}" destId="{DE18145B-C6BB-0941-A94B-1C6342CDC7E2}" srcOrd="1" destOrd="0" presId="urn:microsoft.com/office/officeart/2005/8/layout/hierarchy2"/>
    <dgm:cxn modelId="{DF6FDDB4-ABDA-1A45-9E07-223F38E2D43E}" type="presParOf" srcId="{DE18145B-C6BB-0941-A94B-1C6342CDC7E2}" destId="{299FED1F-9E33-2A4C-90BF-01EE8A28E7F9}" srcOrd="0" destOrd="0" presId="urn:microsoft.com/office/officeart/2005/8/layout/hierarchy2"/>
    <dgm:cxn modelId="{6EDFDC21-F5ED-984A-B6DE-59873966512D}" type="presParOf" srcId="{DE18145B-C6BB-0941-A94B-1C6342CDC7E2}" destId="{AA5BAF16-4EA0-9A43-B588-81B547D6B8CB}" srcOrd="1" destOrd="0" presId="urn:microsoft.com/office/officeart/2005/8/layout/hierarchy2"/>
    <dgm:cxn modelId="{F422EDFA-6F88-9C4D-BF30-A32EAED48C4E}" type="presParOf" srcId="{AA5BAF16-4EA0-9A43-B588-81B547D6B8CB}" destId="{75A33091-ED75-984E-AB1C-02CD6D46CD12}" srcOrd="0" destOrd="0" presId="urn:microsoft.com/office/officeart/2005/8/layout/hierarchy2"/>
    <dgm:cxn modelId="{85BF5CBF-D68A-6742-BB11-C0B4E7D048C6}" type="presParOf" srcId="{75A33091-ED75-984E-AB1C-02CD6D46CD12}" destId="{0CA55A4F-97AB-A943-8733-BADAB07B5AF5}" srcOrd="0" destOrd="0" presId="urn:microsoft.com/office/officeart/2005/8/layout/hierarchy2"/>
    <dgm:cxn modelId="{911717CE-78F9-5E4F-862F-0F435954C489}" type="presParOf" srcId="{AA5BAF16-4EA0-9A43-B588-81B547D6B8CB}" destId="{758C4F47-6388-D64D-9E1C-BDF08358F129}" srcOrd="1" destOrd="0" presId="urn:microsoft.com/office/officeart/2005/8/layout/hierarchy2"/>
    <dgm:cxn modelId="{F01A0795-FA22-3F47-BB39-4F9B0FD88D9D}" type="presParOf" srcId="{758C4F47-6388-D64D-9E1C-BDF08358F129}" destId="{BA9E9FA4-128A-D048-9BEC-BF4F19A3939C}" srcOrd="0" destOrd="0" presId="urn:microsoft.com/office/officeart/2005/8/layout/hierarchy2"/>
    <dgm:cxn modelId="{F19F8065-FC0C-7F46-9C46-89F720BE9D6A}" type="presParOf" srcId="{758C4F47-6388-D64D-9E1C-BDF08358F129}" destId="{FF0590F2-BD67-404E-A293-7B8D1FD15240}" srcOrd="1" destOrd="0" presId="urn:microsoft.com/office/officeart/2005/8/layout/hierarchy2"/>
    <dgm:cxn modelId="{0966C749-5897-5545-BEAA-FF7B561523D5}" type="presParOf" srcId="{AA5BAF16-4EA0-9A43-B588-81B547D6B8CB}" destId="{CD4A1CE8-B836-8943-87E0-1EEB131331E9}" srcOrd="2" destOrd="0" presId="urn:microsoft.com/office/officeart/2005/8/layout/hierarchy2"/>
    <dgm:cxn modelId="{95C46200-3358-6140-8296-2801D99AB463}" type="presParOf" srcId="{CD4A1CE8-B836-8943-87E0-1EEB131331E9}" destId="{4A95AC92-AC83-044F-8AE6-EAB1164455D1}" srcOrd="0" destOrd="0" presId="urn:microsoft.com/office/officeart/2005/8/layout/hierarchy2"/>
    <dgm:cxn modelId="{152845EF-CF21-2A4F-9316-D813378F9D08}" type="presParOf" srcId="{AA5BAF16-4EA0-9A43-B588-81B547D6B8CB}" destId="{1D0493B8-65C5-8143-8286-59E826ED0147}" srcOrd="3" destOrd="0" presId="urn:microsoft.com/office/officeart/2005/8/layout/hierarchy2"/>
    <dgm:cxn modelId="{EE2AAD91-CD84-C049-916B-695C6E6B65A7}" type="presParOf" srcId="{1D0493B8-65C5-8143-8286-59E826ED0147}" destId="{F429B9A9-F272-874D-8D00-0B003479C1F4}" srcOrd="0" destOrd="0" presId="urn:microsoft.com/office/officeart/2005/8/layout/hierarchy2"/>
    <dgm:cxn modelId="{0AF8221D-D751-664E-918F-290E1FBF74FA}" type="presParOf" srcId="{1D0493B8-65C5-8143-8286-59E826ED0147}" destId="{60D618C9-5688-DE4C-96A6-B1414793E974}" srcOrd="1" destOrd="0" presId="urn:microsoft.com/office/officeart/2005/8/layout/hierarchy2"/>
    <dgm:cxn modelId="{7737A708-195E-D241-A93F-ADEC1C5C0182}" type="presParOf" srcId="{DDA241C1-D493-5540-BA62-D14D91EDCD63}" destId="{094AF470-8448-A743-9E51-95BD5BFC98D1}" srcOrd="2" destOrd="0" presId="urn:microsoft.com/office/officeart/2005/8/layout/hierarchy2"/>
    <dgm:cxn modelId="{577EA9F7-256F-3A49-BB0B-71EBBE049489}" type="presParOf" srcId="{094AF470-8448-A743-9E51-95BD5BFC98D1}" destId="{CC081575-FF9B-DD44-AE1B-25440B6D49FD}" srcOrd="0" destOrd="0" presId="urn:microsoft.com/office/officeart/2005/8/layout/hierarchy2"/>
    <dgm:cxn modelId="{44A164C5-2176-0B42-BA2F-FFEFC39FDF80}" type="presParOf" srcId="{DDA241C1-D493-5540-BA62-D14D91EDCD63}" destId="{C97BF010-5B38-E54C-AA44-71880ADAD186}" srcOrd="3" destOrd="0" presId="urn:microsoft.com/office/officeart/2005/8/layout/hierarchy2"/>
    <dgm:cxn modelId="{73D9DD93-047D-8B49-8935-4AD9C2A45039}" type="presParOf" srcId="{C97BF010-5B38-E54C-AA44-71880ADAD186}" destId="{9236AC03-25B1-5F4C-8E87-BA9434B8867E}" srcOrd="0" destOrd="0" presId="urn:microsoft.com/office/officeart/2005/8/layout/hierarchy2"/>
    <dgm:cxn modelId="{BC64AD42-5C7B-404D-982B-EA607C9AC912}" type="presParOf" srcId="{C97BF010-5B38-E54C-AA44-71880ADAD186}" destId="{8DCA61E7-7FE4-E541-BA35-F07BB7F6ED9D}" srcOrd="1" destOrd="0" presId="urn:microsoft.com/office/officeart/2005/8/layout/hierarchy2"/>
    <dgm:cxn modelId="{D048E6B8-F3E1-264E-9B54-36608CB970C4}" type="presParOf" srcId="{8DCA61E7-7FE4-E541-BA35-F07BB7F6ED9D}" destId="{F0D5838F-ED7A-5341-9FC6-4414CC317BFB}" srcOrd="0" destOrd="0" presId="urn:microsoft.com/office/officeart/2005/8/layout/hierarchy2"/>
    <dgm:cxn modelId="{D4E88B19-21C2-F545-A6D0-5730F3FBC7BF}" type="presParOf" srcId="{F0D5838F-ED7A-5341-9FC6-4414CC317BFB}" destId="{FE09E0C4-F688-9349-A9AB-F7445615D668}" srcOrd="0" destOrd="0" presId="urn:microsoft.com/office/officeart/2005/8/layout/hierarchy2"/>
    <dgm:cxn modelId="{252677B4-9D27-6649-B99A-6620C027E294}" type="presParOf" srcId="{8DCA61E7-7FE4-E541-BA35-F07BB7F6ED9D}" destId="{3EE01985-98D2-A840-A2AF-345825D9A67B}" srcOrd="1" destOrd="0" presId="urn:microsoft.com/office/officeart/2005/8/layout/hierarchy2"/>
    <dgm:cxn modelId="{C6B19A95-853A-FC4C-953F-046F32FD2405}" type="presParOf" srcId="{3EE01985-98D2-A840-A2AF-345825D9A67B}" destId="{7333B77F-0F86-F946-A477-F38DEB9847AF}" srcOrd="0" destOrd="0" presId="urn:microsoft.com/office/officeart/2005/8/layout/hierarchy2"/>
    <dgm:cxn modelId="{4D06FDC1-D0E8-F84E-8AC4-AD009E789504}" type="presParOf" srcId="{3EE01985-98D2-A840-A2AF-345825D9A67B}" destId="{5B5FDD8B-F3FE-4C47-A819-1A53FD436E76}" srcOrd="1" destOrd="0" presId="urn:microsoft.com/office/officeart/2005/8/layout/hierarchy2"/>
    <dgm:cxn modelId="{125B9EBA-982E-E64E-8030-35B929198562}" type="presParOf" srcId="{8DCA61E7-7FE4-E541-BA35-F07BB7F6ED9D}" destId="{6323309A-E950-2442-8558-4FC87BB47816}" srcOrd="2" destOrd="0" presId="urn:microsoft.com/office/officeart/2005/8/layout/hierarchy2"/>
    <dgm:cxn modelId="{7047A553-FD8C-B241-9BD2-C1B78F83EBF8}" type="presParOf" srcId="{6323309A-E950-2442-8558-4FC87BB47816}" destId="{77027FB7-B9FF-B646-A0FE-350F992CB5E1}" srcOrd="0" destOrd="0" presId="urn:microsoft.com/office/officeart/2005/8/layout/hierarchy2"/>
    <dgm:cxn modelId="{24A8A6C8-74DA-CC42-B295-FEAADDCDEC09}" type="presParOf" srcId="{8DCA61E7-7FE4-E541-BA35-F07BB7F6ED9D}" destId="{223E7E5B-28E6-834B-86E8-ECF50B03A93B}" srcOrd="3" destOrd="0" presId="urn:microsoft.com/office/officeart/2005/8/layout/hierarchy2"/>
    <dgm:cxn modelId="{BEF828A5-5782-BE46-83B2-F8327F2E158D}" type="presParOf" srcId="{223E7E5B-28E6-834B-86E8-ECF50B03A93B}" destId="{979516E2-2DA2-8A44-9470-91C9A03BF75D}" srcOrd="0" destOrd="0" presId="urn:microsoft.com/office/officeart/2005/8/layout/hierarchy2"/>
    <dgm:cxn modelId="{8DEF68FE-4652-CF4F-97B9-C29FEA39AEBC}" type="presParOf" srcId="{223E7E5B-28E6-834B-86E8-ECF50B03A93B}" destId="{708A22E3-9950-6A4E-ADC7-20C88CBE9785}" srcOrd="1" destOrd="0" presId="urn:microsoft.com/office/officeart/2005/8/layout/hierarchy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36F0F2-EC10-4544-8F6D-97A7A8D62C16}" type="doc">
      <dgm:prSet loTypeId="urn:microsoft.com/office/officeart/2005/8/layout/default" loCatId="list" qsTypeId="urn:microsoft.com/office/officeart/2005/8/quickstyle/simple1" qsCatId="simple" csTypeId="urn:microsoft.com/office/officeart/2005/8/colors/accent2_2" csCatId="accent2" phldr="1"/>
      <dgm:spPr/>
      <dgm:t>
        <a:bodyPr/>
        <a:lstStyle/>
        <a:p>
          <a:endParaRPr lang="en-US"/>
        </a:p>
      </dgm:t>
    </dgm:pt>
    <dgm:pt modelId="{C0218FD4-09D2-4FAC-86A9-A235F07FA49D}">
      <dgm:prSet>
        <dgm:style>
          <a:lnRef idx="0">
            <a:schemeClr val="accent6"/>
          </a:lnRef>
          <a:fillRef idx="3">
            <a:schemeClr val="accent6"/>
          </a:fillRef>
          <a:effectRef idx="3">
            <a:schemeClr val="accent6"/>
          </a:effectRef>
          <a:fontRef idx="minor">
            <a:schemeClr val="lt1"/>
          </a:fontRef>
        </dgm:style>
      </dgm:prSet>
      <dgm:spPr/>
      <dgm:t>
        <a:bodyPr/>
        <a:lstStyle/>
        <a:p>
          <a:r>
            <a:rPr lang="en-US"/>
            <a:t>Securing long-term R&amp;D funding. </a:t>
          </a:r>
        </a:p>
      </dgm:t>
    </dgm:pt>
    <dgm:pt modelId="{8ACBB2EC-7D20-453A-8ED4-95F9D80CE297}" type="parTrans" cxnId="{6E3ECCBB-1AFA-4BEF-9AE3-D5CA3B352F27}">
      <dgm:prSet/>
      <dgm:spPr/>
      <dgm:t>
        <a:bodyPr/>
        <a:lstStyle/>
        <a:p>
          <a:endParaRPr lang="en-US"/>
        </a:p>
      </dgm:t>
    </dgm:pt>
    <dgm:pt modelId="{27E8EEDD-7ACC-465D-921E-67F6C47266F5}" type="sibTrans" cxnId="{6E3ECCBB-1AFA-4BEF-9AE3-D5CA3B352F27}">
      <dgm:prSet/>
      <dgm:spPr/>
      <dgm:t>
        <a:bodyPr/>
        <a:lstStyle/>
        <a:p>
          <a:endParaRPr lang="en-US"/>
        </a:p>
      </dgm:t>
    </dgm:pt>
    <dgm:pt modelId="{4F16D49D-23F2-485B-A0A7-9DCEB5F14273}">
      <dgm:prSet>
        <dgm:style>
          <a:lnRef idx="0">
            <a:schemeClr val="accent6"/>
          </a:lnRef>
          <a:fillRef idx="3">
            <a:schemeClr val="accent6"/>
          </a:fillRef>
          <a:effectRef idx="3">
            <a:schemeClr val="accent6"/>
          </a:effectRef>
          <a:fontRef idx="minor">
            <a:schemeClr val="lt1"/>
          </a:fontRef>
        </dgm:style>
      </dgm:prSet>
      <dgm:spPr/>
      <dgm:t>
        <a:bodyPr/>
        <a:lstStyle/>
        <a:p>
          <a:r>
            <a:rPr lang="en-US"/>
            <a:t>Aligning R&amp;D expenses with scalability.</a:t>
          </a:r>
        </a:p>
      </dgm:t>
    </dgm:pt>
    <dgm:pt modelId="{ED952AB8-7774-4A93-9DCE-7C5EE58ECC2E}" type="parTrans" cxnId="{158D522B-FA4B-4D37-9671-F58BA3B07536}">
      <dgm:prSet/>
      <dgm:spPr/>
      <dgm:t>
        <a:bodyPr/>
        <a:lstStyle/>
        <a:p>
          <a:endParaRPr lang="en-US"/>
        </a:p>
      </dgm:t>
    </dgm:pt>
    <dgm:pt modelId="{6993A0F2-8989-4246-A377-0CC7DEF10FB7}" type="sibTrans" cxnId="{158D522B-FA4B-4D37-9671-F58BA3B07536}">
      <dgm:prSet/>
      <dgm:spPr/>
      <dgm:t>
        <a:bodyPr/>
        <a:lstStyle/>
        <a:p>
          <a:endParaRPr lang="en-US"/>
        </a:p>
      </dgm:t>
    </dgm:pt>
    <dgm:pt modelId="{294F2B88-45B3-4597-9DD0-AFD73E67C4B6}">
      <dgm:prSet>
        <dgm:style>
          <a:lnRef idx="0">
            <a:schemeClr val="accent6"/>
          </a:lnRef>
          <a:fillRef idx="3">
            <a:schemeClr val="accent6"/>
          </a:fillRef>
          <a:effectRef idx="3">
            <a:schemeClr val="accent6"/>
          </a:effectRef>
          <a:fontRef idx="minor">
            <a:schemeClr val="lt1"/>
          </a:fontRef>
        </dgm:style>
      </dgm:prSet>
      <dgm:spPr/>
      <dgm:t>
        <a:bodyPr/>
        <a:lstStyle/>
        <a:p>
          <a:r>
            <a:rPr lang="en-US"/>
            <a:t>Managing academic collaborations alongside industrial schedules. (UvA)</a:t>
          </a:r>
        </a:p>
      </dgm:t>
    </dgm:pt>
    <dgm:pt modelId="{FECFB11D-7B8E-41C5-9EE8-0923BD74F8E7}" type="parTrans" cxnId="{97FEA318-4BE7-4597-A4BB-885F75A980E5}">
      <dgm:prSet/>
      <dgm:spPr/>
      <dgm:t>
        <a:bodyPr/>
        <a:lstStyle/>
        <a:p>
          <a:endParaRPr lang="en-US"/>
        </a:p>
      </dgm:t>
    </dgm:pt>
    <dgm:pt modelId="{BB5A551A-3D6D-46A6-A0C1-CDD0197C1CA7}" type="sibTrans" cxnId="{97FEA318-4BE7-4597-A4BB-885F75A980E5}">
      <dgm:prSet/>
      <dgm:spPr/>
      <dgm:t>
        <a:bodyPr/>
        <a:lstStyle/>
        <a:p>
          <a:endParaRPr lang="en-US"/>
        </a:p>
      </dgm:t>
    </dgm:pt>
    <dgm:pt modelId="{880479D5-89E7-45AA-8105-C362D829205C}">
      <dgm:prSet>
        <dgm:style>
          <a:lnRef idx="0">
            <a:schemeClr val="accent6"/>
          </a:lnRef>
          <a:fillRef idx="3">
            <a:schemeClr val="accent6"/>
          </a:fillRef>
          <a:effectRef idx="3">
            <a:schemeClr val="accent6"/>
          </a:effectRef>
          <a:fontRef idx="minor">
            <a:schemeClr val="lt1"/>
          </a:fontRef>
        </dgm:style>
      </dgm:prSet>
      <dgm:spPr/>
      <dgm:t>
        <a:bodyPr/>
        <a:lstStyle/>
        <a:p>
          <a:r>
            <a:rPr lang="en-US"/>
            <a:t>Bridging the talent gap in quantum expertise.</a:t>
          </a:r>
        </a:p>
      </dgm:t>
    </dgm:pt>
    <dgm:pt modelId="{0C3B0A75-95FA-4FD5-8068-E12BF4F14948}" type="parTrans" cxnId="{01225686-FA2D-47CF-A5C5-5D76B902EB76}">
      <dgm:prSet/>
      <dgm:spPr/>
      <dgm:t>
        <a:bodyPr/>
        <a:lstStyle/>
        <a:p>
          <a:endParaRPr lang="en-US"/>
        </a:p>
      </dgm:t>
    </dgm:pt>
    <dgm:pt modelId="{7A43B45D-5F0A-4CC5-828B-DB98E2309EBF}" type="sibTrans" cxnId="{01225686-FA2D-47CF-A5C5-5D76B902EB76}">
      <dgm:prSet/>
      <dgm:spPr/>
      <dgm:t>
        <a:bodyPr/>
        <a:lstStyle/>
        <a:p>
          <a:endParaRPr lang="en-US"/>
        </a:p>
      </dgm:t>
    </dgm:pt>
    <dgm:pt modelId="{3138AC17-419E-4CE0-BEB9-B68062B4A73D}">
      <dgm:prSet>
        <dgm:style>
          <a:lnRef idx="0">
            <a:schemeClr val="accent6"/>
          </a:lnRef>
          <a:fillRef idx="3">
            <a:schemeClr val="accent6"/>
          </a:fillRef>
          <a:effectRef idx="3">
            <a:schemeClr val="accent6"/>
          </a:effectRef>
          <a:fontRef idx="minor">
            <a:schemeClr val="lt1"/>
          </a:fontRef>
        </dgm:style>
      </dgm:prSet>
      <dgm:spPr/>
      <dgm:t>
        <a:bodyPr/>
        <a:lstStyle/>
        <a:p>
          <a:r>
            <a:rPr lang="en-US"/>
            <a:t>Ensuring access to specialized materials and manufacturing techniques.</a:t>
          </a:r>
        </a:p>
      </dgm:t>
    </dgm:pt>
    <dgm:pt modelId="{8158DF18-4B6F-40C7-856E-C84A649A689E}" type="parTrans" cxnId="{7A7A501F-426F-4D2F-9080-B839860837C1}">
      <dgm:prSet/>
      <dgm:spPr/>
      <dgm:t>
        <a:bodyPr/>
        <a:lstStyle/>
        <a:p>
          <a:endParaRPr lang="en-US"/>
        </a:p>
      </dgm:t>
    </dgm:pt>
    <dgm:pt modelId="{12C877CC-CB3E-4BA8-B5E1-CCDD101025BB}" type="sibTrans" cxnId="{7A7A501F-426F-4D2F-9080-B839860837C1}">
      <dgm:prSet/>
      <dgm:spPr/>
      <dgm:t>
        <a:bodyPr/>
        <a:lstStyle/>
        <a:p>
          <a:endParaRPr lang="en-US"/>
        </a:p>
      </dgm:t>
    </dgm:pt>
    <dgm:pt modelId="{CF42EB2E-2A12-4339-9964-2A6FF5D12653}">
      <dgm:prSet>
        <dgm:style>
          <a:lnRef idx="0">
            <a:schemeClr val="accent6"/>
          </a:lnRef>
          <a:fillRef idx="3">
            <a:schemeClr val="accent6"/>
          </a:fillRef>
          <a:effectRef idx="3">
            <a:schemeClr val="accent6"/>
          </a:effectRef>
          <a:fontRef idx="minor">
            <a:schemeClr val="lt1"/>
          </a:fontRef>
        </dgm:style>
      </dgm:prSet>
      <dgm:spPr/>
      <dgm:t>
        <a:bodyPr/>
        <a:lstStyle/>
        <a:p>
          <a:r>
            <a:rPr lang="en-US"/>
            <a:t>Identify companies for integration into the quantum industry sector.</a:t>
          </a:r>
        </a:p>
      </dgm:t>
    </dgm:pt>
    <dgm:pt modelId="{CD42AC92-232A-48AB-A6BE-4211FF7839C2}" type="parTrans" cxnId="{63F167C4-DDBB-4D6D-93BE-A0D5D0CB2151}">
      <dgm:prSet/>
      <dgm:spPr/>
      <dgm:t>
        <a:bodyPr/>
        <a:lstStyle/>
        <a:p>
          <a:endParaRPr lang="en-US"/>
        </a:p>
      </dgm:t>
    </dgm:pt>
    <dgm:pt modelId="{94884968-82FC-4627-8A2B-423E82C3EC5A}" type="sibTrans" cxnId="{63F167C4-DDBB-4D6D-93BE-A0D5D0CB2151}">
      <dgm:prSet/>
      <dgm:spPr/>
      <dgm:t>
        <a:bodyPr/>
        <a:lstStyle/>
        <a:p>
          <a:endParaRPr lang="en-US"/>
        </a:p>
      </dgm:t>
    </dgm:pt>
    <dgm:pt modelId="{0607BD7C-E817-4E81-A595-25AA76FEA8E0}">
      <dgm:prSet>
        <dgm:style>
          <a:lnRef idx="0">
            <a:schemeClr val="accent6"/>
          </a:lnRef>
          <a:fillRef idx="3">
            <a:schemeClr val="accent6"/>
          </a:fillRef>
          <a:effectRef idx="3">
            <a:schemeClr val="accent6"/>
          </a:effectRef>
          <a:fontRef idx="minor">
            <a:schemeClr val="lt1"/>
          </a:fontRef>
        </dgm:style>
      </dgm:prSet>
      <dgm:spPr/>
      <dgm:t>
        <a:bodyPr/>
        <a:lstStyle/>
        <a:p>
          <a:r>
            <a:rPr lang="en-US"/>
            <a:t>Transitioning from academia-focused sales to targeting the broader industry in the quantum domain.</a:t>
          </a:r>
        </a:p>
      </dgm:t>
    </dgm:pt>
    <dgm:pt modelId="{94D146FD-FB5D-42E6-B8CE-987A1C176E0B}" type="parTrans" cxnId="{1DDFA70E-6620-4A35-9AE9-93F77502AAAE}">
      <dgm:prSet/>
      <dgm:spPr/>
      <dgm:t>
        <a:bodyPr/>
        <a:lstStyle/>
        <a:p>
          <a:endParaRPr lang="en-US"/>
        </a:p>
      </dgm:t>
    </dgm:pt>
    <dgm:pt modelId="{EDC83BF0-6205-495B-8CE0-4DFACC21783B}" type="sibTrans" cxnId="{1DDFA70E-6620-4A35-9AE9-93F77502AAAE}">
      <dgm:prSet/>
      <dgm:spPr/>
      <dgm:t>
        <a:bodyPr/>
        <a:lstStyle/>
        <a:p>
          <a:endParaRPr lang="en-US"/>
        </a:p>
      </dgm:t>
    </dgm:pt>
    <dgm:pt modelId="{8B491FCD-C4DA-43C5-9EFA-EDD8FAA152A5}">
      <dgm:prSet>
        <dgm:style>
          <a:lnRef idx="0">
            <a:schemeClr val="accent6"/>
          </a:lnRef>
          <a:fillRef idx="3">
            <a:schemeClr val="accent6"/>
          </a:fillRef>
          <a:effectRef idx="3">
            <a:schemeClr val="accent6"/>
          </a:effectRef>
          <a:fontRef idx="minor">
            <a:schemeClr val="lt1"/>
          </a:fontRef>
        </dgm:style>
      </dgm:prSet>
      <dgm:spPr/>
      <dgm:t>
        <a:bodyPr/>
        <a:lstStyle/>
        <a:p>
          <a:r>
            <a:rPr lang="en-US"/>
            <a:t>Identifying what appeals to a larger market in the quantum sector.</a:t>
          </a:r>
        </a:p>
      </dgm:t>
    </dgm:pt>
    <dgm:pt modelId="{3BB64EC8-27F4-4777-9782-B69713C9B9DC}" type="parTrans" cxnId="{9F35B207-98C6-4AE0-A0F6-3ACABB40CD1C}">
      <dgm:prSet/>
      <dgm:spPr/>
      <dgm:t>
        <a:bodyPr/>
        <a:lstStyle/>
        <a:p>
          <a:endParaRPr lang="en-US"/>
        </a:p>
      </dgm:t>
    </dgm:pt>
    <dgm:pt modelId="{CF517680-705D-4059-9005-4CE68B18C00F}" type="sibTrans" cxnId="{9F35B207-98C6-4AE0-A0F6-3ACABB40CD1C}">
      <dgm:prSet/>
      <dgm:spPr/>
      <dgm:t>
        <a:bodyPr/>
        <a:lstStyle/>
        <a:p>
          <a:endParaRPr lang="en-US"/>
        </a:p>
      </dgm:t>
    </dgm:pt>
    <dgm:pt modelId="{FE3C3E13-4731-4A47-89E0-30392BABB1E9}">
      <dgm:prSet>
        <dgm:style>
          <a:lnRef idx="0">
            <a:schemeClr val="accent6"/>
          </a:lnRef>
          <a:fillRef idx="3">
            <a:schemeClr val="accent6"/>
          </a:fillRef>
          <a:effectRef idx="3">
            <a:schemeClr val="accent6"/>
          </a:effectRef>
          <a:fontRef idx="minor">
            <a:schemeClr val="lt1"/>
          </a:fontRef>
        </dgm:style>
      </dgm:prSet>
      <dgm:spPr/>
      <dgm:t>
        <a:bodyPr/>
        <a:lstStyle/>
        <a:p>
          <a:r>
            <a:rPr lang="en-US"/>
            <a:t>Developing strategies for effective networking within the industry.</a:t>
          </a:r>
        </a:p>
      </dgm:t>
    </dgm:pt>
    <dgm:pt modelId="{CC94EA83-D3D4-45F1-947F-AD5D19CD61A1}" type="parTrans" cxnId="{7B9796BA-21BC-493E-8F96-7500F8838EBA}">
      <dgm:prSet/>
      <dgm:spPr/>
      <dgm:t>
        <a:bodyPr/>
        <a:lstStyle/>
        <a:p>
          <a:endParaRPr lang="en-US"/>
        </a:p>
      </dgm:t>
    </dgm:pt>
    <dgm:pt modelId="{289C8853-E433-4906-B910-8EDCA2FFDE43}" type="sibTrans" cxnId="{7B9796BA-21BC-493E-8F96-7500F8838EBA}">
      <dgm:prSet/>
      <dgm:spPr/>
      <dgm:t>
        <a:bodyPr/>
        <a:lstStyle/>
        <a:p>
          <a:endParaRPr lang="en-US"/>
        </a:p>
      </dgm:t>
    </dgm:pt>
    <dgm:pt modelId="{C317F302-748D-43C3-A2EE-EC37F7D4B6D5}" type="pres">
      <dgm:prSet presAssocID="{D236F0F2-EC10-4544-8F6D-97A7A8D62C16}" presName="diagram" presStyleCnt="0">
        <dgm:presLayoutVars>
          <dgm:dir/>
          <dgm:resizeHandles val="exact"/>
        </dgm:presLayoutVars>
      </dgm:prSet>
      <dgm:spPr/>
    </dgm:pt>
    <dgm:pt modelId="{B9FA0B6B-6063-4CA5-9AA1-BC76B15B6BB1}" type="pres">
      <dgm:prSet presAssocID="{C0218FD4-09D2-4FAC-86A9-A235F07FA49D}" presName="node" presStyleLbl="node1" presStyleIdx="0" presStyleCnt="9" custLinFactNeighborY="-27011">
        <dgm:presLayoutVars>
          <dgm:bulletEnabled val="1"/>
        </dgm:presLayoutVars>
      </dgm:prSet>
      <dgm:spPr/>
    </dgm:pt>
    <dgm:pt modelId="{5CA8BB65-5A23-47AE-8E5A-989C1653305A}" type="pres">
      <dgm:prSet presAssocID="{27E8EEDD-7ACC-465D-921E-67F6C47266F5}" presName="sibTrans" presStyleCnt="0"/>
      <dgm:spPr/>
    </dgm:pt>
    <dgm:pt modelId="{030ECD98-3E93-4707-B8C3-CEB4E87F15A5}" type="pres">
      <dgm:prSet presAssocID="{4F16D49D-23F2-485B-A0A7-9DCEB5F14273}" presName="node" presStyleLbl="node1" presStyleIdx="1" presStyleCnt="9" custLinFactNeighborY="-27011">
        <dgm:presLayoutVars>
          <dgm:bulletEnabled val="1"/>
        </dgm:presLayoutVars>
      </dgm:prSet>
      <dgm:spPr/>
    </dgm:pt>
    <dgm:pt modelId="{55656DF9-05E7-4ADB-BA01-39835F13111A}" type="pres">
      <dgm:prSet presAssocID="{6993A0F2-8989-4246-A377-0CC7DEF10FB7}" presName="sibTrans" presStyleCnt="0"/>
      <dgm:spPr/>
    </dgm:pt>
    <dgm:pt modelId="{A90F3946-D6B8-4158-8B25-CD7D1FDBE31D}" type="pres">
      <dgm:prSet presAssocID="{294F2B88-45B3-4597-9DD0-AFD73E67C4B6}" presName="node" presStyleLbl="node1" presStyleIdx="2" presStyleCnt="9" custLinFactNeighborY="-27011">
        <dgm:presLayoutVars>
          <dgm:bulletEnabled val="1"/>
        </dgm:presLayoutVars>
      </dgm:prSet>
      <dgm:spPr/>
    </dgm:pt>
    <dgm:pt modelId="{4FC58F21-367A-4240-A16A-E5839C4E954B}" type="pres">
      <dgm:prSet presAssocID="{BB5A551A-3D6D-46A6-A0C1-CDD0197C1CA7}" presName="sibTrans" presStyleCnt="0"/>
      <dgm:spPr/>
    </dgm:pt>
    <dgm:pt modelId="{481158C1-68AF-4675-976E-E8EA04CDA491}" type="pres">
      <dgm:prSet presAssocID="{880479D5-89E7-45AA-8105-C362D829205C}" presName="node" presStyleLbl="node1" presStyleIdx="3" presStyleCnt="9" custLinFactNeighborY="-27011">
        <dgm:presLayoutVars>
          <dgm:bulletEnabled val="1"/>
        </dgm:presLayoutVars>
      </dgm:prSet>
      <dgm:spPr/>
    </dgm:pt>
    <dgm:pt modelId="{4172A307-A5A7-4F67-9A1F-84A5CAD9260A}" type="pres">
      <dgm:prSet presAssocID="{7A43B45D-5F0A-4CC5-828B-DB98E2309EBF}" presName="sibTrans" presStyleCnt="0"/>
      <dgm:spPr/>
    </dgm:pt>
    <dgm:pt modelId="{1DA47B68-A394-4BB4-A07D-189A14711A76}" type="pres">
      <dgm:prSet presAssocID="{3138AC17-419E-4CE0-BEB9-B68062B4A73D}" presName="node" presStyleLbl="node1" presStyleIdx="4" presStyleCnt="9" custLinFactNeighborY="-27011">
        <dgm:presLayoutVars>
          <dgm:bulletEnabled val="1"/>
        </dgm:presLayoutVars>
      </dgm:prSet>
      <dgm:spPr/>
    </dgm:pt>
    <dgm:pt modelId="{19727123-0D3C-471A-818D-E6F8FADAD954}" type="pres">
      <dgm:prSet presAssocID="{12C877CC-CB3E-4BA8-B5E1-CCDD101025BB}" presName="sibTrans" presStyleCnt="0"/>
      <dgm:spPr/>
    </dgm:pt>
    <dgm:pt modelId="{3931CB29-8561-409B-9194-FB267FEA8891}" type="pres">
      <dgm:prSet presAssocID="{CF42EB2E-2A12-4339-9964-2A6FF5D12653}" presName="node" presStyleLbl="node1" presStyleIdx="5" presStyleCnt="9" custLinFactNeighborY="-27011">
        <dgm:presLayoutVars>
          <dgm:bulletEnabled val="1"/>
        </dgm:presLayoutVars>
      </dgm:prSet>
      <dgm:spPr/>
    </dgm:pt>
    <dgm:pt modelId="{1D41814D-8F7B-44CC-BA0E-496F94222E59}" type="pres">
      <dgm:prSet presAssocID="{94884968-82FC-4627-8A2B-423E82C3EC5A}" presName="sibTrans" presStyleCnt="0"/>
      <dgm:spPr/>
    </dgm:pt>
    <dgm:pt modelId="{E4DEA026-9551-45FE-8189-BD0395BACB46}" type="pres">
      <dgm:prSet presAssocID="{0607BD7C-E817-4E81-A595-25AA76FEA8E0}" presName="node" presStyleLbl="node1" presStyleIdx="6" presStyleCnt="9" custLinFactNeighborY="-27011">
        <dgm:presLayoutVars>
          <dgm:bulletEnabled val="1"/>
        </dgm:presLayoutVars>
      </dgm:prSet>
      <dgm:spPr/>
    </dgm:pt>
    <dgm:pt modelId="{3EE0DE59-9245-4436-AF46-F8633BD156A4}" type="pres">
      <dgm:prSet presAssocID="{EDC83BF0-6205-495B-8CE0-4DFACC21783B}" presName="sibTrans" presStyleCnt="0"/>
      <dgm:spPr/>
    </dgm:pt>
    <dgm:pt modelId="{20577CEB-2CE3-436E-8BEA-4148B4BD1E63}" type="pres">
      <dgm:prSet presAssocID="{8B491FCD-C4DA-43C5-9EFA-EDD8FAA152A5}" presName="node" presStyleLbl="node1" presStyleIdx="7" presStyleCnt="9" custLinFactNeighborY="-27011">
        <dgm:presLayoutVars>
          <dgm:bulletEnabled val="1"/>
        </dgm:presLayoutVars>
      </dgm:prSet>
      <dgm:spPr/>
    </dgm:pt>
    <dgm:pt modelId="{E7945BD5-146A-4988-9A76-D9C833DA3BEA}" type="pres">
      <dgm:prSet presAssocID="{CF517680-705D-4059-9005-4CE68B18C00F}" presName="sibTrans" presStyleCnt="0"/>
      <dgm:spPr/>
    </dgm:pt>
    <dgm:pt modelId="{E6402A4A-C0E7-40B2-80BC-12C1BE1738A0}" type="pres">
      <dgm:prSet presAssocID="{FE3C3E13-4731-4A47-89E0-30392BABB1E9}" presName="node" presStyleLbl="node1" presStyleIdx="8" presStyleCnt="9" custLinFactNeighborY="-27011">
        <dgm:presLayoutVars>
          <dgm:bulletEnabled val="1"/>
        </dgm:presLayoutVars>
      </dgm:prSet>
      <dgm:spPr/>
    </dgm:pt>
  </dgm:ptLst>
  <dgm:cxnLst>
    <dgm:cxn modelId="{9F35B207-98C6-4AE0-A0F6-3ACABB40CD1C}" srcId="{D236F0F2-EC10-4544-8F6D-97A7A8D62C16}" destId="{8B491FCD-C4DA-43C5-9EFA-EDD8FAA152A5}" srcOrd="7" destOrd="0" parTransId="{3BB64EC8-27F4-4777-9782-B69713C9B9DC}" sibTransId="{CF517680-705D-4059-9005-4CE68B18C00F}"/>
    <dgm:cxn modelId="{1DDFA70E-6620-4A35-9AE9-93F77502AAAE}" srcId="{D236F0F2-EC10-4544-8F6D-97A7A8D62C16}" destId="{0607BD7C-E817-4E81-A595-25AA76FEA8E0}" srcOrd="6" destOrd="0" parTransId="{94D146FD-FB5D-42E6-B8CE-987A1C176E0B}" sibTransId="{EDC83BF0-6205-495B-8CE0-4DFACC21783B}"/>
    <dgm:cxn modelId="{97FEA318-4BE7-4597-A4BB-885F75A980E5}" srcId="{D236F0F2-EC10-4544-8F6D-97A7A8D62C16}" destId="{294F2B88-45B3-4597-9DD0-AFD73E67C4B6}" srcOrd="2" destOrd="0" parTransId="{FECFB11D-7B8E-41C5-9EE8-0923BD74F8E7}" sibTransId="{BB5A551A-3D6D-46A6-A0C1-CDD0197C1CA7}"/>
    <dgm:cxn modelId="{7A7A501F-426F-4D2F-9080-B839860837C1}" srcId="{D236F0F2-EC10-4544-8F6D-97A7A8D62C16}" destId="{3138AC17-419E-4CE0-BEB9-B68062B4A73D}" srcOrd="4" destOrd="0" parTransId="{8158DF18-4B6F-40C7-856E-C84A649A689E}" sibTransId="{12C877CC-CB3E-4BA8-B5E1-CCDD101025BB}"/>
    <dgm:cxn modelId="{158D522B-FA4B-4D37-9671-F58BA3B07536}" srcId="{D236F0F2-EC10-4544-8F6D-97A7A8D62C16}" destId="{4F16D49D-23F2-485B-A0A7-9DCEB5F14273}" srcOrd="1" destOrd="0" parTransId="{ED952AB8-7774-4A93-9DCE-7C5EE58ECC2E}" sibTransId="{6993A0F2-8989-4246-A377-0CC7DEF10FB7}"/>
    <dgm:cxn modelId="{57FAE161-31AA-40D2-8974-D34D1E98798F}" type="presOf" srcId="{FE3C3E13-4731-4A47-89E0-30392BABB1E9}" destId="{E6402A4A-C0E7-40B2-80BC-12C1BE1738A0}" srcOrd="0" destOrd="0" presId="urn:microsoft.com/office/officeart/2005/8/layout/default"/>
    <dgm:cxn modelId="{E8F72443-0BF1-4118-B5C5-CCD3635D1827}" type="presOf" srcId="{3138AC17-419E-4CE0-BEB9-B68062B4A73D}" destId="{1DA47B68-A394-4BB4-A07D-189A14711A76}" srcOrd="0" destOrd="0" presId="urn:microsoft.com/office/officeart/2005/8/layout/default"/>
    <dgm:cxn modelId="{866B986B-1CE9-4706-BC67-8E233557CC06}" type="presOf" srcId="{880479D5-89E7-45AA-8105-C362D829205C}" destId="{481158C1-68AF-4675-976E-E8EA04CDA491}" srcOrd="0" destOrd="0" presId="urn:microsoft.com/office/officeart/2005/8/layout/default"/>
    <dgm:cxn modelId="{4C9DB371-4C2A-4935-8849-E0238EE906AC}" type="presOf" srcId="{8B491FCD-C4DA-43C5-9EFA-EDD8FAA152A5}" destId="{20577CEB-2CE3-436E-8BEA-4148B4BD1E63}" srcOrd="0" destOrd="0" presId="urn:microsoft.com/office/officeart/2005/8/layout/default"/>
    <dgm:cxn modelId="{E2338173-73E3-4048-8FD8-C09622B66DD6}" type="presOf" srcId="{D236F0F2-EC10-4544-8F6D-97A7A8D62C16}" destId="{C317F302-748D-43C3-A2EE-EC37F7D4B6D5}" srcOrd="0" destOrd="0" presId="urn:microsoft.com/office/officeart/2005/8/layout/default"/>
    <dgm:cxn modelId="{3CACE181-B81F-4475-91C2-B6BCD82C333C}" type="presOf" srcId="{C0218FD4-09D2-4FAC-86A9-A235F07FA49D}" destId="{B9FA0B6B-6063-4CA5-9AA1-BC76B15B6BB1}" srcOrd="0" destOrd="0" presId="urn:microsoft.com/office/officeart/2005/8/layout/default"/>
    <dgm:cxn modelId="{01225686-FA2D-47CF-A5C5-5D76B902EB76}" srcId="{D236F0F2-EC10-4544-8F6D-97A7A8D62C16}" destId="{880479D5-89E7-45AA-8105-C362D829205C}" srcOrd="3" destOrd="0" parTransId="{0C3B0A75-95FA-4FD5-8068-E12BF4F14948}" sibTransId="{7A43B45D-5F0A-4CC5-828B-DB98E2309EBF}"/>
    <dgm:cxn modelId="{EF4FFE89-F64F-4A43-88BB-3CD241B7C437}" type="presOf" srcId="{0607BD7C-E817-4E81-A595-25AA76FEA8E0}" destId="{E4DEA026-9551-45FE-8189-BD0395BACB46}" srcOrd="0" destOrd="0" presId="urn:microsoft.com/office/officeart/2005/8/layout/default"/>
    <dgm:cxn modelId="{7B9796BA-21BC-493E-8F96-7500F8838EBA}" srcId="{D236F0F2-EC10-4544-8F6D-97A7A8D62C16}" destId="{FE3C3E13-4731-4A47-89E0-30392BABB1E9}" srcOrd="8" destOrd="0" parTransId="{CC94EA83-D3D4-45F1-947F-AD5D19CD61A1}" sibTransId="{289C8853-E433-4906-B910-8EDCA2FFDE43}"/>
    <dgm:cxn modelId="{6E3ECCBB-1AFA-4BEF-9AE3-D5CA3B352F27}" srcId="{D236F0F2-EC10-4544-8F6D-97A7A8D62C16}" destId="{C0218FD4-09D2-4FAC-86A9-A235F07FA49D}" srcOrd="0" destOrd="0" parTransId="{8ACBB2EC-7D20-453A-8ED4-95F9D80CE297}" sibTransId="{27E8EEDD-7ACC-465D-921E-67F6C47266F5}"/>
    <dgm:cxn modelId="{A71B0CC4-288B-4F74-8D18-1163186C818E}" type="presOf" srcId="{294F2B88-45B3-4597-9DD0-AFD73E67C4B6}" destId="{A90F3946-D6B8-4158-8B25-CD7D1FDBE31D}" srcOrd="0" destOrd="0" presId="urn:microsoft.com/office/officeart/2005/8/layout/default"/>
    <dgm:cxn modelId="{63F167C4-DDBB-4D6D-93BE-A0D5D0CB2151}" srcId="{D236F0F2-EC10-4544-8F6D-97A7A8D62C16}" destId="{CF42EB2E-2A12-4339-9964-2A6FF5D12653}" srcOrd="5" destOrd="0" parTransId="{CD42AC92-232A-48AB-A6BE-4211FF7839C2}" sibTransId="{94884968-82FC-4627-8A2B-423E82C3EC5A}"/>
    <dgm:cxn modelId="{E742F4D2-FE8D-470F-ADF0-753CC60015D6}" type="presOf" srcId="{4F16D49D-23F2-485B-A0A7-9DCEB5F14273}" destId="{030ECD98-3E93-4707-B8C3-CEB4E87F15A5}" srcOrd="0" destOrd="0" presId="urn:microsoft.com/office/officeart/2005/8/layout/default"/>
    <dgm:cxn modelId="{DD6087DA-B144-4F4A-8836-C37E8FBBE0DD}" type="presOf" srcId="{CF42EB2E-2A12-4339-9964-2A6FF5D12653}" destId="{3931CB29-8561-409B-9194-FB267FEA8891}" srcOrd="0" destOrd="0" presId="urn:microsoft.com/office/officeart/2005/8/layout/default"/>
    <dgm:cxn modelId="{01241FAB-1F29-4B15-88E7-AEA208510D20}" type="presParOf" srcId="{C317F302-748D-43C3-A2EE-EC37F7D4B6D5}" destId="{B9FA0B6B-6063-4CA5-9AA1-BC76B15B6BB1}" srcOrd="0" destOrd="0" presId="urn:microsoft.com/office/officeart/2005/8/layout/default"/>
    <dgm:cxn modelId="{067729E3-EEC2-48DE-89AF-CEBEA1F9ABCF}" type="presParOf" srcId="{C317F302-748D-43C3-A2EE-EC37F7D4B6D5}" destId="{5CA8BB65-5A23-47AE-8E5A-989C1653305A}" srcOrd="1" destOrd="0" presId="urn:microsoft.com/office/officeart/2005/8/layout/default"/>
    <dgm:cxn modelId="{9AF1900C-A8B2-41C2-9B76-179BB02D1E4E}" type="presParOf" srcId="{C317F302-748D-43C3-A2EE-EC37F7D4B6D5}" destId="{030ECD98-3E93-4707-B8C3-CEB4E87F15A5}" srcOrd="2" destOrd="0" presId="urn:microsoft.com/office/officeart/2005/8/layout/default"/>
    <dgm:cxn modelId="{1182CB66-A310-42D8-9752-CD6220E1A230}" type="presParOf" srcId="{C317F302-748D-43C3-A2EE-EC37F7D4B6D5}" destId="{55656DF9-05E7-4ADB-BA01-39835F13111A}" srcOrd="3" destOrd="0" presId="urn:microsoft.com/office/officeart/2005/8/layout/default"/>
    <dgm:cxn modelId="{AA12C264-07D2-4B5A-B761-01FA126690B0}" type="presParOf" srcId="{C317F302-748D-43C3-A2EE-EC37F7D4B6D5}" destId="{A90F3946-D6B8-4158-8B25-CD7D1FDBE31D}" srcOrd="4" destOrd="0" presId="urn:microsoft.com/office/officeart/2005/8/layout/default"/>
    <dgm:cxn modelId="{C912FB3B-5B70-42DE-A586-08DACDA36CBC}" type="presParOf" srcId="{C317F302-748D-43C3-A2EE-EC37F7D4B6D5}" destId="{4FC58F21-367A-4240-A16A-E5839C4E954B}" srcOrd="5" destOrd="0" presId="urn:microsoft.com/office/officeart/2005/8/layout/default"/>
    <dgm:cxn modelId="{629ED592-CA7C-41B5-B970-917093FD62FA}" type="presParOf" srcId="{C317F302-748D-43C3-A2EE-EC37F7D4B6D5}" destId="{481158C1-68AF-4675-976E-E8EA04CDA491}" srcOrd="6" destOrd="0" presId="urn:microsoft.com/office/officeart/2005/8/layout/default"/>
    <dgm:cxn modelId="{72B68780-8A15-4DBC-A204-E9C4C7B10E2A}" type="presParOf" srcId="{C317F302-748D-43C3-A2EE-EC37F7D4B6D5}" destId="{4172A307-A5A7-4F67-9A1F-84A5CAD9260A}" srcOrd="7" destOrd="0" presId="urn:microsoft.com/office/officeart/2005/8/layout/default"/>
    <dgm:cxn modelId="{CBF23026-CA03-4871-8745-ACD3EA920B32}" type="presParOf" srcId="{C317F302-748D-43C3-A2EE-EC37F7D4B6D5}" destId="{1DA47B68-A394-4BB4-A07D-189A14711A76}" srcOrd="8" destOrd="0" presId="urn:microsoft.com/office/officeart/2005/8/layout/default"/>
    <dgm:cxn modelId="{C957BEBB-E2CE-47FB-B337-A217359B9285}" type="presParOf" srcId="{C317F302-748D-43C3-A2EE-EC37F7D4B6D5}" destId="{19727123-0D3C-471A-818D-E6F8FADAD954}" srcOrd="9" destOrd="0" presId="urn:microsoft.com/office/officeart/2005/8/layout/default"/>
    <dgm:cxn modelId="{D5D6504D-DBC3-4634-9235-B54C37765C4F}" type="presParOf" srcId="{C317F302-748D-43C3-A2EE-EC37F7D4B6D5}" destId="{3931CB29-8561-409B-9194-FB267FEA8891}" srcOrd="10" destOrd="0" presId="urn:microsoft.com/office/officeart/2005/8/layout/default"/>
    <dgm:cxn modelId="{FB58AE96-BEE6-427A-855F-ADA4F74BED18}" type="presParOf" srcId="{C317F302-748D-43C3-A2EE-EC37F7D4B6D5}" destId="{1D41814D-8F7B-44CC-BA0E-496F94222E59}" srcOrd="11" destOrd="0" presId="urn:microsoft.com/office/officeart/2005/8/layout/default"/>
    <dgm:cxn modelId="{C652C5AE-9612-4FC1-A94B-D937E824B763}" type="presParOf" srcId="{C317F302-748D-43C3-A2EE-EC37F7D4B6D5}" destId="{E4DEA026-9551-45FE-8189-BD0395BACB46}" srcOrd="12" destOrd="0" presId="urn:microsoft.com/office/officeart/2005/8/layout/default"/>
    <dgm:cxn modelId="{ED9C5B81-0BE4-4A93-B244-E28842966474}" type="presParOf" srcId="{C317F302-748D-43C3-A2EE-EC37F7D4B6D5}" destId="{3EE0DE59-9245-4436-AF46-F8633BD156A4}" srcOrd="13" destOrd="0" presId="urn:microsoft.com/office/officeart/2005/8/layout/default"/>
    <dgm:cxn modelId="{C232BBF6-BF67-4129-AC9E-739C3AD58FA1}" type="presParOf" srcId="{C317F302-748D-43C3-A2EE-EC37F7D4B6D5}" destId="{20577CEB-2CE3-436E-8BEA-4148B4BD1E63}" srcOrd="14" destOrd="0" presId="urn:microsoft.com/office/officeart/2005/8/layout/default"/>
    <dgm:cxn modelId="{47901172-5C1D-492C-A637-6C320471AB1E}" type="presParOf" srcId="{C317F302-748D-43C3-A2EE-EC37F7D4B6D5}" destId="{E7945BD5-146A-4988-9A76-D9C833DA3BEA}" srcOrd="15" destOrd="0" presId="urn:microsoft.com/office/officeart/2005/8/layout/default"/>
    <dgm:cxn modelId="{1E2A7630-CCEC-449A-AB28-C617E871720D}" type="presParOf" srcId="{C317F302-748D-43C3-A2EE-EC37F7D4B6D5}" destId="{E6402A4A-C0E7-40B2-80BC-12C1BE1738A0}" srcOrd="1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876D8A-1B73-4A90-935F-8A6214971BC5}" type="doc">
      <dgm:prSet loTypeId="urn:microsoft.com/office/officeart/2005/8/layout/vList2" loCatId="list" qsTypeId="urn:microsoft.com/office/officeart/2005/8/quickstyle/simple2" qsCatId="simple" csTypeId="urn:microsoft.com/office/officeart/2005/8/colors/colorful5" csCatId="colorful"/>
      <dgm:spPr/>
      <dgm:t>
        <a:bodyPr/>
        <a:lstStyle/>
        <a:p>
          <a:endParaRPr lang="en-US"/>
        </a:p>
      </dgm:t>
    </dgm:pt>
    <dgm:pt modelId="{A888B041-7979-4DC2-B609-FAE41DCB4FCC}">
      <dgm:prSet/>
      <dgm:spPr/>
      <dgm:t>
        <a:bodyPr/>
        <a:lstStyle/>
        <a:p>
          <a:r>
            <a:rPr lang="en-NL" b="1" i="0" baseline="0"/>
            <a:t>Rhea Project Collaboration</a:t>
          </a:r>
          <a:br>
            <a:rPr lang="en-NL" b="0" i="0" baseline="0"/>
          </a:br>
          <a:r>
            <a:rPr lang="en-NL" b="0" i="0" baseline="0"/>
            <a:t>Partnering with the University of Amsterdam (UvA) to advance quantum research.</a:t>
          </a:r>
          <a:br>
            <a:rPr lang="en-US" b="0" i="0" baseline="0"/>
          </a:br>
          <a:endParaRPr lang="en-US"/>
        </a:p>
      </dgm:t>
    </dgm:pt>
    <dgm:pt modelId="{D18478AC-1E7D-4E0B-9830-FE75BA0C69AB}" type="parTrans" cxnId="{E0637DE4-2F57-4B7B-9C05-CB1D2629EDB9}">
      <dgm:prSet/>
      <dgm:spPr/>
      <dgm:t>
        <a:bodyPr/>
        <a:lstStyle/>
        <a:p>
          <a:endParaRPr lang="en-US"/>
        </a:p>
      </dgm:t>
    </dgm:pt>
    <dgm:pt modelId="{7DAAF244-AA53-4754-968B-20C4D696F735}" type="sibTrans" cxnId="{E0637DE4-2F57-4B7B-9C05-CB1D2629EDB9}">
      <dgm:prSet/>
      <dgm:spPr/>
      <dgm:t>
        <a:bodyPr/>
        <a:lstStyle/>
        <a:p>
          <a:endParaRPr lang="en-US"/>
        </a:p>
      </dgm:t>
    </dgm:pt>
    <dgm:pt modelId="{D4648895-A4D5-45A9-86E9-D5645560D313}">
      <dgm:prSet/>
      <dgm:spPr/>
      <dgm:t>
        <a:bodyPr/>
        <a:lstStyle/>
        <a:p>
          <a:r>
            <a:rPr lang="en-NL" b="1" i="0" baseline="0"/>
            <a:t>Quantum Delta NL Grant</a:t>
          </a:r>
          <a:br>
            <a:rPr lang="en-NL" b="0" i="0" baseline="0"/>
          </a:br>
          <a:r>
            <a:rPr lang="en-NL" b="0" i="0" baseline="0"/>
            <a:t>Proud recipients of this prestigious grant to support groundbreaking quantum initiatives.</a:t>
          </a:r>
          <a:br>
            <a:rPr lang="en-US" b="0" i="0" baseline="0"/>
          </a:br>
          <a:endParaRPr lang="en-US"/>
        </a:p>
      </dgm:t>
    </dgm:pt>
    <dgm:pt modelId="{F05697C5-E2F4-4345-A6C3-AEBE76017F27}" type="parTrans" cxnId="{E49C19E7-7D8A-4505-BF19-4A9D4844C1EB}">
      <dgm:prSet/>
      <dgm:spPr/>
      <dgm:t>
        <a:bodyPr/>
        <a:lstStyle/>
        <a:p>
          <a:endParaRPr lang="en-US"/>
        </a:p>
      </dgm:t>
    </dgm:pt>
    <dgm:pt modelId="{BF248C12-3E92-42CE-840F-28CA360D18EC}" type="sibTrans" cxnId="{E49C19E7-7D8A-4505-BF19-4A9D4844C1EB}">
      <dgm:prSet/>
      <dgm:spPr/>
      <dgm:t>
        <a:bodyPr/>
        <a:lstStyle/>
        <a:p>
          <a:endParaRPr lang="en-US"/>
        </a:p>
      </dgm:t>
    </dgm:pt>
    <dgm:pt modelId="{3C82D659-6D27-4048-8A03-73652A7C1C51}">
      <dgm:prSet/>
      <dgm:spPr/>
      <dgm:t>
        <a:bodyPr/>
        <a:lstStyle/>
        <a:p>
          <a:r>
            <a:rPr lang="en-NL" b="1" i="0" baseline="0"/>
            <a:t>Active Collaborations with QBN</a:t>
          </a:r>
          <a:br>
            <a:rPr lang="en-NL" b="0" i="0" baseline="0"/>
          </a:br>
          <a:r>
            <a:rPr lang="en-NL" b="0" i="0" baseline="0"/>
            <a:t>Strengthening ties with the Quantum Business Network to drive innovation and ecosystem development.</a:t>
          </a:r>
          <a:br>
            <a:rPr lang="en-US" b="0" i="0" baseline="0"/>
          </a:br>
          <a:endParaRPr lang="en-US"/>
        </a:p>
      </dgm:t>
    </dgm:pt>
    <dgm:pt modelId="{480EBEFD-2E5E-41A9-813F-CE0E01DB3726}" type="parTrans" cxnId="{5FCC386C-69B5-40BB-9DED-DCE0F61CE9E3}">
      <dgm:prSet/>
      <dgm:spPr/>
      <dgm:t>
        <a:bodyPr/>
        <a:lstStyle/>
        <a:p>
          <a:endParaRPr lang="en-US"/>
        </a:p>
      </dgm:t>
    </dgm:pt>
    <dgm:pt modelId="{46B9F98A-B4C7-4B09-A73F-5D964F1B65FB}" type="sibTrans" cxnId="{5FCC386C-69B5-40BB-9DED-DCE0F61CE9E3}">
      <dgm:prSet/>
      <dgm:spPr/>
      <dgm:t>
        <a:bodyPr/>
        <a:lstStyle/>
        <a:p>
          <a:endParaRPr lang="en-US"/>
        </a:p>
      </dgm:t>
    </dgm:pt>
    <dgm:pt modelId="{17164462-DD93-4D3D-BF98-6CE6C45F2316}">
      <dgm:prSet/>
      <dgm:spPr/>
      <dgm:t>
        <a:bodyPr/>
        <a:lstStyle/>
        <a:p>
          <a:r>
            <a:rPr lang="en-NL" b="1" i="0" baseline="0"/>
            <a:t>Upcoming QBN Event</a:t>
          </a:r>
          <a:br>
            <a:rPr lang="en-NL" b="0" i="0" baseline="0"/>
          </a:br>
          <a:r>
            <a:rPr lang="en-NL" b="0" i="0" baseline="0"/>
            <a:t>Hosting the next Quantum Business Network event in Q4 2025.</a:t>
          </a:r>
          <a:endParaRPr lang="en-US"/>
        </a:p>
      </dgm:t>
    </dgm:pt>
    <dgm:pt modelId="{999B4849-FEFC-4DA4-B9D7-52D903B51D1B}" type="parTrans" cxnId="{249A7F8B-84CA-4CB1-A417-07EDC14B9DA1}">
      <dgm:prSet/>
      <dgm:spPr/>
      <dgm:t>
        <a:bodyPr/>
        <a:lstStyle/>
        <a:p>
          <a:endParaRPr lang="en-US"/>
        </a:p>
      </dgm:t>
    </dgm:pt>
    <dgm:pt modelId="{13FAC2E1-17A6-481D-86B5-A153BE9510F2}" type="sibTrans" cxnId="{249A7F8B-84CA-4CB1-A417-07EDC14B9DA1}">
      <dgm:prSet/>
      <dgm:spPr/>
      <dgm:t>
        <a:bodyPr/>
        <a:lstStyle/>
        <a:p>
          <a:endParaRPr lang="en-US"/>
        </a:p>
      </dgm:t>
    </dgm:pt>
    <dgm:pt modelId="{B9776C60-6644-4420-8635-91D14D697617}" type="pres">
      <dgm:prSet presAssocID="{D5876D8A-1B73-4A90-935F-8A6214971BC5}" presName="linear" presStyleCnt="0">
        <dgm:presLayoutVars>
          <dgm:animLvl val="lvl"/>
          <dgm:resizeHandles val="exact"/>
        </dgm:presLayoutVars>
      </dgm:prSet>
      <dgm:spPr/>
    </dgm:pt>
    <dgm:pt modelId="{98457FBA-F4DA-4AF0-B47F-83003943F15C}" type="pres">
      <dgm:prSet presAssocID="{A888B041-7979-4DC2-B609-FAE41DCB4FCC}" presName="parentText" presStyleLbl="node1" presStyleIdx="0" presStyleCnt="4">
        <dgm:presLayoutVars>
          <dgm:chMax val="0"/>
          <dgm:bulletEnabled val="1"/>
        </dgm:presLayoutVars>
      </dgm:prSet>
      <dgm:spPr/>
    </dgm:pt>
    <dgm:pt modelId="{0F650E0C-D1F5-4EF6-82FA-060A4D77AA9B}" type="pres">
      <dgm:prSet presAssocID="{7DAAF244-AA53-4754-968B-20C4D696F735}" presName="spacer" presStyleCnt="0"/>
      <dgm:spPr/>
    </dgm:pt>
    <dgm:pt modelId="{7130A9E2-A72A-404E-B7A8-787BA927932C}" type="pres">
      <dgm:prSet presAssocID="{D4648895-A4D5-45A9-86E9-D5645560D313}" presName="parentText" presStyleLbl="node1" presStyleIdx="1" presStyleCnt="4">
        <dgm:presLayoutVars>
          <dgm:chMax val="0"/>
          <dgm:bulletEnabled val="1"/>
        </dgm:presLayoutVars>
      </dgm:prSet>
      <dgm:spPr/>
    </dgm:pt>
    <dgm:pt modelId="{AE25DAE6-C902-4B7C-9FE3-37AC09516BED}" type="pres">
      <dgm:prSet presAssocID="{BF248C12-3E92-42CE-840F-28CA360D18EC}" presName="spacer" presStyleCnt="0"/>
      <dgm:spPr/>
    </dgm:pt>
    <dgm:pt modelId="{EC58B044-282D-476F-B380-872B6A87DC64}" type="pres">
      <dgm:prSet presAssocID="{3C82D659-6D27-4048-8A03-73652A7C1C51}" presName="parentText" presStyleLbl="node1" presStyleIdx="2" presStyleCnt="4">
        <dgm:presLayoutVars>
          <dgm:chMax val="0"/>
          <dgm:bulletEnabled val="1"/>
        </dgm:presLayoutVars>
      </dgm:prSet>
      <dgm:spPr/>
    </dgm:pt>
    <dgm:pt modelId="{1CB668CF-9539-49EA-8F4C-D1D214D4F3FE}" type="pres">
      <dgm:prSet presAssocID="{46B9F98A-B4C7-4B09-A73F-5D964F1B65FB}" presName="spacer" presStyleCnt="0"/>
      <dgm:spPr/>
    </dgm:pt>
    <dgm:pt modelId="{E343EB59-12BA-4B75-BCFA-AB91C3264D34}" type="pres">
      <dgm:prSet presAssocID="{17164462-DD93-4D3D-BF98-6CE6C45F2316}" presName="parentText" presStyleLbl="node1" presStyleIdx="3" presStyleCnt="4">
        <dgm:presLayoutVars>
          <dgm:chMax val="0"/>
          <dgm:bulletEnabled val="1"/>
        </dgm:presLayoutVars>
      </dgm:prSet>
      <dgm:spPr/>
    </dgm:pt>
  </dgm:ptLst>
  <dgm:cxnLst>
    <dgm:cxn modelId="{B713AD29-BCD9-4FB7-B472-46B723887990}" type="presOf" srcId="{D5876D8A-1B73-4A90-935F-8A6214971BC5}" destId="{B9776C60-6644-4420-8635-91D14D697617}" srcOrd="0" destOrd="0" presId="urn:microsoft.com/office/officeart/2005/8/layout/vList2"/>
    <dgm:cxn modelId="{5FCC386C-69B5-40BB-9DED-DCE0F61CE9E3}" srcId="{D5876D8A-1B73-4A90-935F-8A6214971BC5}" destId="{3C82D659-6D27-4048-8A03-73652A7C1C51}" srcOrd="2" destOrd="0" parTransId="{480EBEFD-2E5E-41A9-813F-CE0E01DB3726}" sibTransId="{46B9F98A-B4C7-4B09-A73F-5D964F1B65FB}"/>
    <dgm:cxn modelId="{B8D12F7B-CBED-4DEB-BF0A-E7FC30E12DFC}" type="presOf" srcId="{A888B041-7979-4DC2-B609-FAE41DCB4FCC}" destId="{98457FBA-F4DA-4AF0-B47F-83003943F15C}" srcOrd="0" destOrd="0" presId="urn:microsoft.com/office/officeart/2005/8/layout/vList2"/>
    <dgm:cxn modelId="{249A7F8B-84CA-4CB1-A417-07EDC14B9DA1}" srcId="{D5876D8A-1B73-4A90-935F-8A6214971BC5}" destId="{17164462-DD93-4D3D-BF98-6CE6C45F2316}" srcOrd="3" destOrd="0" parTransId="{999B4849-FEFC-4DA4-B9D7-52D903B51D1B}" sibTransId="{13FAC2E1-17A6-481D-86B5-A153BE9510F2}"/>
    <dgm:cxn modelId="{D5F394CF-2491-4D97-9833-E946CAD6755C}" type="presOf" srcId="{3C82D659-6D27-4048-8A03-73652A7C1C51}" destId="{EC58B044-282D-476F-B380-872B6A87DC64}" srcOrd="0" destOrd="0" presId="urn:microsoft.com/office/officeart/2005/8/layout/vList2"/>
    <dgm:cxn modelId="{E0637DE4-2F57-4B7B-9C05-CB1D2629EDB9}" srcId="{D5876D8A-1B73-4A90-935F-8A6214971BC5}" destId="{A888B041-7979-4DC2-B609-FAE41DCB4FCC}" srcOrd="0" destOrd="0" parTransId="{D18478AC-1E7D-4E0B-9830-FE75BA0C69AB}" sibTransId="{7DAAF244-AA53-4754-968B-20C4D696F735}"/>
    <dgm:cxn modelId="{E49C19E7-7D8A-4505-BF19-4A9D4844C1EB}" srcId="{D5876D8A-1B73-4A90-935F-8A6214971BC5}" destId="{D4648895-A4D5-45A9-86E9-D5645560D313}" srcOrd="1" destOrd="0" parTransId="{F05697C5-E2F4-4345-A6C3-AEBE76017F27}" sibTransId="{BF248C12-3E92-42CE-840F-28CA360D18EC}"/>
    <dgm:cxn modelId="{A462CEEB-2E5D-43F8-B5F7-CACA07F84299}" type="presOf" srcId="{D4648895-A4D5-45A9-86E9-D5645560D313}" destId="{7130A9E2-A72A-404E-B7A8-787BA927932C}" srcOrd="0" destOrd="0" presId="urn:microsoft.com/office/officeart/2005/8/layout/vList2"/>
    <dgm:cxn modelId="{9B9935FC-46B6-478E-97FB-BDCD794C97D3}" type="presOf" srcId="{17164462-DD93-4D3D-BF98-6CE6C45F2316}" destId="{E343EB59-12BA-4B75-BCFA-AB91C3264D34}" srcOrd="0" destOrd="0" presId="urn:microsoft.com/office/officeart/2005/8/layout/vList2"/>
    <dgm:cxn modelId="{67D8843C-8322-4824-AAC3-DDE282D9FE45}" type="presParOf" srcId="{B9776C60-6644-4420-8635-91D14D697617}" destId="{98457FBA-F4DA-4AF0-B47F-83003943F15C}" srcOrd="0" destOrd="0" presId="urn:microsoft.com/office/officeart/2005/8/layout/vList2"/>
    <dgm:cxn modelId="{A98B6D02-1D68-4DAC-B72C-7944946C69E2}" type="presParOf" srcId="{B9776C60-6644-4420-8635-91D14D697617}" destId="{0F650E0C-D1F5-4EF6-82FA-060A4D77AA9B}" srcOrd="1" destOrd="0" presId="urn:microsoft.com/office/officeart/2005/8/layout/vList2"/>
    <dgm:cxn modelId="{02B10A5B-4F48-41DD-91EA-5F02C90252DA}" type="presParOf" srcId="{B9776C60-6644-4420-8635-91D14D697617}" destId="{7130A9E2-A72A-404E-B7A8-787BA927932C}" srcOrd="2" destOrd="0" presId="urn:microsoft.com/office/officeart/2005/8/layout/vList2"/>
    <dgm:cxn modelId="{C2BD2825-F965-4637-A924-71E4E8C4D5F0}" type="presParOf" srcId="{B9776C60-6644-4420-8635-91D14D697617}" destId="{AE25DAE6-C902-4B7C-9FE3-37AC09516BED}" srcOrd="3" destOrd="0" presId="urn:microsoft.com/office/officeart/2005/8/layout/vList2"/>
    <dgm:cxn modelId="{C119DC99-B325-416A-8915-E57CC12314FA}" type="presParOf" srcId="{B9776C60-6644-4420-8635-91D14D697617}" destId="{EC58B044-282D-476F-B380-872B6A87DC64}" srcOrd="4" destOrd="0" presId="urn:microsoft.com/office/officeart/2005/8/layout/vList2"/>
    <dgm:cxn modelId="{7CDFE7FB-B99B-4FD8-A6B8-EBC651E9BCBD}" type="presParOf" srcId="{B9776C60-6644-4420-8635-91D14D697617}" destId="{1CB668CF-9539-49EA-8F4C-D1D214D4F3FE}" srcOrd="5" destOrd="0" presId="urn:microsoft.com/office/officeart/2005/8/layout/vList2"/>
    <dgm:cxn modelId="{76568A1D-4581-4AF6-86CD-8AFE247C87EF}" type="presParOf" srcId="{B9776C60-6644-4420-8635-91D14D697617}" destId="{E343EB59-12BA-4B75-BCFA-AB91C3264D34}"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8F0318-6D3B-A94D-936E-F0741211A8F4}">
      <dsp:nvSpPr>
        <dsp:cNvPr id="0" name=""/>
        <dsp:cNvSpPr/>
      </dsp:nvSpPr>
      <dsp:spPr>
        <a:xfrm>
          <a:off x="48770" y="741762"/>
          <a:ext cx="859473" cy="4297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endParaRPr lang="en-US" sz="1600" b="1" i="0" kern="1200" dirty="0">
            <a:latin typeface="Source Sans Pro" panose="020B0503030403020204" pitchFamily="34" charset="0"/>
            <a:ea typeface="Source Sans Pro" panose="020B0503030403020204" pitchFamily="34" charset="0"/>
          </a:endParaRPr>
        </a:p>
      </dsp:txBody>
      <dsp:txXfrm>
        <a:off x="61357" y="754349"/>
        <a:ext cx="834299" cy="404562"/>
      </dsp:txXfrm>
    </dsp:sp>
    <dsp:sp modelId="{6AA160F4-138F-8F4E-BB90-7E434FEA8251}">
      <dsp:nvSpPr>
        <dsp:cNvPr id="0" name=""/>
        <dsp:cNvSpPr/>
      </dsp:nvSpPr>
      <dsp:spPr>
        <a:xfrm rot="18906921">
          <a:off x="806183" y="689317"/>
          <a:ext cx="700311" cy="40429"/>
        </a:xfrm>
        <a:custGeom>
          <a:avLst/>
          <a:gdLst/>
          <a:ahLst/>
          <a:cxnLst/>
          <a:rect l="0" t="0" r="0" b="0"/>
          <a:pathLst>
            <a:path>
              <a:moveTo>
                <a:pt x="0" y="20214"/>
              </a:moveTo>
              <a:lnTo>
                <a:pt x="700311" y="20214"/>
              </a:lnTo>
            </a:path>
          </a:pathLst>
        </a:custGeom>
        <a:noFill/>
        <a:ln w="2222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138831" y="692024"/>
        <a:ext cx="35015" cy="35015"/>
      </dsp:txXfrm>
    </dsp:sp>
    <dsp:sp modelId="{299FED1F-9E33-2A4C-90BF-01EE8A28E7F9}">
      <dsp:nvSpPr>
        <dsp:cNvPr id="0" name=""/>
        <dsp:cNvSpPr/>
      </dsp:nvSpPr>
      <dsp:spPr>
        <a:xfrm>
          <a:off x="1404435" y="247565"/>
          <a:ext cx="859473" cy="429736"/>
        </a:xfrm>
        <a:prstGeom prst="roundRect">
          <a:avLst>
            <a:gd name="adj" fmla="val 10000"/>
          </a:avLst>
        </a:prstGeom>
        <a:solidFill>
          <a:schemeClr val="accent2">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endParaRPr lang="en-US" sz="1600" kern="1200" dirty="0">
            <a:latin typeface="Source Sans Pro" panose="020B0503030403020204" pitchFamily="34" charset="0"/>
            <a:ea typeface="Source Sans Pro" panose="020B0503030403020204" pitchFamily="34" charset="0"/>
          </a:endParaRPr>
        </a:p>
      </dsp:txBody>
      <dsp:txXfrm>
        <a:off x="1417022" y="260152"/>
        <a:ext cx="834299" cy="404562"/>
      </dsp:txXfrm>
    </dsp:sp>
    <dsp:sp modelId="{75A33091-ED75-984E-AB1C-02CD6D46CD12}">
      <dsp:nvSpPr>
        <dsp:cNvPr id="0" name=""/>
        <dsp:cNvSpPr/>
      </dsp:nvSpPr>
      <dsp:spPr>
        <a:xfrm rot="19750602">
          <a:off x="2229850" y="318669"/>
          <a:ext cx="482244" cy="40429"/>
        </a:xfrm>
        <a:custGeom>
          <a:avLst/>
          <a:gdLst/>
          <a:ahLst/>
          <a:cxnLst/>
          <a:rect l="0" t="0" r="0" b="0"/>
          <a:pathLst>
            <a:path>
              <a:moveTo>
                <a:pt x="0" y="20214"/>
              </a:moveTo>
              <a:lnTo>
                <a:pt x="482244" y="20214"/>
              </a:lnTo>
            </a:path>
          </a:pathLst>
        </a:custGeom>
        <a:noFill/>
        <a:ln w="2222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458916" y="326828"/>
        <a:ext cx="24112" cy="24112"/>
      </dsp:txXfrm>
    </dsp:sp>
    <dsp:sp modelId="{BA9E9FA4-128A-D048-9BEC-BF4F19A3939C}">
      <dsp:nvSpPr>
        <dsp:cNvPr id="0" name=""/>
        <dsp:cNvSpPr/>
      </dsp:nvSpPr>
      <dsp:spPr>
        <a:xfrm>
          <a:off x="2678036" y="467"/>
          <a:ext cx="859473" cy="429736"/>
        </a:xfrm>
        <a:prstGeom prst="roundRect">
          <a:avLst>
            <a:gd name="adj" fmla="val 10000"/>
          </a:avLst>
        </a:prstGeom>
        <a:solidFill>
          <a:schemeClr val="accent3">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endParaRPr lang="en-US" sz="1600" kern="1200" dirty="0">
            <a:solidFill>
              <a:schemeClr val="tx2"/>
            </a:solidFill>
            <a:latin typeface="Source Sans Pro" panose="020B0503030403020204" pitchFamily="34" charset="0"/>
            <a:ea typeface="Source Sans Pro" panose="020B0503030403020204" pitchFamily="34" charset="0"/>
          </a:endParaRPr>
        </a:p>
      </dsp:txBody>
      <dsp:txXfrm>
        <a:off x="2690623" y="13054"/>
        <a:ext cx="834299" cy="404562"/>
      </dsp:txXfrm>
    </dsp:sp>
    <dsp:sp modelId="{CD4A1CE8-B836-8943-87E0-1EEB131331E9}">
      <dsp:nvSpPr>
        <dsp:cNvPr id="0" name=""/>
        <dsp:cNvSpPr/>
      </dsp:nvSpPr>
      <dsp:spPr>
        <a:xfrm rot="1849398">
          <a:off x="2229850" y="565768"/>
          <a:ext cx="482244" cy="40429"/>
        </a:xfrm>
        <a:custGeom>
          <a:avLst/>
          <a:gdLst/>
          <a:ahLst/>
          <a:cxnLst/>
          <a:rect l="0" t="0" r="0" b="0"/>
          <a:pathLst>
            <a:path>
              <a:moveTo>
                <a:pt x="0" y="20214"/>
              </a:moveTo>
              <a:lnTo>
                <a:pt x="482244" y="20214"/>
              </a:lnTo>
            </a:path>
          </a:pathLst>
        </a:custGeom>
        <a:noFill/>
        <a:ln w="2222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458916" y="573927"/>
        <a:ext cx="24112" cy="24112"/>
      </dsp:txXfrm>
    </dsp:sp>
    <dsp:sp modelId="{F429B9A9-F272-874D-8D00-0B003479C1F4}">
      <dsp:nvSpPr>
        <dsp:cNvPr id="0" name=""/>
        <dsp:cNvSpPr/>
      </dsp:nvSpPr>
      <dsp:spPr>
        <a:xfrm>
          <a:off x="2678036" y="494664"/>
          <a:ext cx="859473" cy="429736"/>
        </a:xfrm>
        <a:prstGeom prst="roundRect">
          <a:avLst>
            <a:gd name="adj" fmla="val 10000"/>
          </a:avLst>
        </a:prstGeom>
        <a:solidFill>
          <a:schemeClr val="accent3">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endParaRPr lang="en-US" sz="1600" kern="1200" dirty="0">
            <a:solidFill>
              <a:schemeClr val="tx2"/>
            </a:solidFill>
            <a:latin typeface="Source Sans Pro" panose="020B0503030403020204" pitchFamily="34" charset="0"/>
            <a:ea typeface="Source Sans Pro" panose="020B0503030403020204" pitchFamily="34" charset="0"/>
          </a:endParaRPr>
        </a:p>
      </dsp:txBody>
      <dsp:txXfrm>
        <a:off x="2690623" y="507251"/>
        <a:ext cx="834299" cy="404562"/>
      </dsp:txXfrm>
    </dsp:sp>
    <dsp:sp modelId="{094AF470-8448-A743-9E51-95BD5BFC98D1}">
      <dsp:nvSpPr>
        <dsp:cNvPr id="0" name=""/>
        <dsp:cNvSpPr/>
      </dsp:nvSpPr>
      <dsp:spPr>
        <a:xfrm rot="2613754">
          <a:off x="809505" y="1183514"/>
          <a:ext cx="717114" cy="40429"/>
        </a:xfrm>
        <a:custGeom>
          <a:avLst/>
          <a:gdLst/>
          <a:ahLst/>
          <a:cxnLst/>
          <a:rect l="0" t="0" r="0" b="0"/>
          <a:pathLst>
            <a:path>
              <a:moveTo>
                <a:pt x="0" y="20214"/>
              </a:moveTo>
              <a:lnTo>
                <a:pt x="717114" y="20214"/>
              </a:lnTo>
            </a:path>
          </a:pathLst>
        </a:custGeom>
        <a:noFill/>
        <a:ln w="2222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150134" y="1185801"/>
        <a:ext cx="35855" cy="35855"/>
      </dsp:txXfrm>
    </dsp:sp>
    <dsp:sp modelId="{9236AC03-25B1-5F4C-8E87-BA9434B8867E}">
      <dsp:nvSpPr>
        <dsp:cNvPr id="0" name=""/>
        <dsp:cNvSpPr/>
      </dsp:nvSpPr>
      <dsp:spPr>
        <a:xfrm>
          <a:off x="1427881" y="1235959"/>
          <a:ext cx="859473" cy="429736"/>
        </a:xfrm>
        <a:prstGeom prst="roundRect">
          <a:avLst>
            <a:gd name="adj" fmla="val 10000"/>
          </a:avLst>
        </a:prstGeom>
        <a:solidFill>
          <a:schemeClr val="accent2">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endParaRPr lang="en-US" sz="1600" kern="1200" dirty="0">
            <a:latin typeface="Source Sans Pro" panose="020B0503030403020204" pitchFamily="34" charset="0"/>
            <a:ea typeface="Source Sans Pro" panose="020B0503030403020204" pitchFamily="34" charset="0"/>
          </a:endParaRPr>
        </a:p>
      </dsp:txBody>
      <dsp:txXfrm>
        <a:off x="1440468" y="1248546"/>
        <a:ext cx="834299" cy="404562"/>
      </dsp:txXfrm>
    </dsp:sp>
    <dsp:sp modelId="{F0D5838F-ED7A-5341-9FC6-4414CC317BFB}">
      <dsp:nvSpPr>
        <dsp:cNvPr id="0" name=""/>
        <dsp:cNvSpPr/>
      </dsp:nvSpPr>
      <dsp:spPr>
        <a:xfrm rot="19661249">
          <a:off x="2251562" y="1307063"/>
          <a:ext cx="462266" cy="40429"/>
        </a:xfrm>
        <a:custGeom>
          <a:avLst/>
          <a:gdLst/>
          <a:ahLst/>
          <a:cxnLst/>
          <a:rect l="0" t="0" r="0" b="0"/>
          <a:pathLst>
            <a:path>
              <a:moveTo>
                <a:pt x="0" y="20214"/>
              </a:moveTo>
              <a:lnTo>
                <a:pt x="462266" y="20214"/>
              </a:lnTo>
            </a:path>
          </a:pathLst>
        </a:custGeom>
        <a:noFill/>
        <a:ln w="2222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471139" y="1315722"/>
        <a:ext cx="23113" cy="23113"/>
      </dsp:txXfrm>
    </dsp:sp>
    <dsp:sp modelId="{7333B77F-0F86-F946-A477-F38DEB9847AF}">
      <dsp:nvSpPr>
        <dsp:cNvPr id="0" name=""/>
        <dsp:cNvSpPr/>
      </dsp:nvSpPr>
      <dsp:spPr>
        <a:xfrm>
          <a:off x="2678036" y="988861"/>
          <a:ext cx="859473" cy="429736"/>
        </a:xfrm>
        <a:prstGeom prst="roundRect">
          <a:avLst>
            <a:gd name="adj" fmla="val 10000"/>
          </a:avLst>
        </a:prstGeom>
        <a:solidFill>
          <a:schemeClr val="accent3">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endParaRPr lang="en-US" sz="1600" kern="1200" dirty="0">
            <a:solidFill>
              <a:schemeClr val="tx2"/>
            </a:solidFill>
            <a:latin typeface="Source Sans Pro" panose="020B0503030403020204" pitchFamily="34" charset="0"/>
            <a:ea typeface="Source Sans Pro" panose="020B0503030403020204" pitchFamily="34" charset="0"/>
          </a:endParaRPr>
        </a:p>
      </dsp:txBody>
      <dsp:txXfrm>
        <a:off x="2690623" y="1001448"/>
        <a:ext cx="834299" cy="404562"/>
      </dsp:txXfrm>
    </dsp:sp>
    <dsp:sp modelId="{6323309A-E950-2442-8558-4FC87BB47816}">
      <dsp:nvSpPr>
        <dsp:cNvPr id="0" name=""/>
        <dsp:cNvSpPr/>
      </dsp:nvSpPr>
      <dsp:spPr>
        <a:xfrm rot="1938751">
          <a:off x="2251562" y="1554162"/>
          <a:ext cx="462266" cy="40429"/>
        </a:xfrm>
        <a:custGeom>
          <a:avLst/>
          <a:gdLst/>
          <a:ahLst/>
          <a:cxnLst/>
          <a:rect l="0" t="0" r="0" b="0"/>
          <a:pathLst>
            <a:path>
              <a:moveTo>
                <a:pt x="0" y="20214"/>
              </a:moveTo>
              <a:lnTo>
                <a:pt x="462266" y="20214"/>
              </a:lnTo>
            </a:path>
          </a:pathLst>
        </a:custGeom>
        <a:noFill/>
        <a:ln w="2222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471139" y="1562820"/>
        <a:ext cx="23113" cy="23113"/>
      </dsp:txXfrm>
    </dsp:sp>
    <dsp:sp modelId="{979516E2-2DA2-8A44-9470-91C9A03BF75D}">
      <dsp:nvSpPr>
        <dsp:cNvPr id="0" name=""/>
        <dsp:cNvSpPr/>
      </dsp:nvSpPr>
      <dsp:spPr>
        <a:xfrm>
          <a:off x="2678036" y="1483058"/>
          <a:ext cx="859473" cy="429736"/>
        </a:xfrm>
        <a:prstGeom prst="roundRect">
          <a:avLst>
            <a:gd name="adj" fmla="val 10000"/>
          </a:avLst>
        </a:prstGeom>
        <a:solidFill>
          <a:schemeClr val="accent3">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endParaRPr lang="en-US" sz="1600" kern="1200" dirty="0">
            <a:solidFill>
              <a:schemeClr val="tx2"/>
            </a:solidFill>
            <a:latin typeface="Source Sans Pro" panose="020B0503030403020204" pitchFamily="34" charset="0"/>
            <a:ea typeface="Source Sans Pro" panose="020B0503030403020204" pitchFamily="34" charset="0"/>
          </a:endParaRPr>
        </a:p>
      </dsp:txBody>
      <dsp:txXfrm>
        <a:off x="2690623" y="1495645"/>
        <a:ext cx="834299" cy="4045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FA0B6B-6063-4CA5-9AA1-BC76B15B6BB1}">
      <dsp:nvSpPr>
        <dsp:cNvPr id="0" name=""/>
        <dsp:cNvSpPr/>
      </dsp:nvSpPr>
      <dsp:spPr>
        <a:xfrm>
          <a:off x="4033" y="353411"/>
          <a:ext cx="2183968" cy="1310380"/>
        </a:xfrm>
        <a:prstGeom prst="rect">
          <a:avLst/>
        </a:prstGeom>
        <a:gradFill rotWithShape="1">
          <a:gsLst>
            <a:gs pos="0">
              <a:schemeClr val="accent6">
                <a:tint val="98000"/>
                <a:lumMod val="110000"/>
              </a:schemeClr>
            </a:gs>
            <a:gs pos="84000">
              <a:schemeClr val="accent6">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hemeClr val="accent6"/>
        </a:lnRef>
        <a:fillRef idx="3">
          <a:schemeClr val="accent6"/>
        </a:fillRef>
        <a:effectRef idx="3">
          <a:schemeClr val="accent6"/>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Securing long-term R&amp;D funding. </a:t>
          </a:r>
        </a:p>
      </dsp:txBody>
      <dsp:txXfrm>
        <a:off x="4033" y="353411"/>
        <a:ext cx="2183968" cy="1310380"/>
      </dsp:txXfrm>
    </dsp:sp>
    <dsp:sp modelId="{030ECD98-3E93-4707-B8C3-CEB4E87F15A5}">
      <dsp:nvSpPr>
        <dsp:cNvPr id="0" name=""/>
        <dsp:cNvSpPr/>
      </dsp:nvSpPr>
      <dsp:spPr>
        <a:xfrm>
          <a:off x="2406398" y="353411"/>
          <a:ext cx="2183968" cy="1310380"/>
        </a:xfrm>
        <a:prstGeom prst="rect">
          <a:avLst/>
        </a:prstGeom>
        <a:gradFill rotWithShape="1">
          <a:gsLst>
            <a:gs pos="0">
              <a:schemeClr val="accent6">
                <a:tint val="98000"/>
                <a:lumMod val="110000"/>
              </a:schemeClr>
            </a:gs>
            <a:gs pos="84000">
              <a:schemeClr val="accent6">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hemeClr val="accent6"/>
        </a:lnRef>
        <a:fillRef idx="3">
          <a:schemeClr val="accent6"/>
        </a:fillRef>
        <a:effectRef idx="3">
          <a:schemeClr val="accent6"/>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Aligning R&amp;D expenses with scalability.</a:t>
          </a:r>
        </a:p>
      </dsp:txBody>
      <dsp:txXfrm>
        <a:off x="2406398" y="353411"/>
        <a:ext cx="2183968" cy="1310380"/>
      </dsp:txXfrm>
    </dsp:sp>
    <dsp:sp modelId="{A90F3946-D6B8-4158-8B25-CD7D1FDBE31D}">
      <dsp:nvSpPr>
        <dsp:cNvPr id="0" name=""/>
        <dsp:cNvSpPr/>
      </dsp:nvSpPr>
      <dsp:spPr>
        <a:xfrm>
          <a:off x="4808763" y="353411"/>
          <a:ext cx="2183968" cy="1310380"/>
        </a:xfrm>
        <a:prstGeom prst="rect">
          <a:avLst/>
        </a:prstGeom>
        <a:gradFill rotWithShape="1">
          <a:gsLst>
            <a:gs pos="0">
              <a:schemeClr val="accent6">
                <a:tint val="98000"/>
                <a:lumMod val="110000"/>
              </a:schemeClr>
            </a:gs>
            <a:gs pos="84000">
              <a:schemeClr val="accent6">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hemeClr val="accent6"/>
        </a:lnRef>
        <a:fillRef idx="3">
          <a:schemeClr val="accent6"/>
        </a:fillRef>
        <a:effectRef idx="3">
          <a:schemeClr val="accent6"/>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Managing academic collaborations alongside industrial schedules. (UvA)</a:t>
          </a:r>
        </a:p>
      </dsp:txBody>
      <dsp:txXfrm>
        <a:off x="4808763" y="353411"/>
        <a:ext cx="2183968" cy="1310380"/>
      </dsp:txXfrm>
    </dsp:sp>
    <dsp:sp modelId="{481158C1-68AF-4675-976E-E8EA04CDA491}">
      <dsp:nvSpPr>
        <dsp:cNvPr id="0" name=""/>
        <dsp:cNvSpPr/>
      </dsp:nvSpPr>
      <dsp:spPr>
        <a:xfrm>
          <a:off x="7211128" y="353411"/>
          <a:ext cx="2183968" cy="1310380"/>
        </a:xfrm>
        <a:prstGeom prst="rect">
          <a:avLst/>
        </a:prstGeom>
        <a:gradFill rotWithShape="1">
          <a:gsLst>
            <a:gs pos="0">
              <a:schemeClr val="accent6">
                <a:tint val="98000"/>
                <a:lumMod val="110000"/>
              </a:schemeClr>
            </a:gs>
            <a:gs pos="84000">
              <a:schemeClr val="accent6">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hemeClr val="accent6"/>
        </a:lnRef>
        <a:fillRef idx="3">
          <a:schemeClr val="accent6"/>
        </a:fillRef>
        <a:effectRef idx="3">
          <a:schemeClr val="accent6"/>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Bridging the talent gap in quantum expertise.</a:t>
          </a:r>
        </a:p>
      </dsp:txBody>
      <dsp:txXfrm>
        <a:off x="7211128" y="353411"/>
        <a:ext cx="2183968" cy="1310380"/>
      </dsp:txXfrm>
    </dsp:sp>
    <dsp:sp modelId="{1DA47B68-A394-4BB4-A07D-189A14711A76}">
      <dsp:nvSpPr>
        <dsp:cNvPr id="0" name=""/>
        <dsp:cNvSpPr/>
      </dsp:nvSpPr>
      <dsp:spPr>
        <a:xfrm>
          <a:off x="9613493" y="353411"/>
          <a:ext cx="2183968" cy="1310380"/>
        </a:xfrm>
        <a:prstGeom prst="rect">
          <a:avLst/>
        </a:prstGeom>
        <a:gradFill rotWithShape="1">
          <a:gsLst>
            <a:gs pos="0">
              <a:schemeClr val="accent6">
                <a:tint val="98000"/>
                <a:lumMod val="110000"/>
              </a:schemeClr>
            </a:gs>
            <a:gs pos="84000">
              <a:schemeClr val="accent6">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hemeClr val="accent6"/>
        </a:lnRef>
        <a:fillRef idx="3">
          <a:schemeClr val="accent6"/>
        </a:fillRef>
        <a:effectRef idx="3">
          <a:schemeClr val="accent6"/>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Ensuring access to specialized materials and manufacturing techniques.</a:t>
          </a:r>
        </a:p>
      </dsp:txBody>
      <dsp:txXfrm>
        <a:off x="9613493" y="353411"/>
        <a:ext cx="2183968" cy="1310380"/>
      </dsp:txXfrm>
    </dsp:sp>
    <dsp:sp modelId="{3931CB29-8561-409B-9194-FB267FEA8891}">
      <dsp:nvSpPr>
        <dsp:cNvPr id="0" name=""/>
        <dsp:cNvSpPr/>
      </dsp:nvSpPr>
      <dsp:spPr>
        <a:xfrm>
          <a:off x="1205216" y="1882189"/>
          <a:ext cx="2183968" cy="1310380"/>
        </a:xfrm>
        <a:prstGeom prst="rect">
          <a:avLst/>
        </a:prstGeom>
        <a:gradFill rotWithShape="1">
          <a:gsLst>
            <a:gs pos="0">
              <a:schemeClr val="accent6">
                <a:tint val="98000"/>
                <a:lumMod val="110000"/>
              </a:schemeClr>
            </a:gs>
            <a:gs pos="84000">
              <a:schemeClr val="accent6">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hemeClr val="accent6"/>
        </a:lnRef>
        <a:fillRef idx="3">
          <a:schemeClr val="accent6"/>
        </a:fillRef>
        <a:effectRef idx="3">
          <a:schemeClr val="accent6"/>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Identify companies for integration into the quantum industry sector.</a:t>
          </a:r>
        </a:p>
      </dsp:txBody>
      <dsp:txXfrm>
        <a:off x="1205216" y="1882189"/>
        <a:ext cx="2183968" cy="1310380"/>
      </dsp:txXfrm>
    </dsp:sp>
    <dsp:sp modelId="{E4DEA026-9551-45FE-8189-BD0395BACB46}">
      <dsp:nvSpPr>
        <dsp:cNvPr id="0" name=""/>
        <dsp:cNvSpPr/>
      </dsp:nvSpPr>
      <dsp:spPr>
        <a:xfrm>
          <a:off x="3607581" y="1882189"/>
          <a:ext cx="2183968" cy="1310380"/>
        </a:xfrm>
        <a:prstGeom prst="rect">
          <a:avLst/>
        </a:prstGeom>
        <a:gradFill rotWithShape="1">
          <a:gsLst>
            <a:gs pos="0">
              <a:schemeClr val="accent6">
                <a:tint val="98000"/>
                <a:lumMod val="110000"/>
              </a:schemeClr>
            </a:gs>
            <a:gs pos="84000">
              <a:schemeClr val="accent6">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hemeClr val="accent6"/>
        </a:lnRef>
        <a:fillRef idx="3">
          <a:schemeClr val="accent6"/>
        </a:fillRef>
        <a:effectRef idx="3">
          <a:schemeClr val="accent6"/>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Transitioning from academia-focused sales to targeting the broader industry in the quantum domain.</a:t>
          </a:r>
        </a:p>
      </dsp:txBody>
      <dsp:txXfrm>
        <a:off x="3607581" y="1882189"/>
        <a:ext cx="2183968" cy="1310380"/>
      </dsp:txXfrm>
    </dsp:sp>
    <dsp:sp modelId="{20577CEB-2CE3-436E-8BEA-4148B4BD1E63}">
      <dsp:nvSpPr>
        <dsp:cNvPr id="0" name=""/>
        <dsp:cNvSpPr/>
      </dsp:nvSpPr>
      <dsp:spPr>
        <a:xfrm>
          <a:off x="6009945" y="1882189"/>
          <a:ext cx="2183968" cy="1310380"/>
        </a:xfrm>
        <a:prstGeom prst="rect">
          <a:avLst/>
        </a:prstGeom>
        <a:gradFill rotWithShape="1">
          <a:gsLst>
            <a:gs pos="0">
              <a:schemeClr val="accent6">
                <a:tint val="98000"/>
                <a:lumMod val="110000"/>
              </a:schemeClr>
            </a:gs>
            <a:gs pos="84000">
              <a:schemeClr val="accent6">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hemeClr val="accent6"/>
        </a:lnRef>
        <a:fillRef idx="3">
          <a:schemeClr val="accent6"/>
        </a:fillRef>
        <a:effectRef idx="3">
          <a:schemeClr val="accent6"/>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Identifying what appeals to a larger market in the quantum sector.</a:t>
          </a:r>
        </a:p>
      </dsp:txBody>
      <dsp:txXfrm>
        <a:off x="6009945" y="1882189"/>
        <a:ext cx="2183968" cy="1310380"/>
      </dsp:txXfrm>
    </dsp:sp>
    <dsp:sp modelId="{E6402A4A-C0E7-40B2-80BC-12C1BE1738A0}">
      <dsp:nvSpPr>
        <dsp:cNvPr id="0" name=""/>
        <dsp:cNvSpPr/>
      </dsp:nvSpPr>
      <dsp:spPr>
        <a:xfrm>
          <a:off x="8412310" y="1882189"/>
          <a:ext cx="2183968" cy="1310380"/>
        </a:xfrm>
        <a:prstGeom prst="rect">
          <a:avLst/>
        </a:prstGeom>
        <a:gradFill rotWithShape="1">
          <a:gsLst>
            <a:gs pos="0">
              <a:schemeClr val="accent6">
                <a:tint val="98000"/>
                <a:lumMod val="110000"/>
              </a:schemeClr>
            </a:gs>
            <a:gs pos="84000">
              <a:schemeClr val="accent6">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hemeClr val="accent6"/>
        </a:lnRef>
        <a:fillRef idx="3">
          <a:schemeClr val="accent6"/>
        </a:fillRef>
        <a:effectRef idx="3">
          <a:schemeClr val="accent6"/>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Developing strategies for effective networking within the industry.</a:t>
          </a:r>
        </a:p>
      </dsp:txBody>
      <dsp:txXfrm>
        <a:off x="8412310" y="1882189"/>
        <a:ext cx="2183968" cy="13103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457FBA-F4DA-4AF0-B47F-83003943F15C}">
      <dsp:nvSpPr>
        <dsp:cNvPr id="0" name=""/>
        <dsp:cNvSpPr/>
      </dsp:nvSpPr>
      <dsp:spPr>
        <a:xfrm>
          <a:off x="0" y="126143"/>
          <a:ext cx="11418276" cy="1053000"/>
        </a:xfrm>
        <a:prstGeom prst="roundRect">
          <a:avLst/>
        </a:prstGeom>
        <a:solidFill>
          <a:schemeClr val="accent5">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NL" sz="2000" b="1" i="0" kern="1200" baseline="0"/>
            <a:t>Rhea Project Collaboration</a:t>
          </a:r>
          <a:br>
            <a:rPr lang="en-NL" sz="2000" b="0" i="0" kern="1200" baseline="0"/>
          </a:br>
          <a:r>
            <a:rPr lang="en-NL" sz="2000" b="0" i="0" kern="1200" baseline="0"/>
            <a:t>Partnering with the University of Amsterdam (UvA) to advance quantum research.</a:t>
          </a:r>
          <a:br>
            <a:rPr lang="en-US" sz="2000" b="0" i="0" kern="1200" baseline="0"/>
          </a:br>
          <a:endParaRPr lang="en-US" sz="2000" kern="1200"/>
        </a:p>
      </dsp:txBody>
      <dsp:txXfrm>
        <a:off x="51403" y="177546"/>
        <a:ext cx="11315470" cy="950194"/>
      </dsp:txXfrm>
    </dsp:sp>
    <dsp:sp modelId="{7130A9E2-A72A-404E-B7A8-787BA927932C}">
      <dsp:nvSpPr>
        <dsp:cNvPr id="0" name=""/>
        <dsp:cNvSpPr/>
      </dsp:nvSpPr>
      <dsp:spPr>
        <a:xfrm>
          <a:off x="0" y="1236744"/>
          <a:ext cx="11418276" cy="1053000"/>
        </a:xfrm>
        <a:prstGeom prst="roundRect">
          <a:avLst/>
        </a:prstGeom>
        <a:solidFill>
          <a:schemeClr val="accent5">
            <a:hueOff val="-2977140"/>
            <a:satOff val="-16667"/>
            <a:lumOff val="-3529"/>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NL" sz="2000" b="1" i="0" kern="1200" baseline="0"/>
            <a:t>Quantum Delta NL Grant</a:t>
          </a:r>
          <a:br>
            <a:rPr lang="en-NL" sz="2000" b="0" i="0" kern="1200" baseline="0"/>
          </a:br>
          <a:r>
            <a:rPr lang="en-NL" sz="2000" b="0" i="0" kern="1200" baseline="0"/>
            <a:t>Proud recipients of this prestigious grant to support groundbreaking quantum initiatives.</a:t>
          </a:r>
          <a:br>
            <a:rPr lang="en-US" sz="2000" b="0" i="0" kern="1200" baseline="0"/>
          </a:br>
          <a:endParaRPr lang="en-US" sz="2000" kern="1200"/>
        </a:p>
      </dsp:txBody>
      <dsp:txXfrm>
        <a:off x="51403" y="1288147"/>
        <a:ext cx="11315470" cy="950194"/>
      </dsp:txXfrm>
    </dsp:sp>
    <dsp:sp modelId="{EC58B044-282D-476F-B380-872B6A87DC64}">
      <dsp:nvSpPr>
        <dsp:cNvPr id="0" name=""/>
        <dsp:cNvSpPr/>
      </dsp:nvSpPr>
      <dsp:spPr>
        <a:xfrm>
          <a:off x="0" y="2347344"/>
          <a:ext cx="11418276" cy="1053000"/>
        </a:xfrm>
        <a:prstGeom prst="roundRect">
          <a:avLst/>
        </a:prstGeom>
        <a:solidFill>
          <a:schemeClr val="accent5">
            <a:hueOff val="-5954279"/>
            <a:satOff val="-33334"/>
            <a:lumOff val="-7059"/>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NL" sz="2000" b="1" i="0" kern="1200" baseline="0"/>
            <a:t>Active Collaborations with QBN</a:t>
          </a:r>
          <a:br>
            <a:rPr lang="en-NL" sz="2000" b="0" i="0" kern="1200" baseline="0"/>
          </a:br>
          <a:r>
            <a:rPr lang="en-NL" sz="2000" b="0" i="0" kern="1200" baseline="0"/>
            <a:t>Strengthening ties with the Quantum Business Network to drive innovation and ecosystem development.</a:t>
          </a:r>
          <a:br>
            <a:rPr lang="en-US" sz="2000" b="0" i="0" kern="1200" baseline="0"/>
          </a:br>
          <a:endParaRPr lang="en-US" sz="2000" kern="1200"/>
        </a:p>
      </dsp:txBody>
      <dsp:txXfrm>
        <a:off x="51403" y="2398747"/>
        <a:ext cx="11315470" cy="950194"/>
      </dsp:txXfrm>
    </dsp:sp>
    <dsp:sp modelId="{E343EB59-12BA-4B75-BCFA-AB91C3264D34}">
      <dsp:nvSpPr>
        <dsp:cNvPr id="0" name=""/>
        <dsp:cNvSpPr/>
      </dsp:nvSpPr>
      <dsp:spPr>
        <a:xfrm>
          <a:off x="0" y="3457944"/>
          <a:ext cx="11418276" cy="1053000"/>
        </a:xfrm>
        <a:prstGeom prst="roundRect">
          <a:avLst/>
        </a:prstGeom>
        <a:solidFill>
          <a:schemeClr val="accent5">
            <a:hueOff val="-8931419"/>
            <a:satOff val="-50001"/>
            <a:lumOff val="-10588"/>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NL" sz="2000" b="1" i="0" kern="1200" baseline="0"/>
            <a:t>Upcoming QBN Event</a:t>
          </a:r>
          <a:br>
            <a:rPr lang="en-NL" sz="2000" b="0" i="0" kern="1200" baseline="0"/>
          </a:br>
          <a:r>
            <a:rPr lang="en-NL" sz="2000" b="0" i="0" kern="1200" baseline="0"/>
            <a:t>Hosting the next Quantum Business Network event in Q4 2025.</a:t>
          </a:r>
          <a:endParaRPr lang="en-US" sz="2000" kern="1200"/>
        </a:p>
      </dsp:txBody>
      <dsp:txXfrm>
        <a:off x="51403" y="3509347"/>
        <a:ext cx="11315470" cy="95019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65BD511-C1CE-694C-8D3B-4B52C09DF1D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This presentation</a:t>
            </a:r>
          </a:p>
        </p:txBody>
      </p:sp>
      <p:sp>
        <p:nvSpPr>
          <p:cNvPr id="3" name="Date Placeholder 2">
            <a:extLst>
              <a:ext uri="{FF2B5EF4-FFF2-40B4-BE49-F238E27FC236}">
                <a16:creationId xmlns:a16="http://schemas.microsoft.com/office/drawing/2014/main" id="{822E7C28-A40A-9346-8DFF-35AE9D2ADF3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6F90724-8022-D548-960C-C243FDAE2B7E}" type="datetimeFigureOut">
              <a:rPr lang="en-US" smtClean="0"/>
              <a:t>1/24/2025</a:t>
            </a:fld>
            <a:endParaRPr lang="en-US"/>
          </a:p>
        </p:txBody>
      </p:sp>
      <p:sp>
        <p:nvSpPr>
          <p:cNvPr id="4" name="Footer Placeholder 3">
            <a:extLst>
              <a:ext uri="{FF2B5EF4-FFF2-40B4-BE49-F238E27FC236}">
                <a16:creationId xmlns:a16="http://schemas.microsoft.com/office/drawing/2014/main" id="{8BD6BE02-B7FB-8D46-89F0-503F64D63D4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Niki</a:t>
            </a:r>
          </a:p>
        </p:txBody>
      </p:sp>
      <p:sp>
        <p:nvSpPr>
          <p:cNvPr id="5" name="Slide Number Placeholder 4">
            <a:extLst>
              <a:ext uri="{FF2B5EF4-FFF2-40B4-BE49-F238E27FC236}">
                <a16:creationId xmlns:a16="http://schemas.microsoft.com/office/drawing/2014/main" id="{3A500F2F-B136-E843-82D7-3CB14FE82BC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6135451-59E3-A84B-81DD-0224A25F6315}" type="slidenum">
              <a:rPr lang="en-US" smtClean="0"/>
              <a:t>‹#›</a:t>
            </a:fld>
            <a:endParaRPr lang="en-US"/>
          </a:p>
        </p:txBody>
      </p:sp>
    </p:spTree>
    <p:extLst>
      <p:ext uri="{BB962C8B-B14F-4D97-AF65-F5344CB8AC3E}">
        <p14:creationId xmlns:p14="http://schemas.microsoft.com/office/powerpoint/2010/main" val="25132281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This presentation</a:t>
            </a: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07D5A4-6ECE-9444-B8B3-DC26F5184B61}" type="datetimeFigureOut">
              <a:rPr lang="en-US" smtClean="0"/>
              <a:t>1/24/2025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Niki</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D9AAF8-C5D3-6E49-876E-D9F1ECBF661A}" type="slidenum">
              <a:rPr lang="en-US" smtClean="0"/>
              <a:t>‹#›</a:t>
            </a:fld>
            <a:endParaRPr lang="en-US"/>
          </a:p>
        </p:txBody>
      </p:sp>
    </p:spTree>
    <p:extLst>
      <p:ext uri="{BB962C8B-B14F-4D97-AF65-F5344CB8AC3E}">
        <p14:creationId xmlns:p14="http://schemas.microsoft.com/office/powerpoint/2010/main" val="3460877207"/>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400" dirty="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en-US" sz="2400" dirty="0"/>
            </a:br>
            <a:br>
              <a:rPr lang="en-US" sz="2400" dirty="0"/>
            </a:br>
            <a:r>
              <a:rPr lang="en-US" sz="2400" dirty="0"/>
              <a:t>I’ll be talking about the advancements we’ve made at ASI with hybrid pixel single-photon detectors, and how they are opening up new possibilities for quantum imaging and real-time feedback systems</a:t>
            </a:r>
            <a:br>
              <a:rPr lang="en-US" dirty="0"/>
            </a:br>
            <a:br>
              <a:rPr lang="en-US" dirty="0"/>
            </a:br>
            <a:r>
              <a:rPr lang="en-US" sz="1200" dirty="0"/>
              <a:t>I’ll give you an overview of our technological advancements, discuss some of the challenges we’ve encountered, highlight the current gaps in the field,  but before that I will share my perspective as someone working in the industry.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L"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1</a:t>
            </a:fld>
            <a:endParaRPr lang="en-US"/>
          </a:p>
        </p:txBody>
      </p:sp>
    </p:spTree>
    <p:extLst>
      <p:ext uri="{BB962C8B-B14F-4D97-AF65-F5344CB8AC3E}">
        <p14:creationId xmlns:p14="http://schemas.microsoft.com/office/powerpoint/2010/main" val="4586679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00" dirty="0">
              <a:solidFill>
                <a:srgbClr val="3F434A"/>
              </a:solidFill>
              <a:effectLst/>
              <a:latin typeface="Roboto"/>
              <a:ea typeface="Calibri" panose="020F0502020204030204" pitchFamily="34" charset="0"/>
              <a:cs typeface="Roboto"/>
            </a:endParaRPr>
          </a:p>
          <a:p>
            <a:endParaRPr lang="en-US"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12</a:t>
            </a:fld>
            <a:endParaRPr lang="en-US"/>
          </a:p>
        </p:txBody>
      </p:sp>
    </p:spTree>
    <p:extLst>
      <p:ext uri="{BB962C8B-B14F-4D97-AF65-F5344CB8AC3E}">
        <p14:creationId xmlns:p14="http://schemas.microsoft.com/office/powerpoint/2010/main" val="1036991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13</a:t>
            </a:fld>
            <a:endParaRPr lang="en-US"/>
          </a:p>
        </p:txBody>
      </p:sp>
    </p:spTree>
    <p:extLst>
      <p:ext uri="{BB962C8B-B14F-4D97-AF65-F5344CB8AC3E}">
        <p14:creationId xmlns:p14="http://schemas.microsoft.com/office/powerpoint/2010/main" val="38212987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Tpx3cam is adapted for different application and modified for according to its need</a:t>
            </a:r>
            <a:endParaRPr lang="en-NL"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14</a:t>
            </a:fld>
            <a:endParaRPr lang="en-US"/>
          </a:p>
        </p:txBody>
      </p:sp>
    </p:spTree>
    <p:extLst>
      <p:ext uri="{BB962C8B-B14F-4D97-AF65-F5344CB8AC3E}">
        <p14:creationId xmlns:p14="http://schemas.microsoft.com/office/powerpoint/2010/main" val="16525564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a:p>
            <a:endParaRPr lang="en-NL"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16</a:t>
            </a:fld>
            <a:endParaRPr lang="en-US"/>
          </a:p>
        </p:txBody>
      </p:sp>
    </p:spTree>
    <p:extLst>
      <p:ext uri="{BB962C8B-B14F-4D97-AF65-F5344CB8AC3E}">
        <p14:creationId xmlns:p14="http://schemas.microsoft.com/office/powerpoint/2010/main" val="14985883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17</a:t>
            </a:fld>
            <a:endParaRPr lang="en-US"/>
          </a:p>
        </p:txBody>
      </p:sp>
    </p:spTree>
    <p:extLst>
      <p:ext uri="{BB962C8B-B14F-4D97-AF65-F5344CB8AC3E}">
        <p14:creationId xmlns:p14="http://schemas.microsoft.com/office/powerpoint/2010/main" val="20642628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7A726E"/>
                </a:solidFill>
                <a:effectLst/>
                <a:latin typeface="Source Sans Pro"/>
                <a:ea typeface="Source Sans Pro"/>
              </a:rPr>
              <a:t> </a:t>
            </a:r>
            <a:r>
              <a:rPr lang="en-US" sz="1800" b="0" i="0" dirty="0">
                <a:solidFill>
                  <a:srgbClr val="000000"/>
                </a:solidFill>
                <a:effectLst/>
                <a:latin typeface="Source Sans Pro"/>
                <a:ea typeface="Source Sans Pro"/>
              </a:rPr>
              <a:t>​</a:t>
            </a:r>
            <a:endParaRPr lang="en-NL" dirty="0">
              <a:latin typeface="Source Sans Pro"/>
              <a:ea typeface="Source Sans Pro"/>
            </a:endParaRPr>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18</a:t>
            </a:fld>
            <a:endParaRPr lang="en-US"/>
          </a:p>
        </p:txBody>
      </p:sp>
    </p:spTree>
    <p:extLst>
      <p:ext uri="{BB962C8B-B14F-4D97-AF65-F5344CB8AC3E}">
        <p14:creationId xmlns:p14="http://schemas.microsoft.com/office/powerpoint/2010/main" val="20355491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lnSpc>
                <a:spcPts val="1350"/>
              </a:lnSpc>
            </a:pPr>
            <a:endParaRPr lang="en-US" sz="1800" b="0" i="0" dirty="0">
              <a:solidFill>
                <a:srgbClr val="7A726E"/>
              </a:solidFill>
              <a:effectLst/>
              <a:latin typeface="Source Sans Pro"/>
              <a:ea typeface="Source Sans Pro"/>
            </a:endParaRPr>
          </a:p>
          <a:p>
            <a:endParaRPr lang="en-NL"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19</a:t>
            </a:fld>
            <a:endParaRPr lang="en-US"/>
          </a:p>
        </p:txBody>
      </p:sp>
    </p:spTree>
    <p:extLst>
      <p:ext uri="{BB962C8B-B14F-4D97-AF65-F5344CB8AC3E}">
        <p14:creationId xmlns:p14="http://schemas.microsoft.com/office/powerpoint/2010/main" val="12115045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 1. (a) Diagram of the experimental setup with ions in a linear RF trap formed by four rods and two needle end-cap electrodes. dc bias voltages may be applied to any of the four rods to compensate the micromotion. The cooling laser (red arrow) is applied at 45◦ to the trap axis and the ion string is imaged from above. (b) Image of eight Ba+ ions taken with the Tpx3Cam camera over a 20-s integration period. The ion brightness variation is due to the Doppler cooling beam profile. The distance between the middle ions is approximately 5 </a:t>
            </a:r>
            <a:r>
              <a:rPr lang="en-US" dirty="0" err="1"/>
              <a:t>μm</a:t>
            </a:r>
            <a:r>
              <a:rPr lang="en-US" dirty="0"/>
              <a:t>.</a:t>
            </a:r>
            <a:endParaRPr lang="en-NL"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21</a:t>
            </a:fld>
            <a:endParaRPr lang="en-US"/>
          </a:p>
        </p:txBody>
      </p:sp>
    </p:spTree>
    <p:extLst>
      <p:ext uri="{BB962C8B-B14F-4D97-AF65-F5344CB8AC3E}">
        <p14:creationId xmlns:p14="http://schemas.microsoft.com/office/powerpoint/2010/main" val="2107805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1" indent="-285750">
              <a:buFont typeface="Calibri Light" panose="020F0302020204030204"/>
              <a:buAutoNum type="arabicPeriod"/>
            </a:pPr>
            <a:endParaRPr lang="en-US">
              <a:ea typeface="Calibri" panose="020F0502020204030204"/>
              <a:cs typeface="Calibri" panose="020F0502020204030204"/>
            </a:endParaRPr>
          </a:p>
          <a:p>
            <a:endParaRPr lang="en-NL"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22</a:t>
            </a:fld>
            <a:endParaRPr lang="en-US"/>
          </a:p>
        </p:txBody>
      </p:sp>
    </p:spTree>
    <p:extLst>
      <p:ext uri="{BB962C8B-B14F-4D97-AF65-F5344CB8AC3E}">
        <p14:creationId xmlns:p14="http://schemas.microsoft.com/office/powerpoint/2010/main" val="8951944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a:p>
            <a:endParaRPr lang="en-NL"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23</a:t>
            </a:fld>
            <a:endParaRPr lang="en-US"/>
          </a:p>
        </p:txBody>
      </p:sp>
    </p:spTree>
    <p:extLst>
      <p:ext uri="{BB962C8B-B14F-4D97-AF65-F5344CB8AC3E}">
        <p14:creationId xmlns:p14="http://schemas.microsoft.com/office/powerpoint/2010/main" val="996835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NL"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2</a:t>
            </a:fld>
            <a:endParaRPr lang="en-US"/>
          </a:p>
        </p:txBody>
      </p:sp>
    </p:spTree>
    <p:extLst>
      <p:ext uri="{BB962C8B-B14F-4D97-AF65-F5344CB8AC3E}">
        <p14:creationId xmlns:p14="http://schemas.microsoft.com/office/powerpoint/2010/main" val="1150177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1" indent="-285750">
              <a:buFont typeface="Arial" panose="020B0604020202020204" pitchFamily="34" charset="0"/>
              <a:buChar char="•"/>
            </a:pPr>
            <a:r>
              <a:rPr lang="en-US" sz="1200" dirty="0">
                <a:solidFill>
                  <a:schemeClr val="accent4"/>
                </a:solidFill>
              </a:rPr>
              <a:t>Rhea is a fast real time feedback camera for quantum computing</a:t>
            </a:r>
          </a:p>
          <a:p>
            <a:endParaRPr lang="en-NL"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24</a:t>
            </a:fld>
            <a:endParaRPr lang="en-US"/>
          </a:p>
        </p:txBody>
      </p:sp>
    </p:spTree>
    <p:extLst>
      <p:ext uri="{BB962C8B-B14F-4D97-AF65-F5344CB8AC3E}">
        <p14:creationId xmlns:p14="http://schemas.microsoft.com/office/powerpoint/2010/main" val="36890245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sz="1200" dirty="0">
              <a:latin typeface="Source Sans Pro" panose="020B0503030403020204" pitchFamily="34" charset="0"/>
              <a:ea typeface="Source Sans Pro" panose="020B0503030403020204" pitchFamily="34" charset="0"/>
            </a:endParaRPr>
          </a:p>
          <a:p>
            <a:r>
              <a:rPr lang="en-US" dirty="0"/>
              <a:t>Gigabit Wireline Transmitter. It's the interface Timepix4 uses to offload data which is much faster than Timepix3, maximally at 10.24Gbps (giga bit per second) per link. Currently, it is proven to work reliably at half that rate (5.12 Gbps) using </a:t>
            </a:r>
            <a:r>
              <a:rPr lang="en-US" dirty="0" err="1"/>
              <a:t>wirebonds</a:t>
            </a:r>
            <a:r>
              <a:rPr lang="en-US" dirty="0"/>
              <a:t>. Using TSVs it might be able to work at 10.24Gbps.</a:t>
            </a:r>
            <a:endParaRPr lang="en-NL"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30</a:t>
            </a:fld>
            <a:endParaRPr lang="en-US"/>
          </a:p>
        </p:txBody>
      </p:sp>
    </p:spTree>
    <p:extLst>
      <p:ext uri="{BB962C8B-B14F-4D97-AF65-F5344CB8AC3E}">
        <p14:creationId xmlns:p14="http://schemas.microsoft.com/office/powerpoint/2010/main" val="7506370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Better sensor Single Photon Sensitive Sensor</a:t>
            </a:r>
          </a:p>
          <a:p>
            <a:endParaRPr lang="en-NL"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31</a:t>
            </a:fld>
            <a:endParaRPr lang="en-US"/>
          </a:p>
        </p:txBody>
      </p:sp>
    </p:spTree>
    <p:extLst>
      <p:ext uri="{BB962C8B-B14F-4D97-AF65-F5344CB8AC3E}">
        <p14:creationId xmlns:p14="http://schemas.microsoft.com/office/powerpoint/2010/main" val="470717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32</a:t>
            </a:fld>
            <a:endParaRPr lang="en-US"/>
          </a:p>
        </p:txBody>
      </p:sp>
    </p:spTree>
    <p:extLst>
      <p:ext uri="{BB962C8B-B14F-4D97-AF65-F5344CB8AC3E}">
        <p14:creationId xmlns:p14="http://schemas.microsoft.com/office/powerpoint/2010/main" val="1782425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p>
          <a:p>
            <a:endParaRPr lang="en-NL"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5</a:t>
            </a:fld>
            <a:endParaRPr lang="en-US"/>
          </a:p>
        </p:txBody>
      </p:sp>
    </p:spTree>
    <p:extLst>
      <p:ext uri="{BB962C8B-B14F-4D97-AF65-F5344CB8AC3E}">
        <p14:creationId xmlns:p14="http://schemas.microsoft.com/office/powerpoint/2010/main" val="1925065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sz="3600" b="0" i="0" dirty="0">
              <a:solidFill>
                <a:srgbClr val="374151"/>
              </a:solidFill>
              <a:effectLst/>
              <a:latin typeface="+mn-lt"/>
              <a:ea typeface="SimSun-ExtB" panose="02010609060101010101" pitchFamily="49" charset="-122"/>
              <a:cs typeface="Calibri"/>
            </a:endParaRPr>
          </a:p>
          <a:p>
            <a:endParaRPr lang="en-NL"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6</a:t>
            </a:fld>
            <a:endParaRPr lang="en-US"/>
          </a:p>
        </p:txBody>
      </p:sp>
    </p:spTree>
    <p:extLst>
      <p:ext uri="{BB962C8B-B14F-4D97-AF65-F5344CB8AC3E}">
        <p14:creationId xmlns:p14="http://schemas.microsoft.com/office/powerpoint/2010/main" val="2309378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0" i="0" dirty="0">
              <a:solidFill>
                <a:srgbClr val="000000"/>
              </a:solidFill>
              <a:effectLst/>
              <a:latin typeface="Calibri" panose="020F0502020204030204"/>
              <a:ea typeface="Calibri" panose="020F0502020204030204"/>
              <a:cs typeface="Calibri" panose="020F0502020204030204"/>
            </a:endParaRPr>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7</a:t>
            </a:fld>
            <a:endParaRPr lang="en-US"/>
          </a:p>
        </p:txBody>
      </p:sp>
    </p:spTree>
    <p:extLst>
      <p:ext uri="{BB962C8B-B14F-4D97-AF65-F5344CB8AC3E}">
        <p14:creationId xmlns:p14="http://schemas.microsoft.com/office/powerpoint/2010/main" val="30337979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0" i="0" dirty="0">
              <a:solidFill>
                <a:srgbClr val="374151"/>
              </a:solidFill>
              <a:effectLst/>
              <a:latin typeface="Söhne"/>
            </a:endParaRPr>
          </a:p>
          <a:p>
            <a:endParaRPr lang="en-US"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8</a:t>
            </a:fld>
            <a:endParaRPr lang="en-US"/>
          </a:p>
        </p:txBody>
      </p:sp>
    </p:spTree>
    <p:extLst>
      <p:ext uri="{BB962C8B-B14F-4D97-AF65-F5344CB8AC3E}">
        <p14:creationId xmlns:p14="http://schemas.microsoft.com/office/powerpoint/2010/main" val="411279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solidFill>
                <a:srgbClr val="374151"/>
              </a:solidFill>
              <a:latin typeface="Söhne"/>
            </a:endParaRPr>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9</a:t>
            </a:fld>
            <a:endParaRPr lang="en-US"/>
          </a:p>
        </p:txBody>
      </p:sp>
    </p:spTree>
    <p:extLst>
      <p:ext uri="{BB962C8B-B14F-4D97-AF65-F5344CB8AC3E}">
        <p14:creationId xmlns:p14="http://schemas.microsoft.com/office/powerpoint/2010/main" val="616265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r>
              <a:rPr lang="en-US" b="0" i="0" dirty="0">
                <a:effectLst/>
                <a:latin typeface="Söhne"/>
              </a:rPr>
            </a:br>
            <a:endParaRPr lang="en-US">
              <a:ea typeface="Calibri"/>
              <a:cs typeface="Calibri"/>
            </a:endParaRPr>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10</a:t>
            </a:fld>
            <a:endParaRPr lang="en-US"/>
          </a:p>
        </p:txBody>
      </p:sp>
    </p:spTree>
    <p:extLst>
      <p:ext uri="{BB962C8B-B14F-4D97-AF65-F5344CB8AC3E}">
        <p14:creationId xmlns:p14="http://schemas.microsoft.com/office/powerpoint/2010/main" val="1531762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sz="1800" kern="100" dirty="0">
              <a:solidFill>
                <a:srgbClr val="3F434A"/>
              </a:solidFill>
              <a:effectLst/>
              <a:latin typeface="Roboto"/>
              <a:ea typeface="Calibri"/>
              <a:cs typeface="Roboto"/>
            </a:endParaRPr>
          </a:p>
          <a:p>
            <a:endParaRPr lang="en-US" dirty="0"/>
          </a:p>
        </p:txBody>
      </p:sp>
      <p:sp>
        <p:nvSpPr>
          <p:cNvPr id="4" name="Header Placeholder 3"/>
          <p:cNvSpPr>
            <a:spLocks noGrp="1"/>
          </p:cNvSpPr>
          <p:nvPr>
            <p:ph type="hdr" sz="quarter"/>
          </p:nvPr>
        </p:nvSpPr>
        <p:spPr/>
        <p:txBody>
          <a:bodyPr/>
          <a:lstStyle/>
          <a:p>
            <a:r>
              <a:rPr lang="en-US"/>
              <a:t>This presentation</a:t>
            </a:r>
          </a:p>
        </p:txBody>
      </p:sp>
      <p:sp>
        <p:nvSpPr>
          <p:cNvPr id="5" name="Slide Number Placeholder 4"/>
          <p:cNvSpPr>
            <a:spLocks noGrp="1"/>
          </p:cNvSpPr>
          <p:nvPr>
            <p:ph type="sldNum" sz="quarter" idx="5"/>
          </p:nvPr>
        </p:nvSpPr>
        <p:spPr/>
        <p:txBody>
          <a:bodyPr/>
          <a:lstStyle/>
          <a:p>
            <a:fld id="{B3D9AAF8-C5D3-6E49-876E-D9F1ECBF661A}" type="slidenum">
              <a:rPr lang="en-US" smtClean="0"/>
              <a:t>11</a:t>
            </a:fld>
            <a:endParaRPr lang="en-US"/>
          </a:p>
        </p:txBody>
      </p:sp>
    </p:spTree>
    <p:extLst>
      <p:ext uri="{BB962C8B-B14F-4D97-AF65-F5344CB8AC3E}">
        <p14:creationId xmlns:p14="http://schemas.microsoft.com/office/powerpoint/2010/main" val="39876412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6E908E1-DE28-C646-9837-E72E682CAD13}"/>
              </a:ext>
            </a:extLst>
          </p:cNvPr>
          <p:cNvPicPr>
            <a:picLocks noChangeAspect="1"/>
          </p:cNvPicPr>
          <p:nvPr userDrawn="1"/>
        </p:nvPicPr>
        <p:blipFill>
          <a:blip r:embed="rId2"/>
          <a:stretch>
            <a:fillRect/>
          </a:stretch>
        </p:blipFill>
        <p:spPr>
          <a:xfrm rot="10800000">
            <a:off x="0" y="0"/>
            <a:ext cx="12192000" cy="6134507"/>
          </a:xfrm>
          <a:prstGeom prst="rect">
            <a:avLst/>
          </a:prstGeom>
        </p:spPr>
      </p:pic>
      <p:sp>
        <p:nvSpPr>
          <p:cNvPr id="13" name="Picture Placeholder 2">
            <a:extLst>
              <a:ext uri="{FF2B5EF4-FFF2-40B4-BE49-F238E27FC236}">
                <a16:creationId xmlns:a16="http://schemas.microsoft.com/office/drawing/2014/main" id="{5FCE4CB1-4485-BF44-8A3B-567CBBF1FDB0}"/>
              </a:ext>
            </a:extLst>
          </p:cNvPr>
          <p:cNvSpPr>
            <a:spLocks noGrp="1" noChangeAspect="1"/>
          </p:cNvSpPr>
          <p:nvPr>
            <p:ph type="pic" idx="12"/>
          </p:nvPr>
        </p:nvSpPr>
        <p:spPr>
          <a:xfrm>
            <a:off x="0" y="0"/>
            <a:ext cx="8009679" cy="6134506"/>
          </a:xfrm>
        </p:spPr>
        <p:txBody>
          <a:bodyPr tIns="1800000" anchor="t">
            <a:normAutofit/>
          </a:bodyPr>
          <a:lstStyle>
            <a:lvl1pPr marL="0" indent="0" algn="ctr">
              <a:buNone/>
              <a:defRPr sz="1600">
                <a:solidFill>
                  <a:schemeClr val="bg1"/>
                </a:solidFill>
              </a:defRPr>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7" name="Rectangle 6">
            <a:extLst>
              <a:ext uri="{FF2B5EF4-FFF2-40B4-BE49-F238E27FC236}">
                <a16:creationId xmlns:a16="http://schemas.microsoft.com/office/drawing/2014/main" id="{47D7D118-AC39-7B43-A7C6-98420BEB9399}"/>
              </a:ext>
            </a:extLst>
          </p:cNvPr>
          <p:cNvSpPr/>
          <p:nvPr userDrawn="1"/>
        </p:nvSpPr>
        <p:spPr>
          <a:xfrm>
            <a:off x="8009680" y="1"/>
            <a:ext cx="4182319" cy="6134506"/>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hasCustomPrompt="1"/>
          </p:nvPr>
        </p:nvSpPr>
        <p:spPr>
          <a:xfrm>
            <a:off x="8553691" y="3538181"/>
            <a:ext cx="3171978" cy="536655"/>
          </a:xfrm>
        </p:spPr>
        <p:txBody>
          <a:bodyPr anchor="t">
            <a:normAutofit/>
          </a:bodyPr>
          <a:lstStyle>
            <a:lvl1pPr marL="0" indent="0" algn="l">
              <a:buNone/>
              <a:defRPr sz="1600" cap="none">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2" name="Title 1"/>
          <p:cNvSpPr>
            <a:spLocks noGrp="1"/>
          </p:cNvSpPr>
          <p:nvPr>
            <p:ph type="ctrTitle"/>
          </p:nvPr>
        </p:nvSpPr>
        <p:spPr>
          <a:xfrm>
            <a:off x="8553691" y="2008048"/>
            <a:ext cx="3171978" cy="1322779"/>
          </a:xfrm>
          <a:effectLst/>
        </p:spPr>
        <p:txBody>
          <a:bodyPr anchor="b">
            <a:normAutofit/>
          </a:bodyPr>
          <a:lstStyle>
            <a:lvl1pPr algn="l">
              <a:defRPr sz="3600">
                <a:solidFill>
                  <a:schemeClr val="bg1"/>
                </a:solidFill>
              </a:defRPr>
            </a:lvl1pPr>
          </a:lstStyle>
          <a:p>
            <a:r>
              <a:rPr lang="en-US"/>
              <a:t>Click to edit Master title style</a:t>
            </a:r>
            <a:endParaRPr lang="en-US" dirty="0"/>
          </a:p>
        </p:txBody>
      </p:sp>
      <p:sp>
        <p:nvSpPr>
          <p:cNvPr id="30" name="Rectangle 29">
            <a:extLst>
              <a:ext uri="{FF2B5EF4-FFF2-40B4-BE49-F238E27FC236}">
                <a16:creationId xmlns:a16="http://schemas.microsoft.com/office/drawing/2014/main" id="{A53BC82B-EE53-9E40-A1A2-E0B7E2ACBCE0}"/>
              </a:ext>
            </a:extLst>
          </p:cNvPr>
          <p:cNvSpPr/>
          <p:nvPr userDrawn="1"/>
        </p:nvSpPr>
        <p:spPr>
          <a:xfrm>
            <a:off x="0" y="6134507"/>
            <a:ext cx="12192000" cy="7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06C626BA-EBFE-2F4A-AFC7-4A5C1F248501}"/>
              </a:ext>
            </a:extLst>
          </p:cNvPr>
          <p:cNvPicPr>
            <a:picLocks noChangeAspect="1"/>
          </p:cNvPicPr>
          <p:nvPr userDrawn="1"/>
        </p:nvPicPr>
        <p:blipFill>
          <a:blip r:embed="rId3"/>
          <a:stretch>
            <a:fillRect/>
          </a:stretch>
        </p:blipFill>
        <p:spPr>
          <a:xfrm>
            <a:off x="187286" y="6290298"/>
            <a:ext cx="1624394" cy="408419"/>
          </a:xfrm>
          <a:prstGeom prst="rect">
            <a:avLst/>
          </a:prstGeom>
        </p:spPr>
      </p:pic>
      <p:sp>
        <p:nvSpPr>
          <p:cNvPr id="22" name="Footer Placeholder 6">
            <a:extLst>
              <a:ext uri="{FF2B5EF4-FFF2-40B4-BE49-F238E27FC236}">
                <a16:creationId xmlns:a16="http://schemas.microsoft.com/office/drawing/2014/main" id="{17E41EDD-5DA2-D44D-9050-2F8351376D7C}"/>
              </a:ext>
            </a:extLst>
          </p:cNvPr>
          <p:cNvSpPr>
            <a:spLocks noGrp="1"/>
          </p:cNvSpPr>
          <p:nvPr>
            <p:ph type="ftr" sz="quarter" idx="3"/>
          </p:nvPr>
        </p:nvSpPr>
        <p:spPr>
          <a:xfrm>
            <a:off x="3396000" y="6407809"/>
            <a:ext cx="5400000" cy="216000"/>
          </a:xfrm>
          <a:prstGeom prst="rect">
            <a:avLst/>
          </a:prstGeom>
          <a:solidFill>
            <a:schemeClr val="bg1"/>
          </a:solidFill>
        </p:spPr>
        <p:txBody>
          <a:bodyPr vert="horz" lIns="0" tIns="0" rIns="0" bIns="0" rtlCol="0" anchor="ctr"/>
          <a:lstStyle>
            <a:lvl1pPr algn="ctr">
              <a:defRPr sz="1200" b="1" i="0">
                <a:solidFill>
                  <a:schemeClr val="accent6"/>
                </a:solidFill>
                <a:latin typeface="Source Sans Pro SemiBold" panose="020B0503030403020204" pitchFamily="34" charset="0"/>
                <a:ea typeface="Source Sans Pro SemiBold" panose="020B0503030403020204" pitchFamily="34" charset="0"/>
              </a:defRPr>
            </a:lvl1pPr>
          </a:lstStyle>
          <a:p>
            <a:r>
              <a:rPr lang="en-US"/>
              <a:t>Hybrid Pixel Single Photon Detector for Quantum Application |  Shazia Farooq</a:t>
            </a:r>
            <a:endParaRPr lang="en-US" dirty="0"/>
          </a:p>
        </p:txBody>
      </p:sp>
      <p:sp>
        <p:nvSpPr>
          <p:cNvPr id="15" name="Date Placeholder 3">
            <a:extLst>
              <a:ext uri="{FF2B5EF4-FFF2-40B4-BE49-F238E27FC236}">
                <a16:creationId xmlns:a16="http://schemas.microsoft.com/office/drawing/2014/main" id="{69FCEEC8-76BC-9B47-B720-224EF864403C}"/>
              </a:ext>
            </a:extLst>
          </p:cNvPr>
          <p:cNvSpPr>
            <a:spLocks noGrp="1"/>
          </p:cNvSpPr>
          <p:nvPr>
            <p:ph type="dt" sz="half" idx="2"/>
          </p:nvPr>
        </p:nvSpPr>
        <p:spPr>
          <a:xfrm>
            <a:off x="10196008" y="6368619"/>
            <a:ext cx="1803905" cy="336981"/>
          </a:xfrm>
          <a:prstGeom prst="rect">
            <a:avLst/>
          </a:prstGeom>
        </p:spPr>
        <p:txBody>
          <a:bodyPr vert="horz" lIns="91440" tIns="45720" rIns="91440" bIns="45720" rtlCol="0" anchor="ctr" anchorCtr="0"/>
          <a:lstStyle>
            <a:lvl1pPr algn="r">
              <a:defRPr sz="1200" b="0" i="0">
                <a:solidFill>
                  <a:schemeClr val="accent4"/>
                </a:solidFill>
                <a:latin typeface="Source Sans Pro" panose="020B0503030403020204" pitchFamily="34" charset="0"/>
                <a:ea typeface="Source Sans Pro" panose="020B0503030403020204" pitchFamily="34" charset="0"/>
              </a:defRPr>
            </a:lvl1pPr>
          </a:lstStyle>
          <a:p>
            <a:fld id="{2C861A09-FDF2-405E-A534-A9CE6A881ACA}" type="datetime3">
              <a:rPr lang="en-US" smtClean="0"/>
              <a:t>24 January 2025</a:t>
            </a:fld>
            <a:endParaRPr lang="en-US" dirty="0"/>
          </a:p>
        </p:txBody>
      </p:sp>
    </p:spTree>
    <p:extLst>
      <p:ext uri="{BB962C8B-B14F-4D97-AF65-F5344CB8AC3E}">
        <p14:creationId xmlns:p14="http://schemas.microsoft.com/office/powerpoint/2010/main" val="67913328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187285" y="703258"/>
            <a:ext cx="11029616" cy="738680"/>
          </a:xfrm>
        </p:spPr>
        <p:txBody>
          <a:bodyPr lIns="0" tIns="0" rIns="0" bIns="0" anchor="t" anchorCtr="0"/>
          <a:lstStyle/>
          <a:p>
            <a:r>
              <a:rPr lang="en-US"/>
              <a:t>Click to edit Master title style</a:t>
            </a:r>
            <a:endParaRPr lang="en-US" dirty="0"/>
          </a:p>
        </p:txBody>
      </p:sp>
      <p:sp>
        <p:nvSpPr>
          <p:cNvPr id="6" name="Text Placeholder 2">
            <a:extLst>
              <a:ext uri="{FF2B5EF4-FFF2-40B4-BE49-F238E27FC236}">
                <a16:creationId xmlns:a16="http://schemas.microsoft.com/office/drawing/2014/main" id="{1EF2F521-9E2E-D04C-8B3D-7552CB177B6A}"/>
              </a:ext>
            </a:extLst>
          </p:cNvPr>
          <p:cNvSpPr>
            <a:spLocks noGrp="1"/>
          </p:cNvSpPr>
          <p:nvPr>
            <p:ph type="body" idx="1"/>
          </p:nvPr>
        </p:nvSpPr>
        <p:spPr>
          <a:xfrm>
            <a:off x="187285" y="1702369"/>
            <a:ext cx="5760000" cy="557784"/>
          </a:xfrm>
        </p:spPr>
        <p:txBody>
          <a:bodyPr anchor="t" anchorCtr="0">
            <a:noAutofit/>
          </a:bodyPr>
          <a:lstStyle>
            <a:lvl1pPr marL="0" indent="0">
              <a:buNone/>
              <a:defRPr sz="2000" b="0">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 name="Date Placeholder 1">
            <a:extLst>
              <a:ext uri="{FF2B5EF4-FFF2-40B4-BE49-F238E27FC236}">
                <a16:creationId xmlns:a16="http://schemas.microsoft.com/office/drawing/2014/main" id="{FBA8AD21-8766-CD48-AD1E-EEF357D32ACA}"/>
              </a:ext>
            </a:extLst>
          </p:cNvPr>
          <p:cNvSpPr>
            <a:spLocks noGrp="1"/>
          </p:cNvSpPr>
          <p:nvPr>
            <p:ph type="dt" sz="half" idx="14"/>
          </p:nvPr>
        </p:nvSpPr>
        <p:spPr/>
        <p:txBody>
          <a:bodyPr/>
          <a:lstStyle/>
          <a:p>
            <a:fld id="{BDC706AE-F1B7-4262-AB30-0A93E1B99DF9}" type="datetime3">
              <a:rPr lang="en-US" smtClean="0"/>
              <a:t>24 January 2025</a:t>
            </a:fld>
            <a:endParaRPr lang="en-US" dirty="0"/>
          </a:p>
        </p:txBody>
      </p:sp>
      <p:sp>
        <p:nvSpPr>
          <p:cNvPr id="7" name="Footer Placeholder 6">
            <a:extLst>
              <a:ext uri="{FF2B5EF4-FFF2-40B4-BE49-F238E27FC236}">
                <a16:creationId xmlns:a16="http://schemas.microsoft.com/office/drawing/2014/main" id="{8CA5DCB8-86CC-D641-973D-220B0F1AD339}"/>
              </a:ext>
            </a:extLst>
          </p:cNvPr>
          <p:cNvSpPr>
            <a:spLocks noGrp="1"/>
          </p:cNvSpPr>
          <p:nvPr>
            <p:ph type="ftr" sz="quarter" idx="15"/>
          </p:nvPr>
        </p:nvSpPr>
        <p:spPr/>
        <p:txBody>
          <a:bodyPr/>
          <a:lstStyle/>
          <a:p>
            <a:r>
              <a:rPr lang="en-US"/>
              <a:t>Hybrid Pixel Single Photon Detector for Quantum Application |  Shazia Farooq</a:t>
            </a:r>
            <a:endParaRPr lang="en-US" dirty="0"/>
          </a:p>
        </p:txBody>
      </p:sp>
      <p:sp>
        <p:nvSpPr>
          <p:cNvPr id="10" name="Slide Number Placeholder 9">
            <a:extLst>
              <a:ext uri="{FF2B5EF4-FFF2-40B4-BE49-F238E27FC236}">
                <a16:creationId xmlns:a16="http://schemas.microsoft.com/office/drawing/2014/main" id="{E6B267B3-2E79-C144-8112-B33A44A12ABB}"/>
              </a:ext>
            </a:extLst>
          </p:cNvPr>
          <p:cNvSpPr>
            <a:spLocks noGrp="1"/>
          </p:cNvSpPr>
          <p:nvPr>
            <p:ph type="sldNum" sz="quarter" idx="16"/>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3958143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E8D628F0-B7F9-FA4C-9C5D-1E8DAFAC3DBC}"/>
              </a:ext>
            </a:extLst>
          </p:cNvPr>
          <p:cNvSpPr>
            <a:spLocks noGrp="1"/>
          </p:cNvSpPr>
          <p:nvPr>
            <p:ph type="dt" sz="half" idx="14"/>
          </p:nvPr>
        </p:nvSpPr>
        <p:spPr/>
        <p:txBody>
          <a:bodyPr/>
          <a:lstStyle/>
          <a:p>
            <a:fld id="{7097A900-9D50-469E-97B6-74013C6860B8}" type="datetime3">
              <a:rPr lang="en-US" smtClean="0"/>
              <a:t>24 January 2025</a:t>
            </a:fld>
            <a:endParaRPr lang="en-US" dirty="0"/>
          </a:p>
        </p:txBody>
      </p:sp>
      <p:sp>
        <p:nvSpPr>
          <p:cNvPr id="7" name="Footer Placeholder 6">
            <a:extLst>
              <a:ext uri="{FF2B5EF4-FFF2-40B4-BE49-F238E27FC236}">
                <a16:creationId xmlns:a16="http://schemas.microsoft.com/office/drawing/2014/main" id="{CD3549CB-800A-B74E-ACF0-8B539FAA3E18}"/>
              </a:ext>
            </a:extLst>
          </p:cNvPr>
          <p:cNvSpPr>
            <a:spLocks noGrp="1"/>
          </p:cNvSpPr>
          <p:nvPr>
            <p:ph type="ftr" sz="quarter" idx="15"/>
          </p:nvPr>
        </p:nvSpPr>
        <p:spPr/>
        <p:txBody>
          <a:bodyPr/>
          <a:lstStyle/>
          <a:p>
            <a:r>
              <a:rPr lang="en-US"/>
              <a:t>Hybrid Pixel Single Photon Detector for Quantum Application |  Shazia Farooq</a:t>
            </a:r>
            <a:endParaRPr lang="en-US" dirty="0"/>
          </a:p>
        </p:txBody>
      </p:sp>
      <p:sp>
        <p:nvSpPr>
          <p:cNvPr id="8" name="Slide Number Placeholder 7">
            <a:extLst>
              <a:ext uri="{FF2B5EF4-FFF2-40B4-BE49-F238E27FC236}">
                <a16:creationId xmlns:a16="http://schemas.microsoft.com/office/drawing/2014/main" id="{6CA07E3D-01F7-2349-A648-BBBD619010A4}"/>
              </a:ext>
            </a:extLst>
          </p:cNvPr>
          <p:cNvSpPr>
            <a:spLocks noGrp="1"/>
          </p:cNvSpPr>
          <p:nvPr>
            <p:ph type="sldNum" sz="quarter" idx="16"/>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647817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192089" y="601201"/>
            <a:ext cx="3938452" cy="544790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22030" y="832339"/>
            <a:ext cx="3434861" cy="1324708"/>
          </a:xfrm>
        </p:spPr>
        <p:txBody>
          <a:bodyPr lIns="0" tIns="0" rIns="0" bIns="0" anchor="t" anchorCtr="0">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360482" y="601202"/>
            <a:ext cx="7191437" cy="5365844"/>
          </a:xfrm>
        </p:spPr>
        <p:txBody>
          <a:bodyPr tIns="216000" anchor="t" anchorCtr="0">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22030" y="2388185"/>
            <a:ext cx="3434861" cy="3449861"/>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2AB2015B-7AC2-354F-ADD6-1394EDE60B5C}"/>
              </a:ext>
            </a:extLst>
          </p:cNvPr>
          <p:cNvSpPr>
            <a:spLocks noGrp="1"/>
          </p:cNvSpPr>
          <p:nvPr>
            <p:ph type="dt" sz="half" idx="14"/>
          </p:nvPr>
        </p:nvSpPr>
        <p:spPr/>
        <p:txBody>
          <a:bodyPr/>
          <a:lstStyle/>
          <a:p>
            <a:fld id="{F43AA148-08EB-4164-BDBD-80EC30CA1D5C}" type="datetime3">
              <a:rPr lang="en-US" smtClean="0"/>
              <a:t>24 January 2025</a:t>
            </a:fld>
            <a:endParaRPr lang="en-US" dirty="0"/>
          </a:p>
        </p:txBody>
      </p:sp>
      <p:sp>
        <p:nvSpPr>
          <p:cNvPr id="10" name="Footer Placeholder 9">
            <a:extLst>
              <a:ext uri="{FF2B5EF4-FFF2-40B4-BE49-F238E27FC236}">
                <a16:creationId xmlns:a16="http://schemas.microsoft.com/office/drawing/2014/main" id="{EB90A141-D861-B141-A6D0-886E844CC2C4}"/>
              </a:ext>
            </a:extLst>
          </p:cNvPr>
          <p:cNvSpPr>
            <a:spLocks noGrp="1"/>
          </p:cNvSpPr>
          <p:nvPr>
            <p:ph type="ftr" sz="quarter" idx="15"/>
          </p:nvPr>
        </p:nvSpPr>
        <p:spPr/>
        <p:txBody>
          <a:bodyPr/>
          <a:lstStyle/>
          <a:p>
            <a:r>
              <a:rPr lang="en-US"/>
              <a:t>Hybrid Pixel Single Photon Detector for Quantum Application |  Shazia Farooq</a:t>
            </a:r>
            <a:endParaRPr lang="en-US" dirty="0"/>
          </a:p>
        </p:txBody>
      </p:sp>
      <p:sp>
        <p:nvSpPr>
          <p:cNvPr id="11" name="Slide Number Placeholder 10">
            <a:extLst>
              <a:ext uri="{FF2B5EF4-FFF2-40B4-BE49-F238E27FC236}">
                <a16:creationId xmlns:a16="http://schemas.microsoft.com/office/drawing/2014/main" id="{0BC9550E-43A0-3943-BB0C-06A7DB16DA94}"/>
              </a:ext>
            </a:extLst>
          </p:cNvPr>
          <p:cNvSpPr>
            <a:spLocks noGrp="1"/>
          </p:cNvSpPr>
          <p:nvPr>
            <p:ph type="sldNum" sz="quarter" idx="16"/>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9288557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88" y="4575480"/>
            <a:ext cx="11029616" cy="566738"/>
          </a:xfrm>
        </p:spPr>
        <p:txBody>
          <a:bodyPr lIns="0" tIns="0" rIns="0" bIns="0" anchor="t" anchorCtr="0">
            <a:normAutofit/>
          </a:bodyPr>
          <a:lstStyle>
            <a:lvl1pPr algn="l">
              <a:defRPr sz="3500" b="0">
                <a:solidFill>
                  <a:schemeClr val="accent5"/>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92089" y="641350"/>
            <a:ext cx="11807824"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92088" y="5162130"/>
            <a:ext cx="11029617" cy="998148"/>
          </a:xfrm>
        </p:spPr>
        <p:txBody>
          <a:bodyPr anchor="t">
            <a:normAutofit/>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Date Placeholder 11">
            <a:extLst>
              <a:ext uri="{FF2B5EF4-FFF2-40B4-BE49-F238E27FC236}">
                <a16:creationId xmlns:a16="http://schemas.microsoft.com/office/drawing/2014/main" id="{4AC4A378-6C98-1443-9AB7-B4A3D4DBC697}"/>
              </a:ext>
            </a:extLst>
          </p:cNvPr>
          <p:cNvSpPr>
            <a:spLocks noGrp="1"/>
          </p:cNvSpPr>
          <p:nvPr>
            <p:ph type="dt" sz="half" idx="10"/>
          </p:nvPr>
        </p:nvSpPr>
        <p:spPr/>
        <p:txBody>
          <a:bodyPr/>
          <a:lstStyle/>
          <a:p>
            <a:fld id="{2BD166B3-118D-48B5-84A7-FB8791FBEDE3}" type="datetime3">
              <a:rPr lang="en-US" smtClean="0"/>
              <a:t>24 January 2025</a:t>
            </a:fld>
            <a:endParaRPr lang="en-US" dirty="0"/>
          </a:p>
        </p:txBody>
      </p:sp>
      <p:sp>
        <p:nvSpPr>
          <p:cNvPr id="13" name="Footer Placeholder 12">
            <a:extLst>
              <a:ext uri="{FF2B5EF4-FFF2-40B4-BE49-F238E27FC236}">
                <a16:creationId xmlns:a16="http://schemas.microsoft.com/office/drawing/2014/main" id="{612574E2-14D4-8F42-922C-E3539CE68FBF}"/>
              </a:ext>
            </a:extLst>
          </p:cNvPr>
          <p:cNvSpPr>
            <a:spLocks noGrp="1"/>
          </p:cNvSpPr>
          <p:nvPr>
            <p:ph type="ftr" sz="quarter" idx="11"/>
          </p:nvPr>
        </p:nvSpPr>
        <p:spPr/>
        <p:txBody>
          <a:bodyPr/>
          <a:lstStyle/>
          <a:p>
            <a:r>
              <a:rPr lang="en-US"/>
              <a:t>Hybrid Pixel Single Photon Detector for Quantum Application |  Shazia Farooq</a:t>
            </a:r>
            <a:endParaRPr lang="en-US" dirty="0"/>
          </a:p>
        </p:txBody>
      </p:sp>
      <p:sp>
        <p:nvSpPr>
          <p:cNvPr id="14" name="Slide Number Placeholder 13">
            <a:extLst>
              <a:ext uri="{FF2B5EF4-FFF2-40B4-BE49-F238E27FC236}">
                <a16:creationId xmlns:a16="http://schemas.microsoft.com/office/drawing/2014/main" id="{515AB11E-2CA4-F248-839F-584931E1394F}"/>
              </a:ext>
            </a:extLst>
          </p:cNvPr>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8191465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210572" y="631404"/>
            <a:ext cx="11789340"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87286" y="1793631"/>
            <a:ext cx="11812626" cy="4194419"/>
          </a:xfrm>
        </p:spPr>
        <p:txBody>
          <a:bodyPr vert="eaVert" anchor="t"/>
          <a:lstStyle>
            <a:lvl1pPr algn="l">
              <a:defRPr>
                <a:solidFill>
                  <a:schemeClr val="accent2">
                    <a:lumMod val="75000"/>
                  </a:schemeClr>
                </a:solidFill>
              </a:defRPr>
            </a:lvl1pPr>
            <a:lvl2pPr algn="l">
              <a:defRPr>
                <a:solidFill>
                  <a:schemeClr val="accent2">
                    <a:lumMod val="75000"/>
                  </a:schemeClr>
                </a:solidFill>
              </a:defRPr>
            </a:lvl2pPr>
            <a:lvl3pPr algn="l">
              <a:defRPr>
                <a:solidFill>
                  <a:schemeClr val="accent2">
                    <a:lumMod val="75000"/>
                  </a:schemeClr>
                </a:solidFill>
              </a:defRPr>
            </a:lvl3pPr>
            <a:lvl4pPr algn="l">
              <a:defRPr>
                <a:solidFill>
                  <a:schemeClr val="accent2">
                    <a:lumMod val="75000"/>
                  </a:schemeClr>
                </a:solidFill>
              </a:defRPr>
            </a:lvl4pPr>
            <a:lvl5pPr algn="l">
              <a:defRPr>
                <a:solidFill>
                  <a:schemeClr val="accent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D113E03C-C674-6F44-8B9A-145F1C36D39F}"/>
              </a:ext>
            </a:extLst>
          </p:cNvPr>
          <p:cNvSpPr>
            <a:spLocks noGrp="1"/>
          </p:cNvSpPr>
          <p:nvPr>
            <p:ph type="dt" sz="half" idx="14"/>
          </p:nvPr>
        </p:nvSpPr>
        <p:spPr/>
        <p:txBody>
          <a:bodyPr/>
          <a:lstStyle/>
          <a:p>
            <a:fld id="{5FB0F22D-17AA-4582-B7F5-9BE86C02453C}" type="datetime3">
              <a:rPr lang="en-US" smtClean="0"/>
              <a:t>24 January 2025</a:t>
            </a:fld>
            <a:endParaRPr lang="en-US" dirty="0"/>
          </a:p>
        </p:txBody>
      </p:sp>
      <p:sp>
        <p:nvSpPr>
          <p:cNvPr id="7" name="Footer Placeholder 6">
            <a:extLst>
              <a:ext uri="{FF2B5EF4-FFF2-40B4-BE49-F238E27FC236}">
                <a16:creationId xmlns:a16="http://schemas.microsoft.com/office/drawing/2014/main" id="{9190F4BD-14DA-F240-9350-6A3D965591A7}"/>
              </a:ext>
            </a:extLst>
          </p:cNvPr>
          <p:cNvSpPr>
            <a:spLocks noGrp="1"/>
          </p:cNvSpPr>
          <p:nvPr>
            <p:ph type="ftr" sz="quarter" idx="15"/>
          </p:nvPr>
        </p:nvSpPr>
        <p:spPr/>
        <p:txBody>
          <a:bodyPr/>
          <a:lstStyle/>
          <a:p>
            <a:r>
              <a:rPr lang="en-US"/>
              <a:t>Hybrid Pixel Single Photon Detector for Quantum Application |  Shazia Farooq</a:t>
            </a:r>
            <a:endParaRPr lang="en-US" dirty="0"/>
          </a:p>
        </p:txBody>
      </p:sp>
      <p:sp>
        <p:nvSpPr>
          <p:cNvPr id="10" name="Slide Number Placeholder 9">
            <a:extLst>
              <a:ext uri="{FF2B5EF4-FFF2-40B4-BE49-F238E27FC236}">
                <a16:creationId xmlns:a16="http://schemas.microsoft.com/office/drawing/2014/main" id="{5A0B86C2-042A-5C4E-BFC8-B3C3B9BE90B3}"/>
              </a:ext>
            </a:extLst>
          </p:cNvPr>
          <p:cNvSpPr>
            <a:spLocks noGrp="1"/>
          </p:cNvSpPr>
          <p:nvPr>
            <p:ph type="sldNum" sz="quarter" idx="16"/>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7739777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40249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3" name="Vertical Text Placeholder 2"/>
          <p:cNvSpPr>
            <a:spLocks noGrp="1"/>
          </p:cNvSpPr>
          <p:nvPr>
            <p:ph type="body" orient="vert" idx="1"/>
          </p:nvPr>
        </p:nvSpPr>
        <p:spPr>
          <a:xfrm>
            <a:off x="192089" y="599726"/>
            <a:ext cx="7744460" cy="5402490"/>
          </a:xfrm>
        </p:spPr>
        <p:txBody>
          <a:bodyPr vert="eaVert" anchor="t"/>
          <a:lstStyle>
            <a:lvl1pPr>
              <a:defRPr>
                <a:solidFill>
                  <a:schemeClr val="accent2">
                    <a:lumMod val="75000"/>
                  </a:schemeClr>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168B9FD5-45F5-B145-BB43-5CBD232D0C8F}"/>
              </a:ext>
            </a:extLst>
          </p:cNvPr>
          <p:cNvSpPr>
            <a:spLocks noGrp="1"/>
          </p:cNvSpPr>
          <p:nvPr>
            <p:ph type="dt" sz="half" idx="14"/>
          </p:nvPr>
        </p:nvSpPr>
        <p:spPr/>
        <p:txBody>
          <a:bodyPr/>
          <a:lstStyle/>
          <a:p>
            <a:fld id="{4A290174-B8D5-470A-B3E9-EF57879F15B7}" type="datetime3">
              <a:rPr lang="en-US" smtClean="0"/>
              <a:t>24 January 2025</a:t>
            </a:fld>
            <a:endParaRPr lang="en-US" dirty="0"/>
          </a:p>
        </p:txBody>
      </p:sp>
      <p:sp>
        <p:nvSpPr>
          <p:cNvPr id="4" name="Footer Placeholder 3">
            <a:extLst>
              <a:ext uri="{FF2B5EF4-FFF2-40B4-BE49-F238E27FC236}">
                <a16:creationId xmlns:a16="http://schemas.microsoft.com/office/drawing/2014/main" id="{6E3D543E-ABE3-8C4C-AAE4-6D96FBD84527}"/>
              </a:ext>
            </a:extLst>
          </p:cNvPr>
          <p:cNvSpPr>
            <a:spLocks noGrp="1"/>
          </p:cNvSpPr>
          <p:nvPr>
            <p:ph type="ftr" sz="quarter" idx="15"/>
          </p:nvPr>
        </p:nvSpPr>
        <p:spPr/>
        <p:txBody>
          <a:bodyPr/>
          <a:lstStyle/>
          <a:p>
            <a:r>
              <a:rPr lang="en-US"/>
              <a:t>Hybrid Pixel Single Photon Detector for Quantum Application |  Shazia Farooq</a:t>
            </a:r>
            <a:endParaRPr lang="en-US" dirty="0"/>
          </a:p>
        </p:txBody>
      </p:sp>
      <p:sp>
        <p:nvSpPr>
          <p:cNvPr id="5" name="Slide Number Placeholder 4">
            <a:extLst>
              <a:ext uri="{FF2B5EF4-FFF2-40B4-BE49-F238E27FC236}">
                <a16:creationId xmlns:a16="http://schemas.microsoft.com/office/drawing/2014/main" id="{306BAE2D-862D-7F4A-8DE2-644A63106C7B}"/>
              </a:ext>
            </a:extLst>
          </p:cNvPr>
          <p:cNvSpPr>
            <a:spLocks noGrp="1"/>
          </p:cNvSpPr>
          <p:nvPr>
            <p:ph type="sldNum" sz="quarter" idx="16"/>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30636802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2_Custom Layout">
    <p:spTree>
      <p:nvGrpSpPr>
        <p:cNvPr id="1" name=""/>
        <p:cNvGrpSpPr/>
        <p:nvPr/>
      </p:nvGrpSpPr>
      <p:grpSpPr>
        <a:xfrm>
          <a:off x="0" y="0"/>
          <a:ext cx="0" cy="0"/>
          <a:chOff x="0" y="0"/>
          <a:chExt cx="0" cy="0"/>
        </a:xfrm>
      </p:grpSpPr>
      <p:sp>
        <p:nvSpPr>
          <p:cNvPr id="6" name="Google Shape;29;p4">
            <a:extLst>
              <a:ext uri="{FF2B5EF4-FFF2-40B4-BE49-F238E27FC236}">
                <a16:creationId xmlns:a16="http://schemas.microsoft.com/office/drawing/2014/main" id="{E8525E6E-4CE4-B74A-8A77-AEF7EBAAEAEB}"/>
              </a:ext>
            </a:extLst>
          </p:cNvPr>
          <p:cNvSpPr txBox="1">
            <a:spLocks noGrp="1"/>
          </p:cNvSpPr>
          <p:nvPr>
            <p:ph type="body" idx="1"/>
          </p:nvPr>
        </p:nvSpPr>
        <p:spPr>
          <a:xfrm>
            <a:off x="2458200" y="1893000"/>
            <a:ext cx="7275600" cy="3072000"/>
          </a:xfrm>
          <a:prstGeom prst="rect">
            <a:avLst/>
          </a:prstGeom>
        </p:spPr>
        <p:txBody>
          <a:bodyPr spcFirstLastPara="1" wrap="square" lIns="0" tIns="0" rIns="0" bIns="0" anchor="t" anchorCtr="0">
            <a:noAutofit/>
          </a:bodyPr>
          <a:lstStyle>
            <a:lvl1pPr marL="50799" lvl="0" indent="0" rtl="0">
              <a:lnSpc>
                <a:spcPct val="115000"/>
              </a:lnSpc>
              <a:spcBef>
                <a:spcPts val="800"/>
              </a:spcBef>
              <a:spcAft>
                <a:spcPts val="0"/>
              </a:spcAft>
              <a:buSzPts val="3000"/>
              <a:buNone/>
              <a:defRPr sz="4000"/>
            </a:lvl1pPr>
            <a:lvl2pPr marL="1219170" lvl="1" indent="-558786" rtl="0">
              <a:lnSpc>
                <a:spcPct val="115000"/>
              </a:lnSpc>
              <a:spcBef>
                <a:spcPts val="0"/>
              </a:spcBef>
              <a:spcAft>
                <a:spcPts val="0"/>
              </a:spcAft>
              <a:buSzPts val="3000"/>
              <a:buChar char="✗"/>
              <a:defRPr sz="4000"/>
            </a:lvl2pPr>
            <a:lvl3pPr marL="1828754" lvl="2" indent="-558786" rtl="0">
              <a:lnSpc>
                <a:spcPct val="115000"/>
              </a:lnSpc>
              <a:spcBef>
                <a:spcPts val="0"/>
              </a:spcBef>
              <a:spcAft>
                <a:spcPts val="0"/>
              </a:spcAft>
              <a:buSzPts val="3000"/>
              <a:buChar char="■"/>
              <a:defRPr sz="4000"/>
            </a:lvl3pPr>
            <a:lvl4pPr marL="2438339" lvl="3" indent="-558786" rtl="0">
              <a:lnSpc>
                <a:spcPct val="115000"/>
              </a:lnSpc>
              <a:spcBef>
                <a:spcPts val="0"/>
              </a:spcBef>
              <a:spcAft>
                <a:spcPts val="0"/>
              </a:spcAft>
              <a:buSzPts val="3000"/>
              <a:buChar char="●"/>
              <a:defRPr sz="4000"/>
            </a:lvl4pPr>
            <a:lvl5pPr marL="3047924" lvl="4" indent="-558786" rtl="0">
              <a:lnSpc>
                <a:spcPct val="115000"/>
              </a:lnSpc>
              <a:spcBef>
                <a:spcPts val="0"/>
              </a:spcBef>
              <a:spcAft>
                <a:spcPts val="0"/>
              </a:spcAft>
              <a:buSzPts val="3000"/>
              <a:buChar char="○"/>
              <a:defRPr sz="4000"/>
            </a:lvl5pPr>
            <a:lvl6pPr marL="3657509" lvl="5" indent="-558786" rtl="0">
              <a:lnSpc>
                <a:spcPct val="115000"/>
              </a:lnSpc>
              <a:spcBef>
                <a:spcPts val="0"/>
              </a:spcBef>
              <a:spcAft>
                <a:spcPts val="0"/>
              </a:spcAft>
              <a:buSzPts val="3000"/>
              <a:buChar char="■"/>
              <a:defRPr sz="4000"/>
            </a:lvl6pPr>
            <a:lvl7pPr marL="4267093" lvl="6" indent="-558786" rtl="0">
              <a:lnSpc>
                <a:spcPct val="115000"/>
              </a:lnSpc>
              <a:spcBef>
                <a:spcPts val="0"/>
              </a:spcBef>
              <a:spcAft>
                <a:spcPts val="0"/>
              </a:spcAft>
              <a:buSzPts val="3000"/>
              <a:buChar char="●"/>
              <a:defRPr sz="4000"/>
            </a:lvl7pPr>
            <a:lvl8pPr marL="4876678" lvl="7" indent="-558786" rtl="0">
              <a:lnSpc>
                <a:spcPct val="115000"/>
              </a:lnSpc>
              <a:spcBef>
                <a:spcPts val="0"/>
              </a:spcBef>
              <a:spcAft>
                <a:spcPts val="0"/>
              </a:spcAft>
              <a:buSzPts val="3000"/>
              <a:buChar char="○"/>
              <a:defRPr sz="4000"/>
            </a:lvl8pPr>
            <a:lvl9pPr marL="5486263" lvl="8" indent="-558786">
              <a:lnSpc>
                <a:spcPct val="115000"/>
              </a:lnSpc>
              <a:spcBef>
                <a:spcPts val="0"/>
              </a:spcBef>
              <a:spcAft>
                <a:spcPts val="0"/>
              </a:spcAft>
              <a:buSzPts val="3000"/>
              <a:buChar char="■"/>
              <a:defRPr sz="4000"/>
            </a:lvl9pPr>
          </a:lstStyle>
          <a:p>
            <a:pPr lvl="0"/>
            <a:r>
              <a:rPr lang="en-US"/>
              <a:t>Click to edit Master text styles</a:t>
            </a:r>
          </a:p>
        </p:txBody>
      </p:sp>
      <p:sp>
        <p:nvSpPr>
          <p:cNvPr id="7" name="Google Shape;30;p4">
            <a:extLst>
              <a:ext uri="{FF2B5EF4-FFF2-40B4-BE49-F238E27FC236}">
                <a16:creationId xmlns:a16="http://schemas.microsoft.com/office/drawing/2014/main" id="{232CCC1D-AC73-2B4E-AA78-188F19612EDA}"/>
              </a:ext>
            </a:extLst>
          </p:cNvPr>
          <p:cNvSpPr txBox="1"/>
          <p:nvPr userDrawn="1"/>
        </p:nvSpPr>
        <p:spPr>
          <a:xfrm>
            <a:off x="1621367" y="838625"/>
            <a:ext cx="2609600" cy="871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12800" b="1" dirty="0">
                <a:solidFill>
                  <a:schemeClr val="dk1"/>
                </a:solidFill>
                <a:latin typeface="Raleway"/>
                <a:ea typeface="Raleway"/>
                <a:cs typeface="Raleway"/>
                <a:sym typeface="Raleway"/>
              </a:rPr>
              <a:t>“</a:t>
            </a:r>
            <a:endParaRPr sz="12800" b="1" dirty="0">
              <a:solidFill>
                <a:schemeClr val="dk1"/>
              </a:solidFill>
              <a:latin typeface="Raleway"/>
              <a:ea typeface="Raleway"/>
              <a:cs typeface="Raleway"/>
              <a:sym typeface="Raleway"/>
            </a:endParaRPr>
          </a:p>
        </p:txBody>
      </p:sp>
      <p:sp>
        <p:nvSpPr>
          <p:cNvPr id="13" name="Rectangle 12">
            <a:extLst>
              <a:ext uri="{FF2B5EF4-FFF2-40B4-BE49-F238E27FC236}">
                <a16:creationId xmlns:a16="http://schemas.microsoft.com/office/drawing/2014/main" id="{6ECFC2C6-8ED5-E444-89E6-06DEEF729E0B}"/>
              </a:ext>
            </a:extLst>
          </p:cNvPr>
          <p:cNvSpPr/>
          <p:nvPr userDrawn="1"/>
        </p:nvSpPr>
        <p:spPr>
          <a:xfrm>
            <a:off x="156000" y="6188822"/>
            <a:ext cx="11880000" cy="36000"/>
          </a:xfrm>
          <a:prstGeom prst="rect">
            <a:avLst/>
          </a:prstGeom>
          <a:gradFill flip="none" rotWithShape="1">
            <a:gsLst>
              <a:gs pos="0">
                <a:schemeClr val="accent1"/>
              </a:gs>
              <a:gs pos="50000">
                <a:schemeClr val="accent5"/>
              </a:gs>
              <a:gs pos="70000">
                <a:schemeClr val="accent6"/>
              </a:gs>
              <a:gs pos="9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sp>
      <p:pic>
        <p:nvPicPr>
          <p:cNvPr id="15" name="Picture 14">
            <a:extLst>
              <a:ext uri="{FF2B5EF4-FFF2-40B4-BE49-F238E27FC236}">
                <a16:creationId xmlns:a16="http://schemas.microsoft.com/office/drawing/2014/main" id="{CDC275A0-AB95-2448-AF60-4C77F7017481}"/>
              </a:ext>
            </a:extLst>
          </p:cNvPr>
          <p:cNvPicPr>
            <a:picLocks noChangeAspect="1"/>
          </p:cNvPicPr>
          <p:nvPr userDrawn="1"/>
        </p:nvPicPr>
        <p:blipFill>
          <a:blip r:embed="rId2"/>
          <a:stretch>
            <a:fillRect/>
          </a:stretch>
        </p:blipFill>
        <p:spPr>
          <a:xfrm>
            <a:off x="187286" y="6311600"/>
            <a:ext cx="1624394" cy="408419"/>
          </a:xfrm>
          <a:prstGeom prst="rect">
            <a:avLst/>
          </a:prstGeom>
        </p:spPr>
      </p:pic>
    </p:spTree>
    <p:extLst>
      <p:ext uri="{BB962C8B-B14F-4D97-AF65-F5344CB8AC3E}">
        <p14:creationId xmlns:p14="http://schemas.microsoft.com/office/powerpoint/2010/main" val="26089484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3_Custom Layout">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D0E3187-0207-8A47-BA95-18B1DEA58763}"/>
              </a:ext>
            </a:extLst>
          </p:cNvPr>
          <p:cNvSpPr>
            <a:spLocks noGrp="1"/>
          </p:cNvSpPr>
          <p:nvPr>
            <p:ph type="sldNum" sz="quarter" idx="11"/>
          </p:nvPr>
        </p:nvSpPr>
        <p:spPr/>
        <p:txBody>
          <a:bodyPr/>
          <a:lstStyle/>
          <a:p>
            <a:fld id="{3A98EE3D-8CD1-4C3F-BD1C-C98C9596463C}" type="slidenum">
              <a:rPr lang="en-US" smtClean="0"/>
              <a:pPr/>
              <a:t>‹#›</a:t>
            </a:fld>
            <a:endParaRPr lang="en-US" dirty="0"/>
          </a:p>
        </p:txBody>
      </p:sp>
      <p:sp>
        <p:nvSpPr>
          <p:cNvPr id="6" name="Google Shape;43;p5">
            <a:extLst>
              <a:ext uri="{FF2B5EF4-FFF2-40B4-BE49-F238E27FC236}">
                <a16:creationId xmlns:a16="http://schemas.microsoft.com/office/drawing/2014/main" id="{B5BFC3D3-4A49-3B4D-B0A5-E96E1F1B7AA8}"/>
              </a:ext>
            </a:extLst>
          </p:cNvPr>
          <p:cNvSpPr txBox="1">
            <a:spLocks noGrp="1"/>
          </p:cNvSpPr>
          <p:nvPr>
            <p:ph type="title"/>
          </p:nvPr>
        </p:nvSpPr>
        <p:spPr>
          <a:xfrm>
            <a:off x="1621367" y="1337567"/>
            <a:ext cx="8949200" cy="830800"/>
          </a:xfrm>
          <a:prstGeom prst="rect">
            <a:avLst/>
          </a:prstGeom>
          <a:noFill/>
        </p:spPr>
        <p:txBody>
          <a:bodyPr spcFirstLastPara="1" wrap="square" lIns="0" tIns="0" rIns="0" bIns="0" anchor="b" anchorCtr="0">
            <a:noAutofit/>
          </a:bodyPr>
          <a:lstStyle>
            <a:lvl1pPr lvl="0">
              <a:spcBef>
                <a:spcPts val="0"/>
              </a:spcBef>
              <a:spcAft>
                <a:spcPts val="0"/>
              </a:spcAft>
              <a:buSzPts val="4200"/>
              <a:buNone/>
              <a:defRPr>
                <a:solidFill>
                  <a:schemeClr val="accent1"/>
                </a:solidFill>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r>
              <a:rPr lang="en-US"/>
              <a:t>Click to edit Master title style</a:t>
            </a:r>
            <a:endParaRPr dirty="0"/>
          </a:p>
        </p:txBody>
      </p:sp>
      <p:sp>
        <p:nvSpPr>
          <p:cNvPr id="7" name="Google Shape;44;p5">
            <a:extLst>
              <a:ext uri="{FF2B5EF4-FFF2-40B4-BE49-F238E27FC236}">
                <a16:creationId xmlns:a16="http://schemas.microsoft.com/office/drawing/2014/main" id="{6F06900B-0DCF-D346-94E8-C8550C20BED8}"/>
              </a:ext>
            </a:extLst>
          </p:cNvPr>
          <p:cNvSpPr txBox="1">
            <a:spLocks noGrp="1"/>
          </p:cNvSpPr>
          <p:nvPr>
            <p:ph type="body" idx="1"/>
          </p:nvPr>
        </p:nvSpPr>
        <p:spPr>
          <a:xfrm>
            <a:off x="1621367" y="2484168"/>
            <a:ext cx="8949200" cy="3325600"/>
          </a:xfrm>
          <a:prstGeom prst="rect">
            <a:avLst/>
          </a:prstGeom>
        </p:spPr>
        <p:txBody>
          <a:bodyPr spcFirstLastPara="1" wrap="square" lIns="0" tIns="0" rIns="0" bIns="0" anchor="t" anchorCtr="0">
            <a:noAutofit/>
          </a:bodyPr>
          <a:lstStyle>
            <a:lvl1pPr marL="152396" lvl="0" indent="0">
              <a:spcBef>
                <a:spcPts val="800"/>
              </a:spcBef>
              <a:spcAft>
                <a:spcPts val="0"/>
              </a:spcAft>
              <a:buSzPts val="1800"/>
              <a:buNone/>
              <a:defRPr/>
            </a:lvl1pPr>
            <a:lvl2pPr marL="1219170" lvl="1" indent="-457189">
              <a:spcBef>
                <a:spcPts val="0"/>
              </a:spcBef>
              <a:spcAft>
                <a:spcPts val="0"/>
              </a:spcAft>
              <a:buSzPts val="1800"/>
              <a:buChar char="✗"/>
              <a:defRPr/>
            </a:lvl2pPr>
            <a:lvl3pPr marL="1828754" lvl="2" indent="-507987">
              <a:spcBef>
                <a:spcPts val="0"/>
              </a:spcBef>
              <a:spcAft>
                <a:spcPts val="0"/>
              </a:spcAft>
              <a:buSzPts val="2400"/>
              <a:buChar char="■"/>
              <a:defRPr/>
            </a:lvl3pPr>
            <a:lvl4pPr marL="2438339" lvl="3" indent="-507987">
              <a:spcBef>
                <a:spcPts val="0"/>
              </a:spcBef>
              <a:spcAft>
                <a:spcPts val="0"/>
              </a:spcAft>
              <a:buSzPts val="2400"/>
              <a:buChar char="●"/>
              <a:defRPr/>
            </a:lvl4pPr>
            <a:lvl5pPr marL="3047924" lvl="4" indent="-507987">
              <a:spcBef>
                <a:spcPts val="0"/>
              </a:spcBef>
              <a:spcAft>
                <a:spcPts val="0"/>
              </a:spcAft>
              <a:buSzPts val="2400"/>
              <a:buChar char="○"/>
              <a:defRPr/>
            </a:lvl5pPr>
            <a:lvl6pPr marL="3657509" lvl="5" indent="-507987">
              <a:spcBef>
                <a:spcPts val="0"/>
              </a:spcBef>
              <a:spcAft>
                <a:spcPts val="0"/>
              </a:spcAft>
              <a:buSzPts val="2400"/>
              <a:buChar char="■"/>
              <a:defRPr/>
            </a:lvl6pPr>
            <a:lvl7pPr marL="4267093" lvl="6" indent="-507987">
              <a:spcBef>
                <a:spcPts val="0"/>
              </a:spcBef>
              <a:spcAft>
                <a:spcPts val="0"/>
              </a:spcAft>
              <a:buSzPts val="2400"/>
              <a:buChar char="●"/>
              <a:defRPr/>
            </a:lvl7pPr>
            <a:lvl8pPr marL="4876678" lvl="7" indent="-507987">
              <a:spcBef>
                <a:spcPts val="0"/>
              </a:spcBef>
              <a:spcAft>
                <a:spcPts val="0"/>
              </a:spcAft>
              <a:buSzPts val="2400"/>
              <a:buChar char="○"/>
              <a:defRPr/>
            </a:lvl8pPr>
            <a:lvl9pPr marL="5486263" lvl="8" indent="-507987">
              <a:spcBef>
                <a:spcPts val="0"/>
              </a:spcBef>
              <a:spcAft>
                <a:spcPts val="0"/>
              </a:spcAft>
              <a:buSzPts val="2400"/>
              <a:buChar char="■"/>
              <a:defRPr/>
            </a:lvl9pPr>
          </a:lstStyle>
          <a:p>
            <a:pPr lvl="0"/>
            <a:r>
              <a:rPr lang="en-US"/>
              <a:t>Click to edit Master text styles</a:t>
            </a:r>
          </a:p>
        </p:txBody>
      </p:sp>
      <p:sp>
        <p:nvSpPr>
          <p:cNvPr id="10" name="Rectangle 9">
            <a:extLst>
              <a:ext uri="{FF2B5EF4-FFF2-40B4-BE49-F238E27FC236}">
                <a16:creationId xmlns:a16="http://schemas.microsoft.com/office/drawing/2014/main" id="{BF8EF1BE-FB11-3C42-92F8-12DB6D2B38B0}"/>
              </a:ext>
            </a:extLst>
          </p:cNvPr>
          <p:cNvSpPr/>
          <p:nvPr userDrawn="1"/>
        </p:nvSpPr>
        <p:spPr>
          <a:xfrm>
            <a:off x="156000" y="6188822"/>
            <a:ext cx="11880000" cy="36000"/>
          </a:xfrm>
          <a:prstGeom prst="rect">
            <a:avLst/>
          </a:prstGeom>
          <a:gradFill flip="none" rotWithShape="1">
            <a:gsLst>
              <a:gs pos="0">
                <a:schemeClr val="accent1"/>
              </a:gs>
              <a:gs pos="50000">
                <a:schemeClr val="accent5"/>
              </a:gs>
              <a:gs pos="70000">
                <a:schemeClr val="accent6"/>
              </a:gs>
              <a:gs pos="9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3">
            <a:extLst>
              <a:ext uri="{FF2B5EF4-FFF2-40B4-BE49-F238E27FC236}">
                <a16:creationId xmlns:a16="http://schemas.microsoft.com/office/drawing/2014/main" id="{D1C70A5C-E825-2E44-AE07-8D6F441443FE}"/>
              </a:ext>
            </a:extLst>
          </p:cNvPr>
          <p:cNvSpPr>
            <a:spLocks noGrp="1"/>
          </p:cNvSpPr>
          <p:nvPr>
            <p:ph type="dt" sz="half" idx="2"/>
          </p:nvPr>
        </p:nvSpPr>
        <p:spPr>
          <a:xfrm>
            <a:off x="10196008" y="6368619"/>
            <a:ext cx="1803905" cy="336981"/>
          </a:xfrm>
          <a:prstGeom prst="rect">
            <a:avLst/>
          </a:prstGeom>
        </p:spPr>
        <p:txBody>
          <a:bodyPr vert="horz" lIns="91440" tIns="45720" rIns="91440" bIns="45720" rtlCol="0" anchor="ctr" anchorCtr="0"/>
          <a:lstStyle>
            <a:lvl1pPr algn="r">
              <a:defRPr sz="1200" b="0" i="0">
                <a:solidFill>
                  <a:schemeClr val="accent4"/>
                </a:solidFill>
                <a:latin typeface="Source Sans Pro" panose="020B0503030403020204" pitchFamily="34" charset="0"/>
                <a:ea typeface="Source Sans Pro" panose="020B0503030403020204" pitchFamily="34" charset="0"/>
              </a:defRPr>
            </a:lvl1pPr>
          </a:lstStyle>
          <a:p>
            <a:fld id="{2961D38C-336E-483F-ADAB-7A1C3CF12EF7}" type="datetime3">
              <a:rPr lang="en-US" smtClean="0"/>
              <a:t>24 January 2025</a:t>
            </a:fld>
            <a:endParaRPr lang="en-US" dirty="0"/>
          </a:p>
        </p:txBody>
      </p:sp>
      <p:pic>
        <p:nvPicPr>
          <p:cNvPr id="12" name="Picture 11">
            <a:extLst>
              <a:ext uri="{FF2B5EF4-FFF2-40B4-BE49-F238E27FC236}">
                <a16:creationId xmlns:a16="http://schemas.microsoft.com/office/drawing/2014/main" id="{037A1792-A791-8848-8EEE-68D66209728B}"/>
              </a:ext>
            </a:extLst>
          </p:cNvPr>
          <p:cNvPicPr>
            <a:picLocks noChangeAspect="1"/>
          </p:cNvPicPr>
          <p:nvPr userDrawn="1"/>
        </p:nvPicPr>
        <p:blipFill>
          <a:blip r:embed="rId2"/>
          <a:stretch>
            <a:fillRect/>
          </a:stretch>
        </p:blipFill>
        <p:spPr>
          <a:xfrm>
            <a:off x="187286" y="6311600"/>
            <a:ext cx="1624394" cy="408419"/>
          </a:xfrm>
          <a:prstGeom prst="rect">
            <a:avLst/>
          </a:prstGeom>
        </p:spPr>
      </p:pic>
      <p:sp>
        <p:nvSpPr>
          <p:cNvPr id="14" name="Footer Placeholder 6">
            <a:extLst>
              <a:ext uri="{FF2B5EF4-FFF2-40B4-BE49-F238E27FC236}">
                <a16:creationId xmlns:a16="http://schemas.microsoft.com/office/drawing/2014/main" id="{311301D4-3EAE-BE4B-8996-7258CC14453B}"/>
              </a:ext>
            </a:extLst>
          </p:cNvPr>
          <p:cNvSpPr>
            <a:spLocks noGrp="1"/>
          </p:cNvSpPr>
          <p:nvPr>
            <p:ph type="ftr" sz="quarter" idx="3"/>
          </p:nvPr>
        </p:nvSpPr>
        <p:spPr>
          <a:xfrm>
            <a:off x="3396000" y="6407809"/>
            <a:ext cx="5400000" cy="216000"/>
          </a:xfrm>
          <a:prstGeom prst="rect">
            <a:avLst/>
          </a:prstGeom>
          <a:solidFill>
            <a:schemeClr val="bg1"/>
          </a:solidFill>
        </p:spPr>
        <p:txBody>
          <a:bodyPr vert="horz" lIns="0" tIns="0" rIns="0" bIns="0" rtlCol="0" anchor="ctr"/>
          <a:lstStyle>
            <a:lvl1pPr algn="ctr">
              <a:defRPr sz="1200" b="1" i="0">
                <a:solidFill>
                  <a:schemeClr val="accent6"/>
                </a:solidFill>
                <a:latin typeface="Source Sans Pro SemiBold" panose="020B0503030403020204" pitchFamily="34" charset="0"/>
                <a:ea typeface="Source Sans Pro SemiBold" panose="020B0503030403020204" pitchFamily="34" charset="0"/>
              </a:defRPr>
            </a:lvl1pPr>
          </a:lstStyle>
          <a:p>
            <a:r>
              <a:rPr lang="en-US"/>
              <a:t>Hybrid Pixel Single Photon Detector for Quantum Application |  Shazia Farooq</a:t>
            </a:r>
            <a:endParaRPr lang="en-US" dirty="0"/>
          </a:p>
        </p:txBody>
      </p:sp>
    </p:spTree>
    <p:extLst>
      <p:ext uri="{BB962C8B-B14F-4D97-AF65-F5344CB8AC3E}">
        <p14:creationId xmlns:p14="http://schemas.microsoft.com/office/powerpoint/2010/main" val="6105831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4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4EDF9E3-F8F8-294A-8C54-B457724A92F1}"/>
              </a:ext>
            </a:extLst>
          </p:cNvPr>
          <p:cNvSpPr/>
          <p:nvPr userDrawn="1"/>
        </p:nvSpPr>
        <p:spPr>
          <a:xfrm>
            <a:off x="156000" y="6188822"/>
            <a:ext cx="11880000" cy="36000"/>
          </a:xfrm>
          <a:prstGeom prst="rect">
            <a:avLst/>
          </a:prstGeom>
          <a:gradFill flip="none" rotWithShape="1">
            <a:gsLst>
              <a:gs pos="0">
                <a:schemeClr val="accent1"/>
              </a:gs>
              <a:gs pos="50000">
                <a:schemeClr val="accent5"/>
              </a:gs>
              <a:gs pos="70000">
                <a:schemeClr val="accent6"/>
              </a:gs>
              <a:gs pos="9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sp>
      <p:sp>
        <p:nvSpPr>
          <p:cNvPr id="7" name="Date Placeholder 3">
            <a:extLst>
              <a:ext uri="{FF2B5EF4-FFF2-40B4-BE49-F238E27FC236}">
                <a16:creationId xmlns:a16="http://schemas.microsoft.com/office/drawing/2014/main" id="{FD4C6D23-1738-6D45-A02E-A66237C1EC32}"/>
              </a:ext>
            </a:extLst>
          </p:cNvPr>
          <p:cNvSpPr>
            <a:spLocks noGrp="1"/>
          </p:cNvSpPr>
          <p:nvPr>
            <p:ph type="dt" sz="half" idx="2"/>
          </p:nvPr>
        </p:nvSpPr>
        <p:spPr>
          <a:xfrm>
            <a:off x="10196008" y="6368619"/>
            <a:ext cx="1803905" cy="336981"/>
          </a:xfrm>
          <a:prstGeom prst="rect">
            <a:avLst/>
          </a:prstGeom>
        </p:spPr>
        <p:txBody>
          <a:bodyPr vert="horz" lIns="91440" tIns="45720" rIns="91440" bIns="45720" rtlCol="0" anchor="ctr" anchorCtr="0"/>
          <a:lstStyle>
            <a:lvl1pPr algn="r">
              <a:defRPr sz="1200" b="0" i="0">
                <a:solidFill>
                  <a:schemeClr val="accent4"/>
                </a:solidFill>
                <a:latin typeface="Source Sans Pro" panose="020B0503030403020204" pitchFamily="34" charset="0"/>
                <a:ea typeface="Source Sans Pro" panose="020B0503030403020204" pitchFamily="34" charset="0"/>
              </a:defRPr>
            </a:lvl1pPr>
          </a:lstStyle>
          <a:p>
            <a:fld id="{6B807361-390B-4AE6-81C1-0CD5EAEC2E48}" type="datetime3">
              <a:rPr lang="en-US" smtClean="0"/>
              <a:t>24 January 2025</a:t>
            </a:fld>
            <a:endParaRPr lang="en-US" dirty="0"/>
          </a:p>
        </p:txBody>
      </p:sp>
      <p:pic>
        <p:nvPicPr>
          <p:cNvPr id="8" name="Picture 7">
            <a:extLst>
              <a:ext uri="{FF2B5EF4-FFF2-40B4-BE49-F238E27FC236}">
                <a16:creationId xmlns:a16="http://schemas.microsoft.com/office/drawing/2014/main" id="{51E8EDFA-7AB0-0740-9D96-DE5FFF9D4F2D}"/>
              </a:ext>
            </a:extLst>
          </p:cNvPr>
          <p:cNvPicPr>
            <a:picLocks noChangeAspect="1"/>
          </p:cNvPicPr>
          <p:nvPr userDrawn="1"/>
        </p:nvPicPr>
        <p:blipFill>
          <a:blip r:embed="rId2"/>
          <a:stretch>
            <a:fillRect/>
          </a:stretch>
        </p:blipFill>
        <p:spPr>
          <a:xfrm>
            <a:off x="187286" y="6311600"/>
            <a:ext cx="1624394" cy="408419"/>
          </a:xfrm>
          <a:prstGeom prst="rect">
            <a:avLst/>
          </a:prstGeom>
        </p:spPr>
      </p:pic>
      <p:sp>
        <p:nvSpPr>
          <p:cNvPr id="11" name="Footer Placeholder 6">
            <a:extLst>
              <a:ext uri="{FF2B5EF4-FFF2-40B4-BE49-F238E27FC236}">
                <a16:creationId xmlns:a16="http://schemas.microsoft.com/office/drawing/2014/main" id="{603C2DA2-1B9D-0E4F-939A-5C862A0D83D9}"/>
              </a:ext>
            </a:extLst>
          </p:cNvPr>
          <p:cNvSpPr>
            <a:spLocks noGrp="1"/>
          </p:cNvSpPr>
          <p:nvPr>
            <p:ph type="ftr" sz="quarter" idx="3"/>
          </p:nvPr>
        </p:nvSpPr>
        <p:spPr>
          <a:xfrm>
            <a:off x="3396000" y="6407809"/>
            <a:ext cx="5400000" cy="216000"/>
          </a:xfrm>
          <a:prstGeom prst="rect">
            <a:avLst/>
          </a:prstGeom>
          <a:solidFill>
            <a:schemeClr val="bg1"/>
          </a:solidFill>
        </p:spPr>
        <p:txBody>
          <a:bodyPr vert="horz" lIns="0" tIns="0" rIns="0" bIns="0" rtlCol="0" anchor="ctr"/>
          <a:lstStyle>
            <a:lvl1pPr algn="ctr">
              <a:defRPr sz="1200" b="1" i="0">
                <a:solidFill>
                  <a:schemeClr val="accent6"/>
                </a:solidFill>
                <a:latin typeface="Source Sans Pro SemiBold" panose="020B0503030403020204" pitchFamily="34" charset="0"/>
                <a:ea typeface="Source Sans Pro SemiBold" panose="020B0503030403020204" pitchFamily="34" charset="0"/>
              </a:defRPr>
            </a:lvl1pPr>
          </a:lstStyle>
          <a:p>
            <a:r>
              <a:rPr lang="en-US"/>
              <a:t>Hybrid Pixel Single Photon Detector for Quantum Application |  Shazia Farooq</a:t>
            </a:r>
            <a:endParaRPr lang="en-US" dirty="0"/>
          </a:p>
        </p:txBody>
      </p:sp>
    </p:spTree>
    <p:extLst>
      <p:ext uri="{BB962C8B-B14F-4D97-AF65-F5344CB8AC3E}">
        <p14:creationId xmlns:p14="http://schemas.microsoft.com/office/powerpoint/2010/main" val="24109028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5_Custom Layout">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64A0033-F020-0B42-A938-B7E107E4580B}"/>
              </a:ext>
            </a:extLst>
          </p:cNvPr>
          <p:cNvSpPr/>
          <p:nvPr userDrawn="1"/>
        </p:nvSpPr>
        <p:spPr>
          <a:xfrm>
            <a:off x="0" y="6188821"/>
            <a:ext cx="12192000" cy="6656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42F922-7BCE-C74B-B241-14AFE6EB2B0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2073C89-32BD-2943-9499-72B6BD559B39}"/>
              </a:ext>
            </a:extLst>
          </p:cNvPr>
          <p:cNvSpPr>
            <a:spLocks noGrp="1"/>
          </p:cNvSpPr>
          <p:nvPr>
            <p:ph type="dt" sz="half" idx="10"/>
          </p:nvPr>
        </p:nvSpPr>
        <p:spPr/>
        <p:txBody>
          <a:bodyPr/>
          <a:lstStyle/>
          <a:p>
            <a:fld id="{7EF115D1-17E2-425D-9E57-2166765A4D38}" type="datetime3">
              <a:rPr lang="en-US" smtClean="0"/>
              <a:t>24 January 2025</a:t>
            </a:fld>
            <a:endParaRPr lang="en-US" dirty="0"/>
          </a:p>
        </p:txBody>
      </p:sp>
      <p:sp>
        <p:nvSpPr>
          <p:cNvPr id="4" name="Slide Number Placeholder 3">
            <a:extLst>
              <a:ext uri="{FF2B5EF4-FFF2-40B4-BE49-F238E27FC236}">
                <a16:creationId xmlns:a16="http://schemas.microsoft.com/office/drawing/2014/main" id="{3D711836-0994-8244-B336-06F9D6614F80}"/>
              </a:ext>
            </a:extLst>
          </p:cNvPr>
          <p:cNvSpPr>
            <a:spLocks noGrp="1"/>
          </p:cNvSpPr>
          <p:nvPr>
            <p:ph type="sldNum" sz="quarter" idx="11"/>
          </p:nvPr>
        </p:nvSpPr>
        <p:spPr/>
        <p:txBody>
          <a:bodyPr/>
          <a:lstStyle>
            <a:lvl1pPr>
              <a:defRPr>
                <a:solidFill>
                  <a:schemeClr val="bg1"/>
                </a:solidFill>
              </a:defRPr>
            </a:lvl1pPr>
          </a:lstStyle>
          <a:p>
            <a:fld id="{3A98EE3D-8CD1-4C3F-BD1C-C98C9596463C}" type="slidenum">
              <a:rPr lang="en-US" smtClean="0"/>
              <a:pPr/>
              <a:t>‹#›</a:t>
            </a:fld>
            <a:endParaRPr lang="en-US" dirty="0"/>
          </a:p>
        </p:txBody>
      </p:sp>
      <p:pic>
        <p:nvPicPr>
          <p:cNvPr id="7" name="Picture 6">
            <a:extLst>
              <a:ext uri="{FF2B5EF4-FFF2-40B4-BE49-F238E27FC236}">
                <a16:creationId xmlns:a16="http://schemas.microsoft.com/office/drawing/2014/main" id="{5D0D590F-D1AB-E143-BDF4-52623B827683}"/>
              </a:ext>
            </a:extLst>
          </p:cNvPr>
          <p:cNvPicPr>
            <a:picLocks noChangeAspect="1"/>
          </p:cNvPicPr>
          <p:nvPr userDrawn="1"/>
        </p:nvPicPr>
        <p:blipFill>
          <a:blip r:embed="rId2"/>
          <a:stretch>
            <a:fillRect/>
          </a:stretch>
        </p:blipFill>
        <p:spPr>
          <a:xfrm>
            <a:off x="187286" y="6311600"/>
            <a:ext cx="1624394" cy="408419"/>
          </a:xfrm>
          <a:prstGeom prst="rect">
            <a:avLst/>
          </a:prstGeom>
        </p:spPr>
      </p:pic>
      <p:sp>
        <p:nvSpPr>
          <p:cNvPr id="9" name="Footer Placeholder 6">
            <a:extLst>
              <a:ext uri="{FF2B5EF4-FFF2-40B4-BE49-F238E27FC236}">
                <a16:creationId xmlns:a16="http://schemas.microsoft.com/office/drawing/2014/main" id="{376F2434-30A2-7143-8BD0-41A91773089F}"/>
              </a:ext>
            </a:extLst>
          </p:cNvPr>
          <p:cNvSpPr>
            <a:spLocks noGrp="1"/>
          </p:cNvSpPr>
          <p:nvPr>
            <p:ph type="ftr" sz="quarter" idx="3"/>
          </p:nvPr>
        </p:nvSpPr>
        <p:spPr>
          <a:xfrm>
            <a:off x="3396000" y="6407809"/>
            <a:ext cx="5400000" cy="216000"/>
          </a:xfrm>
          <a:prstGeom prst="rect">
            <a:avLst/>
          </a:prstGeom>
          <a:solidFill>
            <a:schemeClr val="bg1"/>
          </a:solidFill>
        </p:spPr>
        <p:txBody>
          <a:bodyPr vert="horz" lIns="0" tIns="0" rIns="0" bIns="0" rtlCol="0" anchor="ctr"/>
          <a:lstStyle>
            <a:lvl1pPr algn="ctr">
              <a:defRPr sz="1200" b="1" i="0">
                <a:solidFill>
                  <a:schemeClr val="accent6"/>
                </a:solidFill>
                <a:latin typeface="Source Sans Pro SemiBold" panose="020B0503030403020204" pitchFamily="34" charset="0"/>
                <a:ea typeface="Source Sans Pro SemiBold" panose="020B0503030403020204" pitchFamily="34" charset="0"/>
              </a:defRPr>
            </a:lvl1pPr>
          </a:lstStyle>
          <a:p>
            <a:r>
              <a:rPr lang="en-US"/>
              <a:t>Hybrid Pixel Single Photon Detector for Quantum Application |  Shazia Farooq</a:t>
            </a:r>
            <a:endParaRPr lang="en-US" dirty="0"/>
          </a:p>
        </p:txBody>
      </p:sp>
      <p:sp>
        <p:nvSpPr>
          <p:cNvPr id="10" name="Content Placeholder 2">
            <a:extLst>
              <a:ext uri="{FF2B5EF4-FFF2-40B4-BE49-F238E27FC236}">
                <a16:creationId xmlns:a16="http://schemas.microsoft.com/office/drawing/2014/main" id="{E2FAE38F-E776-D44A-8225-8CB8C70BF936}"/>
              </a:ext>
            </a:extLst>
          </p:cNvPr>
          <p:cNvSpPr>
            <a:spLocks noGrp="1"/>
          </p:cNvSpPr>
          <p:nvPr>
            <p:ph idx="1"/>
          </p:nvPr>
        </p:nvSpPr>
        <p:spPr>
          <a:xfrm>
            <a:off x="198418" y="1721474"/>
            <a:ext cx="11801495" cy="425387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Rectangle 10">
            <a:extLst>
              <a:ext uri="{FF2B5EF4-FFF2-40B4-BE49-F238E27FC236}">
                <a16:creationId xmlns:a16="http://schemas.microsoft.com/office/drawing/2014/main" id="{40CBC676-D790-164F-89BA-E9A988A367F4}"/>
              </a:ext>
            </a:extLst>
          </p:cNvPr>
          <p:cNvSpPr/>
          <p:nvPr userDrawn="1"/>
        </p:nvSpPr>
        <p:spPr>
          <a:xfrm>
            <a:off x="0" y="0"/>
            <a:ext cx="12192000" cy="413226"/>
          </a:xfrm>
          <a:prstGeom prst="rect">
            <a:avLst/>
          </a:prstGeom>
          <a:gradFill flip="none" rotWithShape="1">
            <a:gsLst>
              <a:gs pos="0">
                <a:schemeClr val="accent1"/>
              </a:gs>
              <a:gs pos="60000">
                <a:schemeClr val="accent5"/>
              </a:gs>
              <a:gs pos="80000">
                <a:schemeClr val="accent6"/>
              </a:gs>
              <a:gs pos="100000">
                <a:schemeClr val="accent4"/>
              </a:gs>
            </a:gsLst>
            <a:lin ang="10800000" scaled="1"/>
            <a:tileRect/>
          </a:gra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4133285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8EDB916-7B43-3F45-9F76-344C9B2917BB}"/>
              </a:ext>
            </a:extLst>
          </p:cNvPr>
          <p:cNvPicPr>
            <a:picLocks noChangeAspect="1"/>
          </p:cNvPicPr>
          <p:nvPr userDrawn="1"/>
        </p:nvPicPr>
        <p:blipFill>
          <a:blip r:embed="rId2"/>
          <a:stretch>
            <a:fillRect/>
          </a:stretch>
        </p:blipFill>
        <p:spPr>
          <a:xfrm>
            <a:off x="0" y="579811"/>
            <a:ext cx="8636000" cy="5029200"/>
          </a:xfrm>
          <a:prstGeom prst="rect">
            <a:avLst/>
          </a:prstGeom>
        </p:spPr>
      </p:pic>
      <p:sp>
        <p:nvSpPr>
          <p:cNvPr id="10" name="Rectangle 9">
            <a:extLst>
              <a:ext uri="{FF2B5EF4-FFF2-40B4-BE49-F238E27FC236}">
                <a16:creationId xmlns:a16="http://schemas.microsoft.com/office/drawing/2014/main" id="{E8FEF28E-5FE6-E641-BAC2-977550E0BECD}"/>
              </a:ext>
            </a:extLst>
          </p:cNvPr>
          <p:cNvSpPr/>
          <p:nvPr userDrawn="1"/>
        </p:nvSpPr>
        <p:spPr>
          <a:xfrm>
            <a:off x="156000" y="6188822"/>
            <a:ext cx="11880000" cy="36000"/>
          </a:xfrm>
          <a:prstGeom prst="rect">
            <a:avLst/>
          </a:prstGeom>
          <a:gradFill flip="none" rotWithShape="1">
            <a:gsLst>
              <a:gs pos="0">
                <a:schemeClr val="accent1"/>
              </a:gs>
              <a:gs pos="50000">
                <a:schemeClr val="accent5"/>
              </a:gs>
              <a:gs pos="70000">
                <a:schemeClr val="accent6"/>
              </a:gs>
              <a:gs pos="9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sp>
      <p:pic>
        <p:nvPicPr>
          <p:cNvPr id="11" name="Picture 10">
            <a:extLst>
              <a:ext uri="{FF2B5EF4-FFF2-40B4-BE49-F238E27FC236}">
                <a16:creationId xmlns:a16="http://schemas.microsoft.com/office/drawing/2014/main" id="{C2D9D968-7ADB-B548-B9DB-A584A8FFA5DB}"/>
              </a:ext>
            </a:extLst>
          </p:cNvPr>
          <p:cNvPicPr>
            <a:picLocks noChangeAspect="1"/>
          </p:cNvPicPr>
          <p:nvPr userDrawn="1"/>
        </p:nvPicPr>
        <p:blipFill>
          <a:blip r:embed="rId3"/>
          <a:stretch>
            <a:fillRect/>
          </a:stretch>
        </p:blipFill>
        <p:spPr>
          <a:xfrm>
            <a:off x="187286" y="6311600"/>
            <a:ext cx="1624394" cy="408419"/>
          </a:xfrm>
          <a:prstGeom prst="rect">
            <a:avLst/>
          </a:prstGeom>
        </p:spPr>
      </p:pic>
      <p:sp>
        <p:nvSpPr>
          <p:cNvPr id="13" name="Date Placeholder 3">
            <a:extLst>
              <a:ext uri="{FF2B5EF4-FFF2-40B4-BE49-F238E27FC236}">
                <a16:creationId xmlns:a16="http://schemas.microsoft.com/office/drawing/2014/main" id="{E8257380-6B23-8E4A-B684-28151EFE52BA}"/>
              </a:ext>
            </a:extLst>
          </p:cNvPr>
          <p:cNvSpPr>
            <a:spLocks noGrp="1"/>
          </p:cNvSpPr>
          <p:nvPr>
            <p:ph type="dt" sz="half" idx="2"/>
          </p:nvPr>
        </p:nvSpPr>
        <p:spPr>
          <a:xfrm>
            <a:off x="10196008" y="6347319"/>
            <a:ext cx="1803905" cy="336981"/>
          </a:xfrm>
          <a:prstGeom prst="rect">
            <a:avLst/>
          </a:prstGeom>
        </p:spPr>
        <p:txBody>
          <a:bodyPr vert="horz" lIns="91440" tIns="45720" rIns="91440" bIns="45720" rtlCol="0" anchor="ctr" anchorCtr="0"/>
          <a:lstStyle>
            <a:lvl1pPr algn="r">
              <a:defRPr sz="1200" b="0" i="0">
                <a:solidFill>
                  <a:schemeClr val="accent4"/>
                </a:solidFill>
                <a:latin typeface="Source Sans Pro" panose="020B0503030403020204" pitchFamily="34" charset="0"/>
                <a:ea typeface="Source Sans Pro" panose="020B0503030403020204" pitchFamily="34" charset="0"/>
              </a:defRPr>
            </a:lvl1pPr>
          </a:lstStyle>
          <a:p>
            <a:fld id="{4708E0E2-A43F-46FA-A3C6-16C1D602B248}" type="datetime3">
              <a:rPr lang="en-US" smtClean="0"/>
              <a:t>24 January 2025</a:t>
            </a:fld>
            <a:endParaRPr lang="en-US" dirty="0"/>
          </a:p>
        </p:txBody>
      </p:sp>
      <p:sp>
        <p:nvSpPr>
          <p:cNvPr id="2" name="Title 1">
            <a:extLst>
              <a:ext uri="{FF2B5EF4-FFF2-40B4-BE49-F238E27FC236}">
                <a16:creationId xmlns:a16="http://schemas.microsoft.com/office/drawing/2014/main" id="{FC257BB6-19A0-CC4E-8F14-04DF98F36FDF}"/>
              </a:ext>
            </a:extLst>
          </p:cNvPr>
          <p:cNvSpPr>
            <a:spLocks noGrp="1"/>
          </p:cNvSpPr>
          <p:nvPr>
            <p:ph type="title"/>
          </p:nvPr>
        </p:nvSpPr>
        <p:spPr>
          <a:xfrm>
            <a:off x="321278" y="1753620"/>
            <a:ext cx="6734374" cy="2681583"/>
          </a:xfrm>
        </p:spPr>
        <p:txBody>
          <a:bodyPr anchor="ctr" anchorCtr="0">
            <a:normAutofit/>
          </a:bodyPr>
          <a:lstStyle>
            <a:lvl1pPr algn="l">
              <a:defRPr sz="5000">
                <a:solidFill>
                  <a:schemeClr val="bg1"/>
                </a:solidFill>
              </a:defRPr>
            </a:lvl1pPr>
          </a:lstStyle>
          <a:p>
            <a:r>
              <a:rPr lang="en-US"/>
              <a:t>Click to edit Master title style</a:t>
            </a:r>
            <a:endParaRPr lang="en-US" dirty="0"/>
          </a:p>
        </p:txBody>
      </p:sp>
      <p:sp>
        <p:nvSpPr>
          <p:cNvPr id="16" name="Footer Placeholder 6">
            <a:extLst>
              <a:ext uri="{FF2B5EF4-FFF2-40B4-BE49-F238E27FC236}">
                <a16:creationId xmlns:a16="http://schemas.microsoft.com/office/drawing/2014/main" id="{97DE5B32-F701-174A-A3A3-29C1D7418492}"/>
              </a:ext>
            </a:extLst>
          </p:cNvPr>
          <p:cNvSpPr>
            <a:spLocks noGrp="1"/>
          </p:cNvSpPr>
          <p:nvPr>
            <p:ph type="ftr" sz="quarter" idx="3"/>
          </p:nvPr>
        </p:nvSpPr>
        <p:spPr>
          <a:xfrm>
            <a:off x="3396000" y="6407809"/>
            <a:ext cx="5400000" cy="216000"/>
          </a:xfrm>
          <a:prstGeom prst="rect">
            <a:avLst/>
          </a:prstGeom>
          <a:solidFill>
            <a:schemeClr val="bg1"/>
          </a:solidFill>
        </p:spPr>
        <p:txBody>
          <a:bodyPr vert="horz" lIns="0" tIns="0" rIns="0" bIns="0" rtlCol="0" anchor="ctr"/>
          <a:lstStyle>
            <a:lvl1pPr algn="ctr">
              <a:defRPr sz="1200" b="1" i="0">
                <a:solidFill>
                  <a:schemeClr val="accent6"/>
                </a:solidFill>
                <a:latin typeface="Source Sans Pro SemiBold" panose="020B0503030403020204" pitchFamily="34" charset="0"/>
                <a:ea typeface="Source Sans Pro SemiBold" panose="020B0503030403020204" pitchFamily="34" charset="0"/>
              </a:defRPr>
            </a:lvl1pPr>
          </a:lstStyle>
          <a:p>
            <a:r>
              <a:rPr lang="en-US"/>
              <a:t>Hybrid Pixel Single Photon Detector for Quantum Application |  Shazia Farooq</a:t>
            </a:r>
            <a:endParaRPr lang="en-US" dirty="0"/>
          </a:p>
        </p:txBody>
      </p:sp>
    </p:spTree>
    <p:extLst>
      <p:ext uri="{BB962C8B-B14F-4D97-AF65-F5344CB8AC3E}">
        <p14:creationId xmlns:p14="http://schemas.microsoft.com/office/powerpoint/2010/main" val="7170850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6_Custom Layout">
    <p:bg>
      <p:bgPr>
        <a:solidFill>
          <a:schemeClr val="tx2">
            <a:lumMod val="50000"/>
          </a:schemeClr>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B9A2D719-26CE-D54E-B853-A7F63D9DA25E}"/>
              </a:ext>
            </a:extLst>
          </p:cNvPr>
          <p:cNvSpPr/>
          <p:nvPr userDrawn="1"/>
        </p:nvSpPr>
        <p:spPr>
          <a:xfrm>
            <a:off x="0" y="0"/>
            <a:ext cx="12192000" cy="432000"/>
          </a:xfrm>
          <a:prstGeom prst="rect">
            <a:avLst/>
          </a:prstGeom>
          <a:gradFill flip="none" rotWithShape="1">
            <a:gsLst>
              <a:gs pos="0">
                <a:schemeClr val="accent1"/>
              </a:gs>
              <a:gs pos="60000">
                <a:schemeClr val="accent5"/>
              </a:gs>
              <a:gs pos="80000">
                <a:schemeClr val="accent6"/>
              </a:gs>
              <a:gs pos="100000">
                <a:schemeClr val="accent4"/>
              </a:gs>
            </a:gsLst>
            <a:lin ang="10800000" scaled="1"/>
            <a:tileRect/>
          </a:gradFill>
          <a:ln>
            <a:noFill/>
          </a:ln>
          <a:effectLst/>
        </p:spPr>
        <p:style>
          <a:lnRef idx="1">
            <a:schemeClr val="accent1"/>
          </a:lnRef>
          <a:fillRef idx="3">
            <a:schemeClr val="accent1"/>
          </a:fillRef>
          <a:effectRef idx="2">
            <a:schemeClr val="accent1"/>
          </a:effectRef>
          <a:fontRef idx="minor">
            <a:schemeClr val="lt1"/>
          </a:fontRef>
        </p:style>
      </p:sp>
      <p:sp>
        <p:nvSpPr>
          <p:cNvPr id="6" name="Rectangle 5">
            <a:extLst>
              <a:ext uri="{FF2B5EF4-FFF2-40B4-BE49-F238E27FC236}">
                <a16:creationId xmlns:a16="http://schemas.microsoft.com/office/drawing/2014/main" id="{18FC2F68-CAFC-F949-A5E4-1B4C57E0F966}"/>
              </a:ext>
            </a:extLst>
          </p:cNvPr>
          <p:cNvSpPr/>
          <p:nvPr userDrawn="1"/>
        </p:nvSpPr>
        <p:spPr>
          <a:xfrm>
            <a:off x="0" y="6188821"/>
            <a:ext cx="12192000" cy="6656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742E1F55-9319-2944-A0F8-7454A886179C}"/>
              </a:ext>
            </a:extLst>
          </p:cNvPr>
          <p:cNvSpPr>
            <a:spLocks noGrp="1"/>
          </p:cNvSpPr>
          <p:nvPr>
            <p:ph type="title"/>
          </p:nvPr>
        </p:nvSpPr>
        <p:spPr>
          <a:xfrm>
            <a:off x="1596000" y="1908777"/>
            <a:ext cx="9000000" cy="517168"/>
          </a:xfrm>
        </p:spPr>
        <p:txBody>
          <a:bodyPr/>
          <a:lstStyle>
            <a:lvl1pPr algn="ctr">
              <a:defRPr>
                <a:solidFill>
                  <a:schemeClr val="bg2"/>
                </a:solidFill>
              </a:defRPr>
            </a:lvl1pPr>
          </a:lstStyle>
          <a:p>
            <a:r>
              <a:rPr lang="en-US"/>
              <a:t>Click to edit Master title style</a:t>
            </a:r>
            <a:endParaRPr lang="en-US" dirty="0"/>
          </a:p>
        </p:txBody>
      </p:sp>
      <p:sp>
        <p:nvSpPr>
          <p:cNvPr id="8" name="Date Placeholder 2">
            <a:extLst>
              <a:ext uri="{FF2B5EF4-FFF2-40B4-BE49-F238E27FC236}">
                <a16:creationId xmlns:a16="http://schemas.microsoft.com/office/drawing/2014/main" id="{9656334B-4624-0A4C-9CA8-E1AFD82D694F}"/>
              </a:ext>
            </a:extLst>
          </p:cNvPr>
          <p:cNvSpPr>
            <a:spLocks noGrp="1"/>
          </p:cNvSpPr>
          <p:nvPr>
            <p:ph type="dt" sz="half" idx="10"/>
          </p:nvPr>
        </p:nvSpPr>
        <p:spPr>
          <a:xfrm>
            <a:off x="10196008" y="6368619"/>
            <a:ext cx="1803905" cy="336981"/>
          </a:xfrm>
        </p:spPr>
        <p:txBody>
          <a:bodyPr/>
          <a:lstStyle/>
          <a:p>
            <a:fld id="{87194B7A-9E27-45BF-837D-BEB6E8F68C99}" type="datetime3">
              <a:rPr lang="en-US" smtClean="0"/>
              <a:t>24 January 2025</a:t>
            </a:fld>
            <a:endParaRPr lang="en-US" dirty="0"/>
          </a:p>
        </p:txBody>
      </p:sp>
      <p:sp>
        <p:nvSpPr>
          <p:cNvPr id="9" name="Slide Number Placeholder 3">
            <a:extLst>
              <a:ext uri="{FF2B5EF4-FFF2-40B4-BE49-F238E27FC236}">
                <a16:creationId xmlns:a16="http://schemas.microsoft.com/office/drawing/2014/main" id="{3313AA1C-F76C-B449-8866-1CCFFDAAAF9B}"/>
              </a:ext>
            </a:extLst>
          </p:cNvPr>
          <p:cNvSpPr>
            <a:spLocks noGrp="1"/>
          </p:cNvSpPr>
          <p:nvPr>
            <p:ph type="sldNum" sz="quarter" idx="11"/>
          </p:nvPr>
        </p:nvSpPr>
        <p:spPr>
          <a:xfrm>
            <a:off x="11314323" y="123586"/>
            <a:ext cx="685590" cy="216000"/>
          </a:xfrm>
        </p:spPr>
        <p:txBody>
          <a:bodyPr/>
          <a:lstStyle>
            <a:lvl1pPr>
              <a:defRPr>
                <a:solidFill>
                  <a:schemeClr val="bg1"/>
                </a:solidFill>
              </a:defRPr>
            </a:lvl1pPr>
          </a:lstStyle>
          <a:p>
            <a:fld id="{3A98EE3D-8CD1-4C3F-BD1C-C98C9596463C}" type="slidenum">
              <a:rPr lang="en-US" smtClean="0"/>
              <a:pPr/>
              <a:t>‹#›</a:t>
            </a:fld>
            <a:endParaRPr lang="en-US" dirty="0"/>
          </a:p>
        </p:txBody>
      </p:sp>
      <p:pic>
        <p:nvPicPr>
          <p:cNvPr id="10" name="Picture 9">
            <a:extLst>
              <a:ext uri="{FF2B5EF4-FFF2-40B4-BE49-F238E27FC236}">
                <a16:creationId xmlns:a16="http://schemas.microsoft.com/office/drawing/2014/main" id="{92EDC31E-501B-B445-BEDB-1004036BA71C}"/>
              </a:ext>
            </a:extLst>
          </p:cNvPr>
          <p:cNvPicPr>
            <a:picLocks noChangeAspect="1"/>
          </p:cNvPicPr>
          <p:nvPr userDrawn="1"/>
        </p:nvPicPr>
        <p:blipFill>
          <a:blip r:embed="rId2"/>
          <a:stretch>
            <a:fillRect/>
          </a:stretch>
        </p:blipFill>
        <p:spPr>
          <a:xfrm>
            <a:off x="187286" y="6311600"/>
            <a:ext cx="1624394" cy="408419"/>
          </a:xfrm>
          <a:prstGeom prst="rect">
            <a:avLst/>
          </a:prstGeom>
        </p:spPr>
      </p:pic>
      <p:sp>
        <p:nvSpPr>
          <p:cNvPr id="11" name="Footer Placeholder 6">
            <a:extLst>
              <a:ext uri="{FF2B5EF4-FFF2-40B4-BE49-F238E27FC236}">
                <a16:creationId xmlns:a16="http://schemas.microsoft.com/office/drawing/2014/main" id="{AA4C43B3-5550-7F41-B6C6-7E3F37848536}"/>
              </a:ext>
            </a:extLst>
          </p:cNvPr>
          <p:cNvSpPr>
            <a:spLocks noGrp="1"/>
          </p:cNvSpPr>
          <p:nvPr>
            <p:ph type="ftr" sz="quarter" idx="3"/>
          </p:nvPr>
        </p:nvSpPr>
        <p:spPr>
          <a:xfrm>
            <a:off x="3396000" y="6407809"/>
            <a:ext cx="5400000" cy="216000"/>
          </a:xfrm>
          <a:prstGeom prst="rect">
            <a:avLst/>
          </a:prstGeom>
          <a:solidFill>
            <a:schemeClr val="bg1"/>
          </a:solidFill>
        </p:spPr>
        <p:txBody>
          <a:bodyPr vert="horz" lIns="0" tIns="0" rIns="0" bIns="0" rtlCol="0" anchor="ctr"/>
          <a:lstStyle>
            <a:lvl1pPr algn="ctr">
              <a:defRPr sz="1200" b="1" i="0">
                <a:solidFill>
                  <a:schemeClr val="accent6"/>
                </a:solidFill>
                <a:latin typeface="Source Sans Pro SemiBold" panose="020B0503030403020204" pitchFamily="34" charset="0"/>
                <a:ea typeface="Source Sans Pro SemiBold" panose="020B0503030403020204" pitchFamily="34" charset="0"/>
              </a:defRPr>
            </a:lvl1pPr>
          </a:lstStyle>
          <a:p>
            <a:r>
              <a:rPr lang="en-US"/>
              <a:t>Hybrid Pixel Single Photon Detector for Quantum Application |  Shazia Farooq</a:t>
            </a:r>
            <a:endParaRPr lang="en-US" dirty="0"/>
          </a:p>
        </p:txBody>
      </p:sp>
    </p:spTree>
    <p:extLst>
      <p:ext uri="{BB962C8B-B14F-4D97-AF65-F5344CB8AC3E}">
        <p14:creationId xmlns:p14="http://schemas.microsoft.com/office/powerpoint/2010/main" val="10187074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el en objec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A85E4-F3D2-4DD7-A78F-89C0B651DCFA}"/>
              </a:ext>
            </a:extLst>
          </p:cNvPr>
          <p:cNvSpPr>
            <a:spLocks noGrp="1"/>
          </p:cNvSpPr>
          <p:nvPr>
            <p:ph type="title"/>
          </p:nvPr>
        </p:nvSpPr>
        <p:spPr/>
        <p:txBody>
          <a:bodyPr/>
          <a:lstStyle/>
          <a:p>
            <a:r>
              <a:rPr lang="en-US"/>
              <a:t>Click to edit Master title style</a:t>
            </a:r>
          </a:p>
        </p:txBody>
      </p:sp>
      <p:sp>
        <p:nvSpPr>
          <p:cNvPr id="4" name="Date Placeholder 3">
            <a:extLst>
              <a:ext uri="{FF2B5EF4-FFF2-40B4-BE49-F238E27FC236}">
                <a16:creationId xmlns:a16="http://schemas.microsoft.com/office/drawing/2014/main" id="{0955E2AA-0AD9-4FD6-983F-D8B8B320EAB1}"/>
              </a:ext>
            </a:extLst>
          </p:cNvPr>
          <p:cNvSpPr>
            <a:spLocks noGrp="1"/>
          </p:cNvSpPr>
          <p:nvPr>
            <p:ph type="dt" sz="half" idx="10"/>
          </p:nvPr>
        </p:nvSpPr>
        <p:spPr/>
        <p:txBody>
          <a:bodyPr/>
          <a:lstStyle>
            <a:lvl1pPr>
              <a:defRPr/>
            </a:lvl1pPr>
          </a:lstStyle>
          <a:p>
            <a:pPr>
              <a:defRPr/>
            </a:pPr>
            <a:fld id="{571FB544-F011-4F8B-AD6E-D205DE382BE7}" type="datetime3">
              <a:rPr lang="en-US" smtClean="0"/>
              <a:t>24 January 2025</a:t>
            </a:fld>
            <a:endParaRPr lang="en-US"/>
          </a:p>
        </p:txBody>
      </p:sp>
      <p:sp>
        <p:nvSpPr>
          <p:cNvPr id="5" name="Footer Placeholder 4">
            <a:extLst>
              <a:ext uri="{FF2B5EF4-FFF2-40B4-BE49-F238E27FC236}">
                <a16:creationId xmlns:a16="http://schemas.microsoft.com/office/drawing/2014/main" id="{F0F5FBED-F99D-41E8-97B7-A60DAA4BCC92}"/>
              </a:ext>
            </a:extLst>
          </p:cNvPr>
          <p:cNvSpPr>
            <a:spLocks noGrp="1"/>
          </p:cNvSpPr>
          <p:nvPr>
            <p:ph type="ftr" sz="quarter" idx="11"/>
          </p:nvPr>
        </p:nvSpPr>
        <p:spPr/>
        <p:txBody>
          <a:bodyPr/>
          <a:lstStyle>
            <a:lvl1pPr>
              <a:defRPr/>
            </a:lvl1pPr>
          </a:lstStyle>
          <a:p>
            <a:pPr>
              <a:defRPr/>
            </a:pPr>
            <a:r>
              <a:rPr lang="en-US"/>
              <a:t>Hybrid Pixel Single Photon Detector for Quantum Application |  Shazia Farooq</a:t>
            </a:r>
          </a:p>
        </p:txBody>
      </p:sp>
      <p:sp>
        <p:nvSpPr>
          <p:cNvPr id="6" name="Text Placeholder 2">
            <a:extLst>
              <a:ext uri="{FF2B5EF4-FFF2-40B4-BE49-F238E27FC236}">
                <a16:creationId xmlns:a16="http://schemas.microsoft.com/office/drawing/2014/main" id="{6402B05E-589D-4966-AD8F-420081F8011D}"/>
              </a:ext>
            </a:extLst>
          </p:cNvPr>
          <p:cNvSpPr>
            <a:spLocks noGrp="1" noChangeArrowheads="1"/>
          </p:cNvSpPr>
          <p:nvPr>
            <p:ph idx="1"/>
          </p:nvPr>
        </p:nvSpPr>
        <p:spPr bwMode="auto">
          <a:xfrm>
            <a:off x="386862" y="1539875"/>
            <a:ext cx="11418276" cy="463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8" name="Text Placeholder 7">
            <a:extLst>
              <a:ext uri="{FF2B5EF4-FFF2-40B4-BE49-F238E27FC236}">
                <a16:creationId xmlns:a16="http://schemas.microsoft.com/office/drawing/2014/main" id="{F0ABEDFB-40DB-4F63-BCAB-5EEBF31E3E2D}"/>
              </a:ext>
            </a:extLst>
          </p:cNvPr>
          <p:cNvSpPr>
            <a:spLocks noGrp="1"/>
          </p:cNvSpPr>
          <p:nvPr>
            <p:ph type="body" sz="quarter" idx="12"/>
          </p:nvPr>
        </p:nvSpPr>
        <p:spPr>
          <a:xfrm>
            <a:off x="386862" y="847911"/>
            <a:ext cx="11417300" cy="312296"/>
          </a:xfrm>
        </p:spPr>
        <p:txBody>
          <a:bodyPr/>
          <a:lstStyle>
            <a:lvl1pPr marL="0" indent="0">
              <a:buNone/>
              <a:defRPr sz="2000" b="0">
                <a:solidFill>
                  <a:schemeClr val="bg1">
                    <a:lumMod val="50000"/>
                  </a:schemeClr>
                </a:solidFill>
              </a:defRPr>
            </a:lvl1pPr>
          </a:lstStyle>
          <a:p>
            <a:pPr lvl="0"/>
            <a:r>
              <a:rPr lang="en-US"/>
              <a:t>Click to edit Master text styles</a:t>
            </a:r>
          </a:p>
        </p:txBody>
      </p:sp>
    </p:spTree>
    <p:extLst>
      <p:ext uri="{BB962C8B-B14F-4D97-AF65-F5344CB8AC3E}">
        <p14:creationId xmlns:p14="http://schemas.microsoft.com/office/powerpoint/2010/main" val="760386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418" y="1721474"/>
            <a:ext cx="11801495" cy="4253876"/>
          </a:xfrm>
        </p:spPr>
        <p:txBody>
          <a:bodyPr/>
          <a:lstStyle>
            <a:lvl2pPr>
              <a:defRPr sz="1400">
                <a:solidFill>
                  <a:schemeClr val="accent2">
                    <a:lumMod val="75000"/>
                  </a:schemeClr>
                </a:solidFill>
              </a:defRPr>
            </a:lvl2pPr>
            <a:lvl3pPr>
              <a:defRPr sz="1200">
                <a:solidFill>
                  <a:schemeClr val="accent2">
                    <a:lumMod val="75000"/>
                  </a:schemeClr>
                </a:solidFill>
              </a:defRPr>
            </a:lvl3pPr>
            <a:lvl4pPr>
              <a:defRPr sz="1100">
                <a:solidFill>
                  <a:schemeClr val="accent2">
                    <a:lumMod val="75000"/>
                  </a:schemeClr>
                </a:solidFill>
              </a:defRPr>
            </a:lvl4pPr>
            <a:lvl5pPr>
              <a:defRPr>
                <a:solidFill>
                  <a:schemeClr val="accent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a:extLst>
              <a:ext uri="{FF2B5EF4-FFF2-40B4-BE49-F238E27FC236}">
                <a16:creationId xmlns:a16="http://schemas.microsoft.com/office/drawing/2014/main" id="{0A7957E1-F7CC-5C49-8D92-0DBC67ECDF4B}"/>
              </a:ext>
            </a:extLst>
          </p:cNvPr>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D729EDC9-D69E-9640-8BE2-36D97F46E2E2}"/>
              </a:ext>
            </a:extLst>
          </p:cNvPr>
          <p:cNvSpPr>
            <a:spLocks noGrp="1"/>
          </p:cNvSpPr>
          <p:nvPr>
            <p:ph type="dt" sz="half" idx="10"/>
          </p:nvPr>
        </p:nvSpPr>
        <p:spPr/>
        <p:txBody>
          <a:bodyPr/>
          <a:lstStyle/>
          <a:p>
            <a:fld id="{962DF3F8-DC8E-4EBB-A14E-590551AF6154}" type="datetime3">
              <a:rPr lang="en-US" smtClean="0"/>
              <a:t>24 January 2025</a:t>
            </a:fld>
            <a:endParaRPr lang="en-US" dirty="0"/>
          </a:p>
        </p:txBody>
      </p:sp>
      <p:sp>
        <p:nvSpPr>
          <p:cNvPr id="7" name="Footer Placeholder 6">
            <a:extLst>
              <a:ext uri="{FF2B5EF4-FFF2-40B4-BE49-F238E27FC236}">
                <a16:creationId xmlns:a16="http://schemas.microsoft.com/office/drawing/2014/main" id="{D4A1AAA8-43D0-C740-BD4C-0C4774F405A5}"/>
              </a:ext>
            </a:extLst>
          </p:cNvPr>
          <p:cNvSpPr>
            <a:spLocks noGrp="1"/>
          </p:cNvSpPr>
          <p:nvPr>
            <p:ph type="ftr" sz="quarter" idx="11"/>
          </p:nvPr>
        </p:nvSpPr>
        <p:spPr/>
        <p:txBody>
          <a:bodyPr/>
          <a:lstStyle/>
          <a:p>
            <a:r>
              <a:rPr lang="en-US"/>
              <a:t>Hybrid Pixel Single Photon Detector for Quantum Application |  Shazia Farooq</a:t>
            </a:r>
            <a:endParaRPr lang="en-US" dirty="0"/>
          </a:p>
        </p:txBody>
      </p:sp>
      <p:sp>
        <p:nvSpPr>
          <p:cNvPr id="8" name="Slide Number Placeholder 7">
            <a:extLst>
              <a:ext uri="{FF2B5EF4-FFF2-40B4-BE49-F238E27FC236}">
                <a16:creationId xmlns:a16="http://schemas.microsoft.com/office/drawing/2014/main" id="{F52B6CD8-1D4A-0B41-894E-49763B3BA0A1}"/>
              </a:ext>
            </a:extLst>
          </p:cNvPr>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065116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pic>
        <p:nvPicPr>
          <p:cNvPr id="6" name="Picture 5" descr="Background pattern&#10;&#10;Description automatically generated">
            <a:extLst>
              <a:ext uri="{FF2B5EF4-FFF2-40B4-BE49-F238E27FC236}">
                <a16:creationId xmlns:a16="http://schemas.microsoft.com/office/drawing/2014/main" id="{07ECD18D-F571-6446-8A0D-371CE0F07C8B}"/>
              </a:ext>
            </a:extLst>
          </p:cNvPr>
          <p:cNvPicPr>
            <a:picLocks noChangeAspect="1"/>
          </p:cNvPicPr>
          <p:nvPr userDrawn="1"/>
        </p:nvPicPr>
        <p:blipFill>
          <a:blip r:embed="rId2"/>
          <a:stretch>
            <a:fillRect/>
          </a:stretch>
        </p:blipFill>
        <p:spPr>
          <a:xfrm flipH="1">
            <a:off x="-26504" y="-13252"/>
            <a:ext cx="12239118" cy="6884504"/>
          </a:xfrm>
          <a:prstGeom prst="rect">
            <a:avLst/>
          </a:prstGeom>
        </p:spPr>
      </p:pic>
      <p:sp>
        <p:nvSpPr>
          <p:cNvPr id="2" name="Title 1"/>
          <p:cNvSpPr>
            <a:spLocks noGrp="1"/>
          </p:cNvSpPr>
          <p:nvPr>
            <p:ph type="title" hasCustomPrompt="1"/>
          </p:nvPr>
        </p:nvSpPr>
        <p:spPr>
          <a:xfrm>
            <a:off x="194334" y="3015270"/>
            <a:ext cx="11029615" cy="2147467"/>
          </a:xfrm>
        </p:spPr>
        <p:txBody>
          <a:bodyPr lIns="0" anchor="b">
            <a:noAutofit/>
          </a:bodyPr>
          <a:lstStyle>
            <a:lvl1pPr algn="l">
              <a:defRPr sz="7000" b="0" cap="none">
                <a:solidFill>
                  <a:schemeClr val="bg1"/>
                </a:solidFill>
              </a:defRPr>
            </a:lvl1pPr>
          </a:lstStyle>
          <a:p>
            <a:r>
              <a:rPr lang="en-US" dirty="0"/>
              <a:t>Transitional headline</a:t>
            </a:r>
          </a:p>
        </p:txBody>
      </p:sp>
      <p:sp>
        <p:nvSpPr>
          <p:cNvPr id="3" name="Text Placeholder 2"/>
          <p:cNvSpPr>
            <a:spLocks noGrp="1"/>
          </p:cNvSpPr>
          <p:nvPr>
            <p:ph type="body" idx="1" hasCustomPrompt="1"/>
          </p:nvPr>
        </p:nvSpPr>
        <p:spPr>
          <a:xfrm>
            <a:off x="194333" y="5385474"/>
            <a:ext cx="11029615" cy="600556"/>
          </a:xfrm>
        </p:spPr>
        <p:txBody>
          <a:bodyPr anchor="t">
            <a:normAutofit/>
          </a:bodyPr>
          <a:lstStyle>
            <a:lvl1pPr marL="0" indent="0" algn="l">
              <a:buNone/>
              <a:defRPr sz="2000" cap="none">
                <a:solidFill>
                  <a:schemeClr val="accent3"/>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Tree>
    <p:extLst>
      <p:ext uri="{BB962C8B-B14F-4D97-AF65-F5344CB8AC3E}">
        <p14:creationId xmlns:p14="http://schemas.microsoft.com/office/powerpoint/2010/main" val="3919386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03810" y="2063880"/>
            <a:ext cx="5760000" cy="3960000"/>
          </a:xfrm>
        </p:spPr>
        <p:txBody>
          <a:bodyPr>
            <a:normAutofit/>
          </a:bodyPr>
          <a:lstStyle>
            <a:lvl1pPr>
              <a:defRPr>
                <a:solidFill>
                  <a:schemeClr val="accent2">
                    <a:lumMod val="75000"/>
                  </a:schemeClr>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48400" y="2063880"/>
            <a:ext cx="5760000" cy="3960000"/>
          </a:xfrm>
        </p:spPr>
        <p:txBody>
          <a:bodyPr>
            <a:normAutofit/>
          </a:bodyPr>
          <a:lstStyle>
            <a:lvl1pPr>
              <a:defRPr>
                <a:solidFill>
                  <a:schemeClr val="accent2">
                    <a:lumMod val="75000"/>
                  </a:schemeClr>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Placeholder 1">
            <a:extLst>
              <a:ext uri="{FF2B5EF4-FFF2-40B4-BE49-F238E27FC236}">
                <a16:creationId xmlns:a16="http://schemas.microsoft.com/office/drawing/2014/main" id="{B5001DD5-92F1-0C4E-BFC0-D59DCE46BF94}"/>
              </a:ext>
            </a:extLst>
          </p:cNvPr>
          <p:cNvSpPr>
            <a:spLocks noGrp="1"/>
          </p:cNvSpPr>
          <p:nvPr>
            <p:ph type="title"/>
          </p:nvPr>
        </p:nvSpPr>
        <p:spPr>
          <a:xfrm>
            <a:off x="187285" y="683249"/>
            <a:ext cx="11812627" cy="688351"/>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5E4A0ED0-CCCB-7D4B-A7D3-D19A5F2963F6}"/>
              </a:ext>
            </a:extLst>
          </p:cNvPr>
          <p:cNvSpPr>
            <a:spLocks noGrp="1"/>
          </p:cNvSpPr>
          <p:nvPr>
            <p:ph type="dt" sz="half" idx="14"/>
          </p:nvPr>
        </p:nvSpPr>
        <p:spPr/>
        <p:txBody>
          <a:bodyPr/>
          <a:lstStyle/>
          <a:p>
            <a:fld id="{E4D95840-E980-40EC-8526-985E085BA118}" type="datetime3">
              <a:rPr lang="en-US" smtClean="0"/>
              <a:t>24 January 2025</a:t>
            </a:fld>
            <a:endParaRPr lang="en-US" dirty="0"/>
          </a:p>
        </p:txBody>
      </p:sp>
      <p:sp>
        <p:nvSpPr>
          <p:cNvPr id="5" name="Footer Placeholder 4">
            <a:extLst>
              <a:ext uri="{FF2B5EF4-FFF2-40B4-BE49-F238E27FC236}">
                <a16:creationId xmlns:a16="http://schemas.microsoft.com/office/drawing/2014/main" id="{6FA57A32-771E-854B-A7FC-E23A53238D3A}"/>
              </a:ext>
            </a:extLst>
          </p:cNvPr>
          <p:cNvSpPr>
            <a:spLocks noGrp="1"/>
          </p:cNvSpPr>
          <p:nvPr>
            <p:ph type="ftr" sz="quarter" idx="15"/>
          </p:nvPr>
        </p:nvSpPr>
        <p:spPr/>
        <p:txBody>
          <a:bodyPr/>
          <a:lstStyle/>
          <a:p>
            <a:r>
              <a:rPr lang="en-US"/>
              <a:t>Hybrid Pixel Single Photon Detector for Quantum Application |  Shazia Farooq</a:t>
            </a:r>
            <a:endParaRPr lang="en-US" dirty="0"/>
          </a:p>
        </p:txBody>
      </p:sp>
      <p:sp>
        <p:nvSpPr>
          <p:cNvPr id="6" name="Slide Number Placeholder 5">
            <a:extLst>
              <a:ext uri="{FF2B5EF4-FFF2-40B4-BE49-F238E27FC236}">
                <a16:creationId xmlns:a16="http://schemas.microsoft.com/office/drawing/2014/main" id="{3588A8E3-7C3E-2D4F-8E76-400A4ACE27E4}"/>
              </a:ext>
            </a:extLst>
          </p:cNvPr>
          <p:cNvSpPr>
            <a:spLocks noGrp="1"/>
          </p:cNvSpPr>
          <p:nvPr>
            <p:ph type="sldNum" sz="quarter" idx="16"/>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645993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187287" y="729658"/>
            <a:ext cx="11423522"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187285" y="1957001"/>
            <a:ext cx="5760000" cy="421969"/>
          </a:xfrm>
        </p:spPr>
        <p:txBody>
          <a:bodyPr anchor="t" anchorCtr="0">
            <a:noAutofit/>
          </a:bodyPr>
          <a:lstStyle>
            <a:lvl1pPr marL="0" indent="0">
              <a:buNone/>
              <a:defRPr sz="1800" b="0">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87285" y="2507924"/>
            <a:ext cx="5760000" cy="3364237"/>
          </a:xfrm>
        </p:spPr>
        <p:txBody>
          <a:bodyPr anchor="t">
            <a:normAutofit/>
          </a:bodyPr>
          <a:lstStyle>
            <a:lvl1pPr>
              <a:defRPr b="0" i="0">
                <a:latin typeface="Source Sans Pro" panose="020B0503030403020204" pitchFamily="34" charset="0"/>
                <a:ea typeface="Source Sans Pro" panose="020B0503030403020204" pitchFamily="34" charse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39913" y="1957003"/>
            <a:ext cx="5760000" cy="418632"/>
          </a:xfrm>
        </p:spPr>
        <p:txBody>
          <a:bodyPr anchor="t" anchorCtr="0">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1800" b="0">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239913" y="2507924"/>
            <a:ext cx="5760000" cy="3364237"/>
          </a:xfrm>
        </p:spPr>
        <p:txBody>
          <a:bodyPr anchor="t">
            <a:normAutofit/>
          </a:bodyPr>
          <a:lstStyle>
            <a:lvl1pPr>
              <a:defRPr b="0" i="0">
                <a:latin typeface="Source Sans Pro" panose="020B0503030403020204" pitchFamily="34" charset="0"/>
                <a:ea typeface="Source Sans Pro" panose="020B0503030403020204" pitchFamily="34" charse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0F6EB91-456E-6848-89FD-3B3D01B0FF24}"/>
              </a:ext>
            </a:extLst>
          </p:cNvPr>
          <p:cNvSpPr>
            <a:spLocks noGrp="1"/>
          </p:cNvSpPr>
          <p:nvPr>
            <p:ph type="dt" sz="half" idx="14"/>
          </p:nvPr>
        </p:nvSpPr>
        <p:spPr/>
        <p:txBody>
          <a:bodyPr/>
          <a:lstStyle/>
          <a:p>
            <a:fld id="{A64E9628-AEAC-4341-B6D9-9CB7BDA90347}" type="datetime3">
              <a:rPr lang="en-US" smtClean="0"/>
              <a:t>24 January 2025</a:t>
            </a:fld>
            <a:endParaRPr lang="en-US" dirty="0"/>
          </a:p>
        </p:txBody>
      </p:sp>
      <p:sp>
        <p:nvSpPr>
          <p:cNvPr id="10" name="Footer Placeholder 9">
            <a:extLst>
              <a:ext uri="{FF2B5EF4-FFF2-40B4-BE49-F238E27FC236}">
                <a16:creationId xmlns:a16="http://schemas.microsoft.com/office/drawing/2014/main" id="{29B9FF19-FE84-4941-AE8A-45F6D526659E}"/>
              </a:ext>
            </a:extLst>
          </p:cNvPr>
          <p:cNvSpPr>
            <a:spLocks noGrp="1"/>
          </p:cNvSpPr>
          <p:nvPr>
            <p:ph type="ftr" sz="quarter" idx="15"/>
          </p:nvPr>
        </p:nvSpPr>
        <p:spPr/>
        <p:txBody>
          <a:bodyPr/>
          <a:lstStyle/>
          <a:p>
            <a:r>
              <a:rPr lang="en-US"/>
              <a:t>Hybrid Pixel Single Photon Detector for Quantum Application |  Shazia Farooq</a:t>
            </a:r>
            <a:endParaRPr lang="en-US" dirty="0"/>
          </a:p>
        </p:txBody>
      </p:sp>
      <p:sp>
        <p:nvSpPr>
          <p:cNvPr id="13" name="Slide Number Placeholder 12">
            <a:extLst>
              <a:ext uri="{FF2B5EF4-FFF2-40B4-BE49-F238E27FC236}">
                <a16:creationId xmlns:a16="http://schemas.microsoft.com/office/drawing/2014/main" id="{55D7D8CB-0EBD-2A46-95EF-C485890F0647}"/>
              </a:ext>
            </a:extLst>
          </p:cNvPr>
          <p:cNvSpPr>
            <a:spLocks noGrp="1"/>
          </p:cNvSpPr>
          <p:nvPr>
            <p:ph type="sldNum" sz="quarter" idx="16"/>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807174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our/ column vertical layout">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D4120CF8-B45A-534D-B42C-1837D4B2D81D}"/>
              </a:ext>
            </a:extLst>
          </p:cNvPr>
          <p:cNvSpPr>
            <a:spLocks noGrp="1"/>
          </p:cNvSpPr>
          <p:nvPr>
            <p:ph type="body" idx="1"/>
          </p:nvPr>
        </p:nvSpPr>
        <p:spPr>
          <a:xfrm>
            <a:off x="192088" y="696956"/>
            <a:ext cx="3782606" cy="764206"/>
          </a:xfrm>
        </p:spPr>
        <p:txBody>
          <a:bodyPr anchor="t" anchorCtr="0">
            <a:noAutofit/>
          </a:bodyPr>
          <a:lstStyle>
            <a:lvl1pPr marL="0" indent="0">
              <a:buNone/>
              <a:defRPr sz="3200" b="0" i="0">
                <a:solidFill>
                  <a:schemeClr val="accent4"/>
                </a:solidFill>
                <a:latin typeface="Source Sans Pro Light" panose="020B0403030403020204" pitchFamily="34" charset="0"/>
                <a:ea typeface="Source Sans Pro Light" panose="020B0403030403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3">
            <a:extLst>
              <a:ext uri="{FF2B5EF4-FFF2-40B4-BE49-F238E27FC236}">
                <a16:creationId xmlns:a16="http://schemas.microsoft.com/office/drawing/2014/main" id="{AE88D695-4A93-B440-8DB9-43F8A63BFF1B}"/>
              </a:ext>
            </a:extLst>
          </p:cNvPr>
          <p:cNvSpPr>
            <a:spLocks noGrp="1"/>
          </p:cNvSpPr>
          <p:nvPr>
            <p:ph sz="half" idx="2"/>
          </p:nvPr>
        </p:nvSpPr>
        <p:spPr>
          <a:xfrm>
            <a:off x="192088" y="1722474"/>
            <a:ext cx="3782606" cy="4251146"/>
          </a:xfrm>
        </p:spPr>
        <p:txBody>
          <a:bodyPr anchor="t">
            <a:normAutofit/>
          </a:bodyPr>
          <a:lstStyle>
            <a:lvl1pPr>
              <a:defRPr sz="1800" b="0" i="0">
                <a:solidFill>
                  <a:schemeClr val="accent2">
                    <a:lumMod val="75000"/>
                  </a:schemeClr>
                </a:solidFill>
                <a:latin typeface="Roboto Slab Medium" pitchFamily="2" charset="0"/>
                <a:ea typeface="Roboto Slab Medium" pitchFamily="2" charset="0"/>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
            <a:extLst>
              <a:ext uri="{FF2B5EF4-FFF2-40B4-BE49-F238E27FC236}">
                <a16:creationId xmlns:a16="http://schemas.microsoft.com/office/drawing/2014/main" id="{12997054-D41A-E34A-B941-FF12A254C364}"/>
              </a:ext>
            </a:extLst>
          </p:cNvPr>
          <p:cNvSpPr>
            <a:spLocks noGrp="1"/>
          </p:cNvSpPr>
          <p:nvPr>
            <p:ph type="body" idx="16"/>
          </p:nvPr>
        </p:nvSpPr>
        <p:spPr>
          <a:xfrm>
            <a:off x="4204697" y="696956"/>
            <a:ext cx="3782606" cy="764206"/>
          </a:xfrm>
        </p:spPr>
        <p:txBody>
          <a:bodyPr anchor="t" anchorCtr="0">
            <a:noAutofit/>
          </a:bodyPr>
          <a:lstStyle>
            <a:lvl1pPr marL="0" indent="0">
              <a:buNone/>
              <a:defRPr sz="3200" b="0" i="0">
                <a:solidFill>
                  <a:schemeClr val="accent6"/>
                </a:solidFill>
                <a:latin typeface="Source Sans Pro Light" panose="020B0403030403020204" pitchFamily="34" charset="0"/>
                <a:ea typeface="Source Sans Pro Light" panose="020B0403030403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Content Placeholder 3">
            <a:extLst>
              <a:ext uri="{FF2B5EF4-FFF2-40B4-BE49-F238E27FC236}">
                <a16:creationId xmlns:a16="http://schemas.microsoft.com/office/drawing/2014/main" id="{A6C65C89-3B69-984A-8511-1EC43D617B6F}"/>
              </a:ext>
            </a:extLst>
          </p:cNvPr>
          <p:cNvSpPr>
            <a:spLocks noGrp="1"/>
          </p:cNvSpPr>
          <p:nvPr>
            <p:ph sz="half" idx="17"/>
          </p:nvPr>
        </p:nvSpPr>
        <p:spPr>
          <a:xfrm>
            <a:off x="4204697" y="1722474"/>
            <a:ext cx="3782606" cy="4251146"/>
          </a:xfrm>
        </p:spPr>
        <p:txBody>
          <a:bodyPr anchor="t">
            <a:normAutofit/>
          </a:bodyPr>
          <a:lstStyle>
            <a:lvl1pPr>
              <a:defRPr sz="1800" b="0" i="0">
                <a:solidFill>
                  <a:schemeClr val="accent2">
                    <a:lumMod val="75000"/>
                  </a:schemeClr>
                </a:solidFill>
                <a:latin typeface="Roboto Slab Medium" pitchFamily="2" charset="0"/>
                <a:ea typeface="Roboto Slab Medium" pitchFamily="2" charset="0"/>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2">
            <a:extLst>
              <a:ext uri="{FF2B5EF4-FFF2-40B4-BE49-F238E27FC236}">
                <a16:creationId xmlns:a16="http://schemas.microsoft.com/office/drawing/2014/main" id="{DDF8840F-D1A8-A44A-BDC1-06F02DCC240B}"/>
              </a:ext>
            </a:extLst>
          </p:cNvPr>
          <p:cNvSpPr>
            <a:spLocks noGrp="1"/>
          </p:cNvSpPr>
          <p:nvPr>
            <p:ph type="body" idx="18"/>
          </p:nvPr>
        </p:nvSpPr>
        <p:spPr>
          <a:xfrm>
            <a:off x="8217306" y="696956"/>
            <a:ext cx="3782606" cy="764206"/>
          </a:xfrm>
        </p:spPr>
        <p:txBody>
          <a:bodyPr anchor="t" anchorCtr="0">
            <a:noAutofit/>
          </a:bodyPr>
          <a:lstStyle>
            <a:lvl1pPr marL="0" indent="0">
              <a:buNone/>
              <a:defRPr sz="3200" b="0" i="0">
                <a:solidFill>
                  <a:schemeClr val="accent5"/>
                </a:solidFill>
                <a:latin typeface="Source Sans Pro Light" panose="020B0403030403020204" pitchFamily="34" charset="0"/>
                <a:ea typeface="Source Sans Pro Light" panose="020B0403030403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4" name="Content Placeholder 3">
            <a:extLst>
              <a:ext uri="{FF2B5EF4-FFF2-40B4-BE49-F238E27FC236}">
                <a16:creationId xmlns:a16="http://schemas.microsoft.com/office/drawing/2014/main" id="{3AC6B5FD-2904-A644-B00E-AC7F033E5B8D}"/>
              </a:ext>
            </a:extLst>
          </p:cNvPr>
          <p:cNvSpPr>
            <a:spLocks noGrp="1"/>
          </p:cNvSpPr>
          <p:nvPr>
            <p:ph sz="half" idx="19"/>
          </p:nvPr>
        </p:nvSpPr>
        <p:spPr>
          <a:xfrm>
            <a:off x="8217306" y="1722474"/>
            <a:ext cx="3782606" cy="4251146"/>
          </a:xfrm>
        </p:spPr>
        <p:txBody>
          <a:bodyPr anchor="t">
            <a:normAutofit/>
          </a:bodyPr>
          <a:lstStyle>
            <a:lvl1pPr>
              <a:defRPr sz="1800" b="0" i="0">
                <a:solidFill>
                  <a:schemeClr val="accent2">
                    <a:lumMod val="75000"/>
                  </a:schemeClr>
                </a:solidFill>
                <a:latin typeface="Roboto Slab Medium" pitchFamily="2" charset="0"/>
                <a:ea typeface="Roboto Slab Medium" pitchFamily="2" charset="0"/>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3BA52A94-FB39-054A-A6FD-1B23A516427B}"/>
              </a:ext>
            </a:extLst>
          </p:cNvPr>
          <p:cNvSpPr>
            <a:spLocks noGrp="1"/>
          </p:cNvSpPr>
          <p:nvPr>
            <p:ph type="dt" sz="half" idx="20"/>
          </p:nvPr>
        </p:nvSpPr>
        <p:spPr/>
        <p:txBody>
          <a:bodyPr/>
          <a:lstStyle/>
          <a:p>
            <a:fld id="{1096B7F5-2007-43C0-AA86-F3E64FAA8CF3}" type="datetime3">
              <a:rPr lang="en-US" smtClean="0"/>
              <a:t>24 January 2025</a:t>
            </a:fld>
            <a:endParaRPr lang="en-US" dirty="0"/>
          </a:p>
        </p:txBody>
      </p:sp>
      <p:sp>
        <p:nvSpPr>
          <p:cNvPr id="6" name="Footer Placeholder 5">
            <a:extLst>
              <a:ext uri="{FF2B5EF4-FFF2-40B4-BE49-F238E27FC236}">
                <a16:creationId xmlns:a16="http://schemas.microsoft.com/office/drawing/2014/main" id="{2949484C-32CB-0648-AC99-137AEA5C1E02}"/>
              </a:ext>
            </a:extLst>
          </p:cNvPr>
          <p:cNvSpPr>
            <a:spLocks noGrp="1"/>
          </p:cNvSpPr>
          <p:nvPr>
            <p:ph type="ftr" sz="quarter" idx="21"/>
          </p:nvPr>
        </p:nvSpPr>
        <p:spPr/>
        <p:txBody>
          <a:bodyPr/>
          <a:lstStyle/>
          <a:p>
            <a:r>
              <a:rPr lang="en-US"/>
              <a:t>Hybrid Pixel Single Photon Detector for Quantum Application |  Shazia Farooq</a:t>
            </a:r>
            <a:endParaRPr lang="en-US" dirty="0"/>
          </a:p>
        </p:txBody>
      </p:sp>
      <p:sp>
        <p:nvSpPr>
          <p:cNvPr id="7" name="Slide Number Placeholder 6">
            <a:extLst>
              <a:ext uri="{FF2B5EF4-FFF2-40B4-BE49-F238E27FC236}">
                <a16:creationId xmlns:a16="http://schemas.microsoft.com/office/drawing/2014/main" id="{D1240BE4-AC6C-D846-BDAC-825CD7BB6AC7}"/>
              </a:ext>
            </a:extLst>
          </p:cNvPr>
          <p:cNvSpPr>
            <a:spLocks noGrp="1"/>
          </p:cNvSpPr>
          <p:nvPr>
            <p:ph type="sldNum" sz="quarter" idx="2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4246020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our/ column horizontal layout">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7B203EB-2BC8-F041-9CF4-FDBEDF0C2392}"/>
              </a:ext>
            </a:extLst>
          </p:cNvPr>
          <p:cNvSpPr>
            <a:spLocks noGrp="1"/>
          </p:cNvSpPr>
          <p:nvPr>
            <p:ph type="title"/>
          </p:nvPr>
        </p:nvSpPr>
        <p:spPr>
          <a:xfrm>
            <a:off x="187287" y="729658"/>
            <a:ext cx="11423522" cy="571604"/>
          </a:xfrm>
        </p:spPr>
        <p:txBody>
          <a:bodyPr/>
          <a:lstStyle>
            <a:lvl1pPr>
              <a:defRPr>
                <a:solidFill>
                  <a:schemeClr val="tx2"/>
                </a:solidFill>
              </a:defRPr>
            </a:lvl1pPr>
          </a:lstStyle>
          <a:p>
            <a:r>
              <a:rPr lang="en-US"/>
              <a:t>Click to edit Master title style</a:t>
            </a:r>
            <a:endParaRPr lang="en-US" dirty="0"/>
          </a:p>
        </p:txBody>
      </p:sp>
      <p:sp>
        <p:nvSpPr>
          <p:cNvPr id="7" name="Text Placeholder 2">
            <a:extLst>
              <a:ext uri="{FF2B5EF4-FFF2-40B4-BE49-F238E27FC236}">
                <a16:creationId xmlns:a16="http://schemas.microsoft.com/office/drawing/2014/main" id="{BFFC8CE0-7342-1148-BB28-6073C3965B5B}"/>
              </a:ext>
            </a:extLst>
          </p:cNvPr>
          <p:cNvSpPr>
            <a:spLocks noGrp="1"/>
          </p:cNvSpPr>
          <p:nvPr>
            <p:ph type="body" idx="1"/>
          </p:nvPr>
        </p:nvSpPr>
        <p:spPr>
          <a:xfrm>
            <a:off x="192088" y="1512725"/>
            <a:ext cx="3782606" cy="675912"/>
          </a:xfrm>
          <a:solidFill>
            <a:schemeClr val="accent5"/>
          </a:solidFill>
        </p:spPr>
        <p:txBody>
          <a:bodyPr lIns="180000" tIns="180000" rIns="180000" bIns="180000" anchor="ctr" anchorCtr="0">
            <a:noAutofit/>
          </a:bodyPr>
          <a:lstStyle>
            <a:lvl1pPr marL="0" indent="0">
              <a:buNone/>
              <a:defRPr sz="1800" b="0">
                <a:solidFill>
                  <a:schemeClr val="accent2">
                    <a:lumMod val="20000"/>
                    <a:lumOff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Content Placeholder 3">
            <a:extLst>
              <a:ext uri="{FF2B5EF4-FFF2-40B4-BE49-F238E27FC236}">
                <a16:creationId xmlns:a16="http://schemas.microsoft.com/office/drawing/2014/main" id="{B85DBF57-FD6C-8149-A258-C6B34C57DB6B}"/>
              </a:ext>
            </a:extLst>
          </p:cNvPr>
          <p:cNvSpPr>
            <a:spLocks noGrp="1"/>
          </p:cNvSpPr>
          <p:nvPr>
            <p:ph sz="half" idx="2"/>
          </p:nvPr>
        </p:nvSpPr>
        <p:spPr>
          <a:xfrm>
            <a:off x="4345375" y="1512725"/>
            <a:ext cx="3708000" cy="1240503"/>
          </a:xfrm>
        </p:spPr>
        <p:txBody>
          <a:bodyPr anchor="t">
            <a:normAutofit/>
          </a:bodyPr>
          <a:lstStyle>
            <a:lvl1pPr>
              <a:defRPr b="0" i="0">
                <a:latin typeface="Source Sans Pro" panose="020B0503030403020204" pitchFamily="34" charset="0"/>
                <a:ea typeface="Source Sans Pro" panose="020B0503030403020204" pitchFamily="34" charse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4">
            <a:extLst>
              <a:ext uri="{FF2B5EF4-FFF2-40B4-BE49-F238E27FC236}">
                <a16:creationId xmlns:a16="http://schemas.microsoft.com/office/drawing/2014/main" id="{A21C83F2-6580-E24A-B204-6B36CEFFA526}"/>
              </a:ext>
            </a:extLst>
          </p:cNvPr>
          <p:cNvSpPr>
            <a:spLocks noGrp="1"/>
          </p:cNvSpPr>
          <p:nvPr>
            <p:ph type="body" sz="quarter" idx="3"/>
          </p:nvPr>
        </p:nvSpPr>
        <p:spPr>
          <a:xfrm>
            <a:off x="192088" y="4585866"/>
            <a:ext cx="3782606" cy="670565"/>
          </a:xfrm>
          <a:solidFill>
            <a:schemeClr val="accent4"/>
          </a:solidFill>
        </p:spPr>
        <p:txBody>
          <a:bodyPr lIns="180000" tIns="180000" rIns="180000" bIns="180000"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1800" b="0">
                <a:solidFill>
                  <a:schemeClr val="accent2">
                    <a:lumMod val="20000"/>
                    <a:lumOff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10" name="Content Placeholder 5">
            <a:extLst>
              <a:ext uri="{FF2B5EF4-FFF2-40B4-BE49-F238E27FC236}">
                <a16:creationId xmlns:a16="http://schemas.microsoft.com/office/drawing/2014/main" id="{98F7C85F-CD88-884A-8163-710CA74BF0EB}"/>
              </a:ext>
            </a:extLst>
          </p:cNvPr>
          <p:cNvSpPr>
            <a:spLocks noGrp="1"/>
          </p:cNvSpPr>
          <p:nvPr>
            <p:ph sz="quarter" idx="4"/>
          </p:nvPr>
        </p:nvSpPr>
        <p:spPr>
          <a:xfrm>
            <a:off x="4345375" y="2964692"/>
            <a:ext cx="3708000" cy="1240503"/>
          </a:xfrm>
        </p:spPr>
        <p:txBody>
          <a:bodyPr anchor="t">
            <a:normAutofit/>
          </a:bodyPr>
          <a:lstStyle>
            <a:lvl1pPr>
              <a:defRPr b="0" i="0">
                <a:latin typeface="Source Sans Pro" panose="020B0503030403020204" pitchFamily="34" charset="0"/>
                <a:ea typeface="Source Sans Pro" panose="020B0503030403020204" pitchFamily="34" charse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a:extLst>
              <a:ext uri="{FF2B5EF4-FFF2-40B4-BE49-F238E27FC236}">
                <a16:creationId xmlns:a16="http://schemas.microsoft.com/office/drawing/2014/main" id="{53BC3F44-3023-4948-959B-C92291BC3E59}"/>
              </a:ext>
            </a:extLst>
          </p:cNvPr>
          <p:cNvSpPr>
            <a:spLocks noGrp="1"/>
          </p:cNvSpPr>
          <p:nvPr>
            <p:ph type="body" sz="quarter" idx="13"/>
          </p:nvPr>
        </p:nvSpPr>
        <p:spPr>
          <a:xfrm>
            <a:off x="192088" y="2964692"/>
            <a:ext cx="3782606" cy="670565"/>
          </a:xfrm>
          <a:solidFill>
            <a:schemeClr val="accent6"/>
          </a:solidFill>
        </p:spPr>
        <p:txBody>
          <a:bodyPr lIns="180000" tIns="180000" rIns="180000" bIns="180000"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1800" b="0">
                <a:solidFill>
                  <a:schemeClr val="accent2">
                    <a:lumMod val="20000"/>
                    <a:lumOff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12" name="Content Placeholder 5">
            <a:extLst>
              <a:ext uri="{FF2B5EF4-FFF2-40B4-BE49-F238E27FC236}">
                <a16:creationId xmlns:a16="http://schemas.microsoft.com/office/drawing/2014/main" id="{1987CF59-B288-0946-B8CA-EC98B1DD6D84}"/>
              </a:ext>
            </a:extLst>
          </p:cNvPr>
          <p:cNvSpPr>
            <a:spLocks noGrp="1"/>
          </p:cNvSpPr>
          <p:nvPr>
            <p:ph sz="quarter" idx="14"/>
          </p:nvPr>
        </p:nvSpPr>
        <p:spPr>
          <a:xfrm>
            <a:off x="4345375" y="4585866"/>
            <a:ext cx="3708000" cy="1240503"/>
          </a:xfrm>
        </p:spPr>
        <p:txBody>
          <a:bodyPr anchor="t">
            <a:normAutofit/>
          </a:bodyPr>
          <a:lstStyle>
            <a:lvl1pPr>
              <a:defRPr b="0" i="0">
                <a:latin typeface="Source Sans Pro" panose="020B0503030403020204" pitchFamily="34" charset="0"/>
                <a:ea typeface="Source Sans Pro" panose="020B0503030403020204" pitchFamily="34" charse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a:extLst>
              <a:ext uri="{FF2B5EF4-FFF2-40B4-BE49-F238E27FC236}">
                <a16:creationId xmlns:a16="http://schemas.microsoft.com/office/drawing/2014/main" id="{339C0D2D-64F4-EF4C-8F48-C5619BFFFD25}"/>
              </a:ext>
            </a:extLst>
          </p:cNvPr>
          <p:cNvSpPr>
            <a:spLocks noGrp="1"/>
          </p:cNvSpPr>
          <p:nvPr>
            <p:ph sz="half" idx="15"/>
          </p:nvPr>
        </p:nvSpPr>
        <p:spPr>
          <a:xfrm>
            <a:off x="8291913" y="1512725"/>
            <a:ext cx="3708000" cy="1240503"/>
          </a:xfrm>
        </p:spPr>
        <p:txBody>
          <a:bodyPr anchor="t">
            <a:normAutofit/>
          </a:bodyPr>
          <a:lstStyle>
            <a:lvl1pPr>
              <a:defRPr b="0" i="0">
                <a:latin typeface="Source Sans Pro" panose="020B0503030403020204" pitchFamily="34" charset="0"/>
                <a:ea typeface="Source Sans Pro" panose="020B0503030403020204" pitchFamily="34" charse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5">
            <a:extLst>
              <a:ext uri="{FF2B5EF4-FFF2-40B4-BE49-F238E27FC236}">
                <a16:creationId xmlns:a16="http://schemas.microsoft.com/office/drawing/2014/main" id="{97BAF056-0C04-FA44-BEB9-C04DE6CEF5FE}"/>
              </a:ext>
            </a:extLst>
          </p:cNvPr>
          <p:cNvSpPr>
            <a:spLocks noGrp="1"/>
          </p:cNvSpPr>
          <p:nvPr>
            <p:ph sz="quarter" idx="16"/>
          </p:nvPr>
        </p:nvSpPr>
        <p:spPr>
          <a:xfrm>
            <a:off x="8291913" y="2964692"/>
            <a:ext cx="3708000" cy="1240503"/>
          </a:xfrm>
        </p:spPr>
        <p:txBody>
          <a:bodyPr anchor="t">
            <a:normAutofit/>
          </a:bodyPr>
          <a:lstStyle>
            <a:lvl1pPr>
              <a:defRPr b="0" i="0">
                <a:latin typeface="Source Sans Pro" panose="020B0503030403020204" pitchFamily="34" charset="0"/>
                <a:ea typeface="Source Sans Pro" panose="020B0503030403020204" pitchFamily="34" charse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5">
            <a:extLst>
              <a:ext uri="{FF2B5EF4-FFF2-40B4-BE49-F238E27FC236}">
                <a16:creationId xmlns:a16="http://schemas.microsoft.com/office/drawing/2014/main" id="{85AA7483-8F56-C54A-A71B-3CDE7E0C5F64}"/>
              </a:ext>
            </a:extLst>
          </p:cNvPr>
          <p:cNvSpPr>
            <a:spLocks noGrp="1"/>
          </p:cNvSpPr>
          <p:nvPr>
            <p:ph sz="quarter" idx="17"/>
          </p:nvPr>
        </p:nvSpPr>
        <p:spPr>
          <a:xfrm>
            <a:off x="8291913" y="4585866"/>
            <a:ext cx="3708000" cy="1240503"/>
          </a:xfrm>
        </p:spPr>
        <p:txBody>
          <a:bodyPr anchor="t">
            <a:normAutofit/>
          </a:bodyPr>
          <a:lstStyle>
            <a:lvl1pPr>
              <a:defRPr b="0" i="0">
                <a:latin typeface="Source Sans Pro" panose="020B0503030403020204" pitchFamily="34" charset="0"/>
                <a:ea typeface="Source Sans Pro" panose="020B0503030403020204" pitchFamily="34" charse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09F44E8D-CE03-DD43-A70A-3F0DA8E11E6F}"/>
              </a:ext>
            </a:extLst>
          </p:cNvPr>
          <p:cNvSpPr>
            <a:spLocks noGrp="1"/>
          </p:cNvSpPr>
          <p:nvPr>
            <p:ph type="dt" sz="half" idx="19"/>
          </p:nvPr>
        </p:nvSpPr>
        <p:spPr/>
        <p:txBody>
          <a:bodyPr/>
          <a:lstStyle/>
          <a:p>
            <a:fld id="{E7E80CA6-9F22-48A8-8D40-F9E01B731FCC}" type="datetime3">
              <a:rPr lang="en-US" smtClean="0"/>
              <a:t>24 January 2025</a:t>
            </a:fld>
            <a:endParaRPr lang="en-US" dirty="0"/>
          </a:p>
        </p:txBody>
      </p:sp>
      <p:sp>
        <p:nvSpPr>
          <p:cNvPr id="13" name="Footer Placeholder 12">
            <a:extLst>
              <a:ext uri="{FF2B5EF4-FFF2-40B4-BE49-F238E27FC236}">
                <a16:creationId xmlns:a16="http://schemas.microsoft.com/office/drawing/2014/main" id="{ED5772A2-A5BD-054E-A82F-18184226DE8A}"/>
              </a:ext>
            </a:extLst>
          </p:cNvPr>
          <p:cNvSpPr>
            <a:spLocks noGrp="1"/>
          </p:cNvSpPr>
          <p:nvPr>
            <p:ph type="ftr" sz="quarter" idx="20"/>
          </p:nvPr>
        </p:nvSpPr>
        <p:spPr/>
        <p:txBody>
          <a:bodyPr/>
          <a:lstStyle/>
          <a:p>
            <a:r>
              <a:rPr lang="en-US"/>
              <a:t>Hybrid Pixel Single Photon Detector for Quantum Application |  Shazia Farooq</a:t>
            </a:r>
            <a:endParaRPr lang="en-US" dirty="0"/>
          </a:p>
        </p:txBody>
      </p:sp>
      <p:sp>
        <p:nvSpPr>
          <p:cNvPr id="14" name="Slide Number Placeholder 13">
            <a:extLst>
              <a:ext uri="{FF2B5EF4-FFF2-40B4-BE49-F238E27FC236}">
                <a16:creationId xmlns:a16="http://schemas.microsoft.com/office/drawing/2014/main" id="{5F23788F-12A8-3A4F-A06D-C7BF340E18AA}"/>
              </a:ext>
            </a:extLst>
          </p:cNvPr>
          <p:cNvSpPr>
            <a:spLocks noGrp="1"/>
          </p:cNvSpPr>
          <p:nvPr>
            <p:ph type="sldNum" sz="quarter" idx="21"/>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851046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104F716-7383-AB42-928D-A55A2954B1D2}"/>
              </a:ext>
            </a:extLst>
          </p:cNvPr>
          <p:cNvSpPr>
            <a:spLocks noGrp="1"/>
          </p:cNvSpPr>
          <p:nvPr>
            <p:ph type="title"/>
          </p:nvPr>
        </p:nvSpPr>
        <p:spPr>
          <a:xfrm>
            <a:off x="187285" y="703258"/>
            <a:ext cx="11029616" cy="738680"/>
          </a:xfrm>
        </p:spPr>
        <p:txBody>
          <a:bodyPr lIns="0" tIns="0" rIns="0" bIns="0" anchor="t" anchorCtr="0"/>
          <a:lstStyle>
            <a:lvl1pPr>
              <a:defRPr>
                <a:solidFill>
                  <a:schemeClr val="tx2"/>
                </a:solidFill>
              </a:defRPr>
            </a:lvl1pPr>
          </a:lstStyle>
          <a:p>
            <a:r>
              <a:rPr lang="en-US"/>
              <a:t>Click to edit Master title style</a:t>
            </a:r>
            <a:endParaRPr lang="en-US" dirty="0"/>
          </a:p>
        </p:txBody>
      </p:sp>
      <p:sp>
        <p:nvSpPr>
          <p:cNvPr id="7" name="Text Placeholder 2">
            <a:extLst>
              <a:ext uri="{FF2B5EF4-FFF2-40B4-BE49-F238E27FC236}">
                <a16:creationId xmlns:a16="http://schemas.microsoft.com/office/drawing/2014/main" id="{DAA65AD8-C5B4-7147-B189-AA202B03C25A}"/>
              </a:ext>
            </a:extLst>
          </p:cNvPr>
          <p:cNvSpPr>
            <a:spLocks noGrp="1"/>
          </p:cNvSpPr>
          <p:nvPr>
            <p:ph type="body" idx="1"/>
          </p:nvPr>
        </p:nvSpPr>
        <p:spPr>
          <a:xfrm>
            <a:off x="187285" y="1456186"/>
            <a:ext cx="5760000" cy="557784"/>
          </a:xfrm>
        </p:spPr>
        <p:txBody>
          <a:bodyPr anchor="t" anchorCtr="0">
            <a:noAutofit/>
          </a:bodyPr>
          <a:lstStyle>
            <a:lvl1pPr marL="0" indent="0">
              <a:buNone/>
              <a:defRPr sz="1800" b="0">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graphicFrame>
        <p:nvGraphicFramePr>
          <p:cNvPr id="9" name="Diagram 8">
            <a:extLst>
              <a:ext uri="{FF2B5EF4-FFF2-40B4-BE49-F238E27FC236}">
                <a16:creationId xmlns:a16="http://schemas.microsoft.com/office/drawing/2014/main" id="{06420889-A938-D84B-9630-1CDDE0ABA808}"/>
              </a:ext>
            </a:extLst>
          </p:cNvPr>
          <p:cNvGraphicFramePr/>
          <p:nvPr userDrawn="1">
            <p:extLst>
              <p:ext uri="{D42A27DB-BD31-4B8C-83A1-F6EECF244321}">
                <p14:modId xmlns:p14="http://schemas.microsoft.com/office/powerpoint/2010/main" val="1832492138"/>
              </p:ext>
            </p:extLst>
          </p:nvPr>
        </p:nvGraphicFramePr>
        <p:xfrm>
          <a:off x="192088" y="2271877"/>
          <a:ext cx="3809022" cy="19132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Date Placeholder 1">
            <a:extLst>
              <a:ext uri="{FF2B5EF4-FFF2-40B4-BE49-F238E27FC236}">
                <a16:creationId xmlns:a16="http://schemas.microsoft.com/office/drawing/2014/main" id="{A1B4E126-9087-F34E-A2A6-6DCF6C39D892}"/>
              </a:ext>
            </a:extLst>
          </p:cNvPr>
          <p:cNvSpPr>
            <a:spLocks noGrp="1"/>
          </p:cNvSpPr>
          <p:nvPr>
            <p:ph type="dt" sz="half" idx="14"/>
          </p:nvPr>
        </p:nvSpPr>
        <p:spPr/>
        <p:txBody>
          <a:bodyPr/>
          <a:lstStyle/>
          <a:p>
            <a:fld id="{C88E8B91-D5BD-4E39-8F8D-0BC29B2677C2}" type="datetime3">
              <a:rPr lang="en-US" smtClean="0"/>
              <a:t>24 January 2025</a:t>
            </a:fld>
            <a:endParaRPr lang="en-US" dirty="0"/>
          </a:p>
        </p:txBody>
      </p:sp>
      <p:sp>
        <p:nvSpPr>
          <p:cNvPr id="8" name="Footer Placeholder 7">
            <a:extLst>
              <a:ext uri="{FF2B5EF4-FFF2-40B4-BE49-F238E27FC236}">
                <a16:creationId xmlns:a16="http://schemas.microsoft.com/office/drawing/2014/main" id="{EF4D09F0-6580-BF4B-B063-343F11E37655}"/>
              </a:ext>
            </a:extLst>
          </p:cNvPr>
          <p:cNvSpPr>
            <a:spLocks noGrp="1"/>
          </p:cNvSpPr>
          <p:nvPr>
            <p:ph type="ftr" sz="quarter" idx="15"/>
          </p:nvPr>
        </p:nvSpPr>
        <p:spPr/>
        <p:txBody>
          <a:bodyPr/>
          <a:lstStyle/>
          <a:p>
            <a:r>
              <a:rPr lang="en-US"/>
              <a:t>Hybrid Pixel Single Photon Detector for Quantum Application |  Shazia Farooq</a:t>
            </a:r>
            <a:endParaRPr lang="en-US" dirty="0"/>
          </a:p>
        </p:txBody>
      </p:sp>
      <p:sp>
        <p:nvSpPr>
          <p:cNvPr id="10" name="Slide Number Placeholder 9">
            <a:extLst>
              <a:ext uri="{FF2B5EF4-FFF2-40B4-BE49-F238E27FC236}">
                <a16:creationId xmlns:a16="http://schemas.microsoft.com/office/drawing/2014/main" id="{FD9A9A5A-9824-5C48-A5C0-E8A06739EF4D}"/>
              </a:ext>
            </a:extLst>
          </p:cNvPr>
          <p:cNvSpPr>
            <a:spLocks noGrp="1"/>
          </p:cNvSpPr>
          <p:nvPr>
            <p:ph type="sldNum" sz="quarter" idx="16"/>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893040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2088" y="666866"/>
            <a:ext cx="11812627" cy="688351"/>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192088" y="1502490"/>
            <a:ext cx="11812626" cy="4469177"/>
          </a:xfrm>
          <a:prstGeom prst="rect">
            <a:avLst/>
          </a:prstGeom>
        </p:spPr>
        <p:txBody>
          <a:bodyPr vert="horz" lIns="0" tIns="0" rIns="0" bIns="0" rtlCol="0" anchor="t" anchorCtr="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Rectangle 20">
            <a:extLst>
              <a:ext uri="{FF2B5EF4-FFF2-40B4-BE49-F238E27FC236}">
                <a16:creationId xmlns:a16="http://schemas.microsoft.com/office/drawing/2014/main" id="{1620676B-7250-0E43-9BBD-350A641F103A}"/>
              </a:ext>
            </a:extLst>
          </p:cNvPr>
          <p:cNvSpPr/>
          <p:nvPr userDrawn="1"/>
        </p:nvSpPr>
        <p:spPr>
          <a:xfrm>
            <a:off x="0" y="6188821"/>
            <a:ext cx="12192000" cy="6656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56000" y="6188822"/>
            <a:ext cx="11880000" cy="36000"/>
          </a:xfrm>
          <a:prstGeom prst="rect">
            <a:avLst/>
          </a:prstGeom>
          <a:gradFill flip="none" rotWithShape="1">
            <a:gsLst>
              <a:gs pos="0">
                <a:schemeClr val="accent1"/>
              </a:gs>
              <a:gs pos="50000">
                <a:schemeClr val="accent5"/>
              </a:gs>
              <a:gs pos="70000">
                <a:schemeClr val="accent6"/>
              </a:gs>
              <a:gs pos="9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sp>
      <p:sp>
        <p:nvSpPr>
          <p:cNvPr id="4" name="Date Placeholder 3"/>
          <p:cNvSpPr>
            <a:spLocks noGrp="1"/>
          </p:cNvSpPr>
          <p:nvPr>
            <p:ph type="dt" sz="half" idx="2"/>
          </p:nvPr>
        </p:nvSpPr>
        <p:spPr>
          <a:xfrm>
            <a:off x="10196008" y="6368619"/>
            <a:ext cx="1803905" cy="336981"/>
          </a:xfrm>
          <a:prstGeom prst="rect">
            <a:avLst/>
          </a:prstGeom>
        </p:spPr>
        <p:txBody>
          <a:bodyPr vert="horz" lIns="91440" tIns="45720" rIns="91440" bIns="45720" rtlCol="0" anchor="ctr" anchorCtr="0"/>
          <a:lstStyle>
            <a:lvl1pPr algn="r">
              <a:defRPr sz="1200" b="0" i="0">
                <a:solidFill>
                  <a:schemeClr val="accent4"/>
                </a:solidFill>
                <a:latin typeface="Source Sans Pro" panose="020B0503030403020204" pitchFamily="34" charset="0"/>
                <a:ea typeface="Source Sans Pro" panose="020B0503030403020204" pitchFamily="34" charset="0"/>
              </a:defRPr>
            </a:lvl1pPr>
          </a:lstStyle>
          <a:p>
            <a:fld id="{CAFADF1B-C2BF-4A3B-B8CA-814439929BDE}" type="datetime3">
              <a:rPr lang="en-US" smtClean="0"/>
              <a:t>24 January 2025</a:t>
            </a:fld>
            <a:endParaRPr lang="en-US" dirty="0"/>
          </a:p>
        </p:txBody>
      </p:sp>
      <p:pic>
        <p:nvPicPr>
          <p:cNvPr id="13" name="Picture 12">
            <a:extLst>
              <a:ext uri="{FF2B5EF4-FFF2-40B4-BE49-F238E27FC236}">
                <a16:creationId xmlns:a16="http://schemas.microsoft.com/office/drawing/2014/main" id="{58FCEE05-A9C6-CC4D-984C-6A5A8FFECBA2}"/>
              </a:ext>
            </a:extLst>
          </p:cNvPr>
          <p:cNvPicPr>
            <a:picLocks noChangeAspect="1"/>
          </p:cNvPicPr>
          <p:nvPr userDrawn="1"/>
        </p:nvPicPr>
        <p:blipFill>
          <a:blip r:embed="rId23"/>
          <a:stretch>
            <a:fillRect/>
          </a:stretch>
        </p:blipFill>
        <p:spPr>
          <a:xfrm>
            <a:off x="187286" y="6311600"/>
            <a:ext cx="1624394" cy="408419"/>
          </a:xfrm>
          <a:prstGeom prst="rect">
            <a:avLst/>
          </a:prstGeom>
        </p:spPr>
      </p:pic>
      <p:sp>
        <p:nvSpPr>
          <p:cNvPr id="6" name="Slide Number Placeholder 5"/>
          <p:cNvSpPr>
            <a:spLocks noGrp="1"/>
          </p:cNvSpPr>
          <p:nvPr>
            <p:ph type="sldNum" sz="quarter" idx="4"/>
          </p:nvPr>
        </p:nvSpPr>
        <p:spPr>
          <a:xfrm>
            <a:off x="11314323" y="123586"/>
            <a:ext cx="685590" cy="216000"/>
          </a:xfrm>
          <a:prstGeom prst="rect">
            <a:avLst/>
          </a:prstGeom>
        </p:spPr>
        <p:txBody>
          <a:bodyPr vert="horz" lIns="91440" tIns="45720" rIns="0" bIns="0" rtlCol="0" anchor="t" anchorCtr="0"/>
          <a:lstStyle>
            <a:lvl1pPr algn="r">
              <a:defRPr sz="1200" b="0" i="0" cap="none" spc="0">
                <a:ln>
                  <a:noFill/>
                </a:ln>
                <a:solidFill>
                  <a:schemeClr val="accent1"/>
                </a:solidFill>
                <a:effectLst/>
                <a:latin typeface="Roboto Slab Medium" pitchFamily="2" charset="0"/>
                <a:ea typeface="Roboto Slab Medium" pitchFamily="2" charset="0"/>
              </a:defRPr>
            </a:lvl1pPr>
          </a:lstStyle>
          <a:p>
            <a:fld id="{3A98EE3D-8CD1-4C3F-BD1C-C98C9596463C}" type="slidenum">
              <a:rPr lang="en-US" smtClean="0"/>
              <a:pPr/>
              <a:t>‹#›</a:t>
            </a:fld>
            <a:endParaRPr lang="en-US" dirty="0"/>
          </a:p>
        </p:txBody>
      </p:sp>
      <p:sp>
        <p:nvSpPr>
          <p:cNvPr id="12" name="Rectangle 11">
            <a:extLst>
              <a:ext uri="{FF2B5EF4-FFF2-40B4-BE49-F238E27FC236}">
                <a16:creationId xmlns:a16="http://schemas.microsoft.com/office/drawing/2014/main" id="{F1F7BBA2-FCBD-6644-96EF-7F99E860095C}"/>
              </a:ext>
            </a:extLst>
          </p:cNvPr>
          <p:cNvSpPr/>
          <p:nvPr userDrawn="1"/>
        </p:nvSpPr>
        <p:spPr>
          <a:xfrm>
            <a:off x="156000" y="377226"/>
            <a:ext cx="11880000" cy="36000"/>
          </a:xfrm>
          <a:prstGeom prst="rect">
            <a:avLst/>
          </a:prstGeom>
          <a:gradFill flip="none" rotWithShape="1">
            <a:gsLst>
              <a:gs pos="0">
                <a:schemeClr val="accent1"/>
              </a:gs>
              <a:gs pos="50000">
                <a:schemeClr val="accent5"/>
              </a:gs>
              <a:gs pos="70000">
                <a:schemeClr val="accent6"/>
              </a:gs>
              <a:gs pos="90000">
                <a:schemeClr val="accent4"/>
              </a:gs>
            </a:gsLst>
            <a:lin ang="10800000" scaled="1"/>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ooter Placeholder 6">
            <a:extLst>
              <a:ext uri="{FF2B5EF4-FFF2-40B4-BE49-F238E27FC236}">
                <a16:creationId xmlns:a16="http://schemas.microsoft.com/office/drawing/2014/main" id="{693CEA47-7D53-5041-A1B3-150D9F667A52}"/>
              </a:ext>
            </a:extLst>
          </p:cNvPr>
          <p:cNvSpPr>
            <a:spLocks noGrp="1"/>
          </p:cNvSpPr>
          <p:nvPr>
            <p:ph type="ftr" sz="quarter" idx="3"/>
          </p:nvPr>
        </p:nvSpPr>
        <p:spPr>
          <a:xfrm>
            <a:off x="156000" y="117837"/>
            <a:ext cx="9000000" cy="216000"/>
          </a:xfrm>
          <a:prstGeom prst="rect">
            <a:avLst/>
          </a:prstGeom>
          <a:noFill/>
        </p:spPr>
        <p:txBody>
          <a:bodyPr vert="horz" lIns="0" tIns="0" rIns="0" bIns="0" rtlCol="0" anchor="ctr"/>
          <a:lstStyle>
            <a:lvl1pPr algn="l">
              <a:defRPr sz="1200" b="1" i="0">
                <a:solidFill>
                  <a:schemeClr val="accent6"/>
                </a:solidFill>
                <a:latin typeface="Source Sans Pro SemiBold" panose="020B0503030403020204" pitchFamily="34" charset="0"/>
                <a:ea typeface="Source Sans Pro SemiBold" panose="020B0503030403020204" pitchFamily="34" charset="0"/>
              </a:defRPr>
            </a:lvl1pPr>
          </a:lstStyle>
          <a:p>
            <a:r>
              <a:rPr lang="en-US"/>
              <a:t>Hybrid Pixel Single Photon Detector for Quantum Application |  Shazia Farooq</a:t>
            </a:r>
            <a:endParaRPr lang="en-US" dirty="0"/>
          </a:p>
        </p:txBody>
      </p:sp>
    </p:spTree>
    <p:extLst>
      <p:ext uri="{BB962C8B-B14F-4D97-AF65-F5344CB8AC3E}">
        <p14:creationId xmlns:p14="http://schemas.microsoft.com/office/powerpoint/2010/main" val="3897890780"/>
      </p:ext>
    </p:extLst>
  </p:cSld>
  <p:clrMap bg1="lt1" tx1="dk1" bg2="lt2" tx2="dk2" accent1="accent1" accent2="accent2" accent3="accent3" accent4="accent4" accent5="accent5" accent6="accent6" hlink="hlink" folHlink="folHlink"/>
  <p:sldLayoutIdLst>
    <p:sldLayoutId id="2147483661" r:id="rId1"/>
    <p:sldLayoutId id="2147483675" r:id="rId2"/>
    <p:sldLayoutId id="2147483662" r:id="rId3"/>
    <p:sldLayoutId id="2147483663" r:id="rId4"/>
    <p:sldLayoutId id="2147483664" r:id="rId5"/>
    <p:sldLayoutId id="2147483665" r:id="rId6"/>
    <p:sldLayoutId id="2147483672" r:id="rId7"/>
    <p:sldLayoutId id="2147483673" r:id="rId8"/>
    <p:sldLayoutId id="2147483674" r:id="rId9"/>
    <p:sldLayoutId id="2147483666" r:id="rId10"/>
    <p:sldLayoutId id="2147483667" r:id="rId11"/>
    <p:sldLayoutId id="2147483668" r:id="rId12"/>
    <p:sldLayoutId id="2147483669" r:id="rId13"/>
    <p:sldLayoutId id="2147483670" r:id="rId14"/>
    <p:sldLayoutId id="2147483671" r:id="rId15"/>
    <p:sldLayoutId id="2147483676" r:id="rId16"/>
    <p:sldLayoutId id="2147483677" r:id="rId17"/>
    <p:sldLayoutId id="2147483678" r:id="rId18"/>
    <p:sldLayoutId id="2147483679" r:id="rId19"/>
    <p:sldLayoutId id="2147483680" r:id="rId20"/>
    <p:sldLayoutId id="2147483681" r:id="rId21"/>
  </p:sldLayoutIdLst>
  <p:hf sldNum="0" hdr="0"/>
  <p:txStyles>
    <p:titleStyle>
      <a:lvl1pPr algn="l" defTabSz="457200" rtl="0" eaLnBrk="1" latinLnBrk="0" hangingPunct="1">
        <a:lnSpc>
          <a:spcPct val="100000"/>
        </a:lnSpc>
        <a:spcBef>
          <a:spcPct val="0"/>
        </a:spcBef>
        <a:buNone/>
        <a:defRPr sz="4000" b="0" i="0" kern="1200" cap="none">
          <a:solidFill>
            <a:schemeClr val="accent1"/>
          </a:solidFill>
          <a:latin typeface="Source Sans Pro Light" panose="020B0403030403020204" pitchFamily="34" charset="0"/>
          <a:ea typeface="Source Sans Pro Light" panose="020B0403030403020204" pitchFamily="34" charset="0"/>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lnSpc>
          <a:spcPct val="110000"/>
        </a:lnSpc>
        <a:spcBef>
          <a:spcPct val="20000"/>
        </a:spcBef>
        <a:spcAft>
          <a:spcPts val="600"/>
        </a:spcAft>
        <a:buClr>
          <a:schemeClr val="accent2">
            <a:lumMod val="75000"/>
          </a:schemeClr>
        </a:buClr>
        <a:buSzPct val="92000"/>
        <a:buFont typeface="Arial" panose="020B0604020202020204" pitchFamily="34" charset="0"/>
        <a:buChar char="•"/>
        <a:tabLst/>
        <a:defRPr sz="2000" b="0" i="0" kern="1200">
          <a:solidFill>
            <a:schemeClr val="accent2">
              <a:lumMod val="75000"/>
            </a:schemeClr>
          </a:solidFill>
          <a:latin typeface="Roboto Slab Medium" pitchFamily="2" charset="0"/>
          <a:ea typeface="Roboto Slab Medium" pitchFamily="2" charset="0"/>
          <a:cs typeface="+mn-cs"/>
        </a:defRPr>
      </a:lvl1pPr>
      <a:lvl2pPr marL="565150" indent="-285750" algn="l" defTabSz="457200" rtl="0" eaLnBrk="1" latinLnBrk="0" hangingPunct="1">
        <a:spcBef>
          <a:spcPct val="20000"/>
        </a:spcBef>
        <a:spcAft>
          <a:spcPts val="600"/>
        </a:spcAft>
        <a:buClr>
          <a:schemeClr val="tx2"/>
        </a:buClr>
        <a:buSzPct val="92000"/>
        <a:buFont typeface="Arial" panose="020B0604020202020204" pitchFamily="34" charset="0"/>
        <a:buChar char="•"/>
        <a:tabLst/>
        <a:defRPr sz="1500" b="0" i="0" kern="1200">
          <a:solidFill>
            <a:schemeClr val="accent2">
              <a:lumMod val="75000"/>
            </a:schemeClr>
          </a:solidFill>
          <a:latin typeface="Source Sans Pro" panose="020B0503030403020204" pitchFamily="34" charset="0"/>
          <a:ea typeface="Source Sans Pro" panose="020B0503030403020204" pitchFamily="34" charset="0"/>
          <a:cs typeface="+mn-cs"/>
        </a:defRPr>
      </a:lvl2pPr>
      <a:lvl3pPr marL="803275" indent="-174625" algn="l" defTabSz="457200" rtl="0" eaLnBrk="1" latinLnBrk="0" hangingPunct="1">
        <a:spcBef>
          <a:spcPct val="20000"/>
        </a:spcBef>
        <a:spcAft>
          <a:spcPts val="600"/>
        </a:spcAft>
        <a:buClr>
          <a:schemeClr val="tx2"/>
        </a:buClr>
        <a:buSzPct val="92000"/>
        <a:buFont typeface="Arial" panose="020B0604020202020204" pitchFamily="34" charset="0"/>
        <a:buChar char="•"/>
        <a:tabLst/>
        <a:defRPr sz="1400" b="0" i="0" kern="1200">
          <a:solidFill>
            <a:schemeClr val="accent2">
              <a:lumMod val="75000"/>
            </a:schemeClr>
          </a:solidFill>
          <a:latin typeface="Source Sans Pro" panose="020B0503030403020204" pitchFamily="34" charset="0"/>
          <a:ea typeface="Source Sans Pro" panose="020B0503030403020204" pitchFamily="34" charset="0"/>
          <a:cs typeface="+mn-cs"/>
        </a:defRPr>
      </a:lvl3pPr>
      <a:lvl4pPr marL="1163638" indent="-155575" algn="l" defTabSz="457200" rtl="0" eaLnBrk="1" latinLnBrk="0" hangingPunct="1">
        <a:spcBef>
          <a:spcPct val="20000"/>
        </a:spcBef>
        <a:spcAft>
          <a:spcPts val="600"/>
        </a:spcAft>
        <a:buClr>
          <a:schemeClr val="tx2"/>
        </a:buClr>
        <a:buSzPct val="92000"/>
        <a:buFont typeface="Arial" panose="020B0604020202020204" pitchFamily="34" charset="0"/>
        <a:buChar char="•"/>
        <a:tabLst/>
        <a:defRPr sz="1200" b="0" i="0" kern="1200">
          <a:solidFill>
            <a:schemeClr val="accent2">
              <a:lumMod val="75000"/>
            </a:schemeClr>
          </a:solidFill>
          <a:latin typeface="Source Sans Pro" panose="020B0503030403020204" pitchFamily="34" charset="0"/>
          <a:ea typeface="Source Sans Pro" panose="020B0503030403020204" pitchFamily="34" charset="0"/>
          <a:cs typeface="+mn-cs"/>
        </a:defRPr>
      </a:lvl4pPr>
      <a:lvl5pPr marL="1514475" indent="-146050" algn="l" defTabSz="457200" rtl="0" eaLnBrk="1" latinLnBrk="0" hangingPunct="1">
        <a:spcBef>
          <a:spcPct val="20000"/>
        </a:spcBef>
        <a:spcAft>
          <a:spcPts val="600"/>
        </a:spcAft>
        <a:buClr>
          <a:schemeClr val="tx2"/>
        </a:buClr>
        <a:buSzPct val="92000"/>
        <a:buFont typeface="Arial" panose="020B0604020202020204" pitchFamily="34" charset="0"/>
        <a:buChar char="•"/>
        <a:tabLst/>
        <a:defRPr sz="1050" b="0" i="0" kern="1200">
          <a:solidFill>
            <a:schemeClr val="accent2">
              <a:lumMod val="75000"/>
            </a:schemeClr>
          </a:solidFill>
          <a:latin typeface="Source Sans Pro" panose="020B0503030403020204" pitchFamily="34" charset="0"/>
          <a:ea typeface="Source Sans Pro" panose="020B0503030403020204" pitchFamily="34" charset="0"/>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121" userDrawn="1">
          <p15:clr>
            <a:srgbClr val="F26B43"/>
          </p15:clr>
        </p15:guide>
        <p15:guide id="5" orient="horz" pos="51" userDrawn="1">
          <p15:clr>
            <a:srgbClr val="F26B43"/>
          </p15:clr>
        </p15:guide>
        <p15:guide id="6" pos="7559" userDrawn="1">
          <p15:clr>
            <a:srgbClr val="F26B43"/>
          </p15:clr>
        </p15:guide>
        <p15:guide id="7" orient="horz" pos="4224" userDrawn="1">
          <p15:clr>
            <a:srgbClr val="F26B43"/>
          </p15:clr>
        </p15:guide>
        <p15:guide id="8" orient="horz" pos="21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21.png"/><Relationship Id="rId5" Type="http://schemas.openxmlformats.org/officeDocument/2006/relationships/image" Target="../media/image23.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 Id="rId6" Type="http://schemas.openxmlformats.org/officeDocument/2006/relationships/image" Target="../media/image34.jpeg"/><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11.xml"/><Relationship Id="rId6" Type="http://schemas.openxmlformats.org/officeDocument/2006/relationships/image" Target="../media/image40.tif"/><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17.xml"/><Relationship Id="rId1" Type="http://schemas.openxmlformats.org/officeDocument/2006/relationships/slideLayout" Target="../slideLayouts/slideLayout11.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 Id="rId9" Type="http://schemas.openxmlformats.org/officeDocument/2006/relationships/hyperlink" Target="https://doi.org/10.1103/PhysRevA.103.023105"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53.jpeg"/></Relationships>
</file>

<file path=ppt/slides/_rels/slide23.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55.gif"/><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56.png"/></Relationships>
</file>

<file path=ppt/slides/_rels/slide25.xml.rels><?xml version="1.0" encoding="UTF-8" standalone="yes"?>
<Relationships xmlns="http://schemas.openxmlformats.org/package/2006/relationships"><Relationship Id="rId2" Type="http://schemas.openxmlformats.org/officeDocument/2006/relationships/image" Target="../media/image55.gif"/><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7" Type="http://schemas.microsoft.com/office/2007/relationships/hdphoto" Target="../media/hdphoto3.wdp"/><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61.png"/><Relationship Id="rId5" Type="http://schemas.openxmlformats.org/officeDocument/2006/relationships/image" Target="../media/image60.jpeg"/><Relationship Id="rId4" Type="http://schemas.microsoft.com/office/2007/relationships/hdphoto" Target="../media/hdphoto2.wdp"/></Relationships>
</file>

<file path=ppt/slides/_rels/slide3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jpe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17.png"/><Relationship Id="rId5" Type="http://schemas.openxmlformats.org/officeDocument/2006/relationships/image" Target="../media/image16.emf"/><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6BC4ED-F005-1C96-B578-5B7418D9EE7C}"/>
              </a:ext>
            </a:extLst>
          </p:cNvPr>
          <p:cNvSpPr>
            <a:spLocks noGrp="1"/>
          </p:cNvSpPr>
          <p:nvPr>
            <p:ph type="dt" sz="half" idx="2"/>
          </p:nvPr>
        </p:nvSpPr>
        <p:spPr/>
        <p:txBody>
          <a:bodyPr/>
          <a:lstStyle/>
          <a:p>
            <a:fld id="{A51DD348-F929-499C-88A9-72E9ADA915FF}" type="datetime3">
              <a:rPr lang="en-US" smtClean="0"/>
              <a:t>24 January 2025</a:t>
            </a:fld>
            <a:endParaRPr lang="en-US" dirty="0"/>
          </a:p>
        </p:txBody>
      </p:sp>
      <p:sp>
        <p:nvSpPr>
          <p:cNvPr id="3" name="Title 2">
            <a:extLst>
              <a:ext uri="{FF2B5EF4-FFF2-40B4-BE49-F238E27FC236}">
                <a16:creationId xmlns:a16="http://schemas.microsoft.com/office/drawing/2014/main" id="{0832BED8-B9DC-7452-C109-9F19D26426B1}"/>
              </a:ext>
            </a:extLst>
          </p:cNvPr>
          <p:cNvSpPr>
            <a:spLocks noGrp="1"/>
          </p:cNvSpPr>
          <p:nvPr>
            <p:ph type="title"/>
          </p:nvPr>
        </p:nvSpPr>
        <p:spPr/>
        <p:txBody>
          <a:bodyPr/>
          <a:lstStyle/>
          <a:p>
            <a:endParaRPr lang="en-NL" dirty="0"/>
          </a:p>
        </p:txBody>
      </p:sp>
      <p:sp>
        <p:nvSpPr>
          <p:cNvPr id="4" name="Footer Placeholder 3">
            <a:extLst>
              <a:ext uri="{FF2B5EF4-FFF2-40B4-BE49-F238E27FC236}">
                <a16:creationId xmlns:a16="http://schemas.microsoft.com/office/drawing/2014/main" id="{C3EB63A0-1A32-D03B-7472-151202E6F45F}"/>
              </a:ext>
            </a:extLst>
          </p:cNvPr>
          <p:cNvSpPr>
            <a:spLocks noGrp="1"/>
          </p:cNvSpPr>
          <p:nvPr>
            <p:ph type="ftr" sz="quarter" idx="3"/>
          </p:nvPr>
        </p:nvSpPr>
        <p:spPr/>
        <p:txBody>
          <a:bodyPr/>
          <a:lstStyle/>
          <a:p>
            <a:r>
              <a:rPr lang="en-US"/>
              <a:t>Hybrid Pixel Single Photon Detector for Quantum Application |  Shazia Farooq</a:t>
            </a:r>
            <a:endParaRPr lang="en-US" dirty="0"/>
          </a:p>
        </p:txBody>
      </p:sp>
      <p:pic>
        <p:nvPicPr>
          <p:cNvPr id="5" name="Picture 2">
            <a:extLst>
              <a:ext uri="{FF2B5EF4-FFF2-40B4-BE49-F238E27FC236}">
                <a16:creationId xmlns:a16="http://schemas.microsoft.com/office/drawing/2014/main" id="{743370D5-F707-FFA9-1661-4906231838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20" y="-187"/>
            <a:ext cx="12191980" cy="6857990"/>
          </a:xfrm>
          <a:prstGeom prst="rect">
            <a:avLst/>
          </a:prstGeom>
          <a:solidFill>
            <a:srgbClr val="FFFFFF"/>
          </a:solidFill>
        </p:spPr>
      </p:pic>
      <p:sp>
        <p:nvSpPr>
          <p:cNvPr id="6" name="Title 2">
            <a:extLst>
              <a:ext uri="{FF2B5EF4-FFF2-40B4-BE49-F238E27FC236}">
                <a16:creationId xmlns:a16="http://schemas.microsoft.com/office/drawing/2014/main" id="{ED26E52A-A422-5505-B40B-5C5EE870B358}"/>
              </a:ext>
            </a:extLst>
          </p:cNvPr>
          <p:cNvSpPr txBox="1">
            <a:spLocks/>
          </p:cNvSpPr>
          <p:nvPr/>
        </p:nvSpPr>
        <p:spPr>
          <a:xfrm>
            <a:off x="437894" y="1298257"/>
            <a:ext cx="6295797" cy="688351"/>
          </a:xfrm>
          <a:prstGeom prst="rect">
            <a:avLst/>
          </a:prstGeom>
        </p:spPr>
        <p:txBody>
          <a:bodyPr vert="horz" lIns="0" tIns="0" rIns="0" bIns="0" rtlCol="0" anchor="ctr" anchorCtr="0">
            <a:noAutofit/>
          </a:bodyPr>
          <a:lstStyle>
            <a:lvl1pPr algn="l" defTabSz="457200" rtl="0" eaLnBrk="1" latinLnBrk="0" hangingPunct="1">
              <a:lnSpc>
                <a:spcPct val="100000"/>
              </a:lnSpc>
              <a:spcBef>
                <a:spcPct val="0"/>
              </a:spcBef>
              <a:buNone/>
              <a:defRPr sz="5000" b="0" i="0" kern="1200" cap="none">
                <a:solidFill>
                  <a:schemeClr val="bg1"/>
                </a:solidFill>
                <a:latin typeface="Source Sans Pro Light" panose="020B0403030403020204" pitchFamily="34" charset="0"/>
                <a:ea typeface="Source Sans Pro Light" panose="020B0403030403020204" pitchFamily="34" charset="0"/>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200" b="1" i="1" dirty="0"/>
              <a:t>Hybrid Pixel Single Photon Detector for Quantum Applications</a:t>
            </a:r>
          </a:p>
          <a:p>
            <a:pPr algn="ctr"/>
            <a:br>
              <a:rPr lang="en-US" sz="3200" b="1" i="1" dirty="0"/>
            </a:br>
            <a:r>
              <a:rPr lang="en-US" sz="1600" dirty="0"/>
              <a:t>Innovative Solutions for Quantum Imaging and Real-Time Feedback</a:t>
            </a:r>
            <a:br>
              <a:rPr lang="en-US" sz="3200" b="1" i="1" dirty="0"/>
            </a:br>
            <a:br>
              <a:rPr lang="en-US" sz="3200" b="1" i="1" dirty="0"/>
            </a:br>
            <a:endParaRPr lang="en-US" sz="1600" b="1" i="1" dirty="0"/>
          </a:p>
        </p:txBody>
      </p:sp>
      <p:pic>
        <p:nvPicPr>
          <p:cNvPr id="9" name="Picture 2" descr="Amsterdam Scientific Instruments : Quotes, Address, Contact">
            <a:extLst>
              <a:ext uri="{FF2B5EF4-FFF2-40B4-BE49-F238E27FC236}">
                <a16:creationId xmlns:a16="http://schemas.microsoft.com/office/drawing/2014/main" id="{38270B1F-5621-AEFB-E087-228EBD82459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189" t="-1" r="31312" b="5220"/>
          <a:stretch/>
        </p:blipFill>
        <p:spPr bwMode="auto">
          <a:xfrm>
            <a:off x="9120464" y="5688402"/>
            <a:ext cx="3008671" cy="1110409"/>
          </a:xfrm>
          <a:prstGeom prst="roundRect">
            <a:avLst/>
          </a:prstGeom>
          <a:noFill/>
          <a:extLst>
            <a:ext uri="{909E8E84-426E-40DD-AFC4-6F175D3DCCD1}">
              <a14:hiddenFill xmlns:a14="http://schemas.microsoft.com/office/drawing/2010/main">
                <a:solidFill>
                  <a:srgbClr val="FFFFFF"/>
                </a:solidFill>
              </a14:hiddenFill>
            </a:ext>
          </a:extLst>
        </p:spPr>
      </p:pic>
      <p:pic>
        <p:nvPicPr>
          <p:cNvPr id="2054" name="Picture 6" descr="CERN Logo, symbol, meaning, history, PNG, brand">
            <a:extLst>
              <a:ext uri="{FF2B5EF4-FFF2-40B4-BE49-F238E27FC236}">
                <a16:creationId xmlns:a16="http://schemas.microsoft.com/office/drawing/2014/main" id="{077E8D3D-DB64-6F17-0E3A-0AF8257BA18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2519" t="4440" r="22083" b="4440"/>
          <a:stretch/>
        </p:blipFill>
        <p:spPr bwMode="auto">
          <a:xfrm>
            <a:off x="338546" y="5680170"/>
            <a:ext cx="1201116" cy="1116000"/>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2">
            <a:extLst>
              <a:ext uri="{FF2B5EF4-FFF2-40B4-BE49-F238E27FC236}">
                <a16:creationId xmlns:a16="http://schemas.microsoft.com/office/drawing/2014/main" id="{BA30E712-6B1A-E597-3C5D-B529523EE965}"/>
              </a:ext>
            </a:extLst>
          </p:cNvPr>
          <p:cNvSpPr txBox="1">
            <a:spLocks/>
          </p:cNvSpPr>
          <p:nvPr/>
        </p:nvSpPr>
        <p:spPr>
          <a:xfrm>
            <a:off x="2536725" y="2268410"/>
            <a:ext cx="2172243" cy="688351"/>
          </a:xfrm>
          <a:prstGeom prst="rect">
            <a:avLst/>
          </a:prstGeom>
        </p:spPr>
        <p:txBody>
          <a:bodyPr vert="horz" lIns="0" tIns="0" rIns="0" bIns="0" rtlCol="0" anchor="ctr" anchorCtr="0">
            <a:noAutofit/>
          </a:bodyPr>
          <a:lstStyle>
            <a:lvl1pPr algn="l" defTabSz="457200" rtl="0" eaLnBrk="1" latinLnBrk="0" hangingPunct="1">
              <a:lnSpc>
                <a:spcPct val="100000"/>
              </a:lnSpc>
              <a:spcBef>
                <a:spcPct val="0"/>
              </a:spcBef>
              <a:buNone/>
              <a:defRPr sz="5000" b="0" i="0" kern="1200" cap="none">
                <a:solidFill>
                  <a:schemeClr val="bg1"/>
                </a:solidFill>
                <a:latin typeface="Source Sans Pro Light" panose="020B0403030403020204" pitchFamily="34" charset="0"/>
                <a:ea typeface="Source Sans Pro Light" panose="020B0403030403020204" pitchFamily="34" charset="0"/>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1600" b="1" i="1" dirty="0"/>
              <a:t>Shazia Farooq</a:t>
            </a:r>
            <a:br>
              <a:rPr lang="en-US" sz="1600" b="1" i="1" dirty="0"/>
            </a:br>
            <a:r>
              <a:rPr lang="en-US" sz="1600" b="1" i="1" dirty="0"/>
              <a:t>25</a:t>
            </a:r>
            <a:r>
              <a:rPr lang="en-US" sz="1600" b="1" i="1" baseline="30000" dirty="0"/>
              <a:t>th</a:t>
            </a:r>
            <a:r>
              <a:rPr lang="en-US" sz="1600" b="1" i="1" dirty="0"/>
              <a:t> January 2025</a:t>
            </a:r>
          </a:p>
        </p:txBody>
      </p:sp>
    </p:spTree>
    <p:extLst>
      <p:ext uri="{BB962C8B-B14F-4D97-AF65-F5344CB8AC3E}">
        <p14:creationId xmlns:p14="http://schemas.microsoft.com/office/powerpoint/2010/main" val="39611278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679F555-E0B6-A753-33AA-56E5BECA6FE7}"/>
              </a:ext>
            </a:extLst>
          </p:cNvPr>
          <p:cNvSpPr>
            <a:spLocks noGrp="1"/>
          </p:cNvSpPr>
          <p:nvPr>
            <p:ph type="title"/>
          </p:nvPr>
        </p:nvSpPr>
        <p:spPr/>
        <p:txBody>
          <a:bodyPr/>
          <a:lstStyle/>
          <a:p>
            <a:r>
              <a:rPr lang="en-US" dirty="0"/>
              <a:t>Modes of Operation</a:t>
            </a:r>
            <a:endParaRPr lang="en-NL" dirty="0"/>
          </a:p>
        </p:txBody>
      </p:sp>
      <p:sp>
        <p:nvSpPr>
          <p:cNvPr id="4" name="Date Placeholder 3">
            <a:extLst>
              <a:ext uri="{FF2B5EF4-FFF2-40B4-BE49-F238E27FC236}">
                <a16:creationId xmlns:a16="http://schemas.microsoft.com/office/drawing/2014/main" id="{56269576-54C0-4B5D-A8CF-E384EEADBD1E}"/>
              </a:ext>
            </a:extLst>
          </p:cNvPr>
          <p:cNvSpPr>
            <a:spLocks noGrp="1"/>
          </p:cNvSpPr>
          <p:nvPr>
            <p:ph type="dt" sz="half" idx="14"/>
          </p:nvPr>
        </p:nvSpPr>
        <p:spPr/>
        <p:txBody>
          <a:bodyPr/>
          <a:lstStyle/>
          <a:p>
            <a:fld id="{280C657C-E54C-41FC-A9AD-D7DE9102444F}" type="datetime3">
              <a:rPr lang="en-US" smtClean="0"/>
              <a:t>24 January 2025</a:t>
            </a:fld>
            <a:endParaRPr lang="en-US"/>
          </a:p>
        </p:txBody>
      </p:sp>
      <p:sp>
        <p:nvSpPr>
          <p:cNvPr id="5" name="Footer Placeholder 4">
            <a:extLst>
              <a:ext uri="{FF2B5EF4-FFF2-40B4-BE49-F238E27FC236}">
                <a16:creationId xmlns:a16="http://schemas.microsoft.com/office/drawing/2014/main" id="{39863CBE-8BB0-4E29-993A-FC30BC19A098}"/>
              </a:ext>
            </a:extLst>
          </p:cNvPr>
          <p:cNvSpPr>
            <a:spLocks noGrp="1"/>
          </p:cNvSpPr>
          <p:nvPr>
            <p:ph type="ftr" sz="quarter" idx="15"/>
          </p:nvPr>
        </p:nvSpPr>
        <p:spPr/>
        <p:txBody>
          <a:bodyPr/>
          <a:lstStyle/>
          <a:p>
            <a:r>
              <a:rPr lang="pt-BR"/>
              <a:t>Hybrid Pixel Single Photon Detector for Quantum Application |  Shazia Farooq</a:t>
            </a:r>
            <a:endParaRPr lang="en-US"/>
          </a:p>
        </p:txBody>
      </p:sp>
      <p:grpSp>
        <p:nvGrpSpPr>
          <p:cNvPr id="2" name="Group 1">
            <a:extLst>
              <a:ext uri="{FF2B5EF4-FFF2-40B4-BE49-F238E27FC236}">
                <a16:creationId xmlns:a16="http://schemas.microsoft.com/office/drawing/2014/main" id="{B771D766-263D-8896-7EBB-0DF354D29452}"/>
              </a:ext>
            </a:extLst>
          </p:cNvPr>
          <p:cNvGrpSpPr/>
          <p:nvPr/>
        </p:nvGrpSpPr>
        <p:grpSpPr>
          <a:xfrm>
            <a:off x="852903" y="581502"/>
            <a:ext cx="11082201" cy="5615317"/>
            <a:chOff x="852903" y="581502"/>
            <a:chExt cx="11082201" cy="5615317"/>
          </a:xfrm>
        </p:grpSpPr>
        <p:pic>
          <p:nvPicPr>
            <p:cNvPr id="8" name="Picture 7">
              <a:extLst>
                <a:ext uri="{FF2B5EF4-FFF2-40B4-BE49-F238E27FC236}">
                  <a16:creationId xmlns:a16="http://schemas.microsoft.com/office/drawing/2014/main" id="{9C34EDE7-D150-F20C-0032-58AE964F7C23}"/>
                </a:ext>
              </a:extLst>
            </p:cNvPr>
            <p:cNvPicPr>
              <a:picLocks noChangeAspect="1"/>
            </p:cNvPicPr>
            <p:nvPr/>
          </p:nvPicPr>
          <p:blipFill>
            <a:blip r:embed="rId3"/>
            <a:stretch>
              <a:fillRect/>
            </a:stretch>
          </p:blipFill>
          <p:spPr>
            <a:xfrm>
              <a:off x="852903" y="2868676"/>
              <a:ext cx="2936022" cy="3200400"/>
            </a:xfrm>
            <a:prstGeom prst="rect">
              <a:avLst/>
            </a:prstGeom>
          </p:spPr>
        </p:pic>
        <p:pic>
          <p:nvPicPr>
            <p:cNvPr id="61" name="Picture 60">
              <a:extLst>
                <a:ext uri="{FF2B5EF4-FFF2-40B4-BE49-F238E27FC236}">
                  <a16:creationId xmlns:a16="http://schemas.microsoft.com/office/drawing/2014/main" id="{DBEBD9AA-2B15-FA2B-8F17-C144130881B8}"/>
                </a:ext>
              </a:extLst>
            </p:cNvPr>
            <p:cNvPicPr>
              <a:picLocks noChangeAspect="1"/>
            </p:cNvPicPr>
            <p:nvPr/>
          </p:nvPicPr>
          <p:blipFill>
            <a:blip r:embed="rId4"/>
            <a:stretch>
              <a:fillRect/>
            </a:stretch>
          </p:blipFill>
          <p:spPr>
            <a:xfrm>
              <a:off x="7237080" y="2813539"/>
              <a:ext cx="3126045" cy="3383280"/>
            </a:xfrm>
            <a:prstGeom prst="rect">
              <a:avLst/>
            </a:prstGeom>
          </p:spPr>
        </p:pic>
        <p:grpSp>
          <p:nvGrpSpPr>
            <p:cNvPr id="47" name="Group 46">
              <a:extLst>
                <a:ext uri="{FF2B5EF4-FFF2-40B4-BE49-F238E27FC236}">
                  <a16:creationId xmlns:a16="http://schemas.microsoft.com/office/drawing/2014/main" id="{A5AA6BFC-DA4A-0EF7-8F1C-C32CA2320944}"/>
                </a:ext>
              </a:extLst>
            </p:cNvPr>
            <p:cNvGrpSpPr/>
            <p:nvPr/>
          </p:nvGrpSpPr>
          <p:grpSpPr>
            <a:xfrm>
              <a:off x="4656000" y="581502"/>
              <a:ext cx="3775729" cy="979730"/>
              <a:chOff x="155627" y="3337986"/>
              <a:chExt cx="3775729" cy="979730"/>
            </a:xfrm>
          </p:grpSpPr>
          <p:sp>
            <p:nvSpPr>
              <p:cNvPr id="14" name="Oval 13">
                <a:extLst>
                  <a:ext uri="{FF2B5EF4-FFF2-40B4-BE49-F238E27FC236}">
                    <a16:creationId xmlns:a16="http://schemas.microsoft.com/office/drawing/2014/main" id="{B13EBF8D-8F03-4B07-9781-62A79E79B018}"/>
                  </a:ext>
                </a:extLst>
              </p:cNvPr>
              <p:cNvSpPr/>
              <p:nvPr/>
            </p:nvSpPr>
            <p:spPr>
              <a:xfrm>
                <a:off x="1742819" y="3709109"/>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15" name="Oval 14">
                <a:extLst>
                  <a:ext uri="{FF2B5EF4-FFF2-40B4-BE49-F238E27FC236}">
                    <a16:creationId xmlns:a16="http://schemas.microsoft.com/office/drawing/2014/main" id="{712B0ED0-DF68-4CAA-9A4A-B74E1317F743}"/>
                  </a:ext>
                </a:extLst>
              </p:cNvPr>
              <p:cNvSpPr/>
              <p:nvPr/>
            </p:nvSpPr>
            <p:spPr>
              <a:xfrm>
                <a:off x="1991545" y="3715895"/>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16" name="Oval 15">
                <a:extLst>
                  <a:ext uri="{FF2B5EF4-FFF2-40B4-BE49-F238E27FC236}">
                    <a16:creationId xmlns:a16="http://schemas.microsoft.com/office/drawing/2014/main" id="{FBBA2241-BF4D-42AE-BE84-05BE65DE93E4}"/>
                  </a:ext>
                </a:extLst>
              </p:cNvPr>
              <p:cNvSpPr/>
              <p:nvPr/>
            </p:nvSpPr>
            <p:spPr>
              <a:xfrm>
                <a:off x="2259622" y="3709109"/>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17" name="Oval 16">
                <a:extLst>
                  <a:ext uri="{FF2B5EF4-FFF2-40B4-BE49-F238E27FC236}">
                    <a16:creationId xmlns:a16="http://schemas.microsoft.com/office/drawing/2014/main" id="{1C8AFE8C-16B6-4F2A-8B1D-B4EFC9C50849}"/>
                  </a:ext>
                </a:extLst>
              </p:cNvPr>
              <p:cNvSpPr/>
              <p:nvPr/>
            </p:nvSpPr>
            <p:spPr>
              <a:xfrm>
                <a:off x="2532593" y="3709109"/>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18" name="Oval 17">
                <a:extLst>
                  <a:ext uri="{FF2B5EF4-FFF2-40B4-BE49-F238E27FC236}">
                    <a16:creationId xmlns:a16="http://schemas.microsoft.com/office/drawing/2014/main" id="{ABA61DE1-EEFB-4FF9-BF95-993504847B53}"/>
                  </a:ext>
                </a:extLst>
              </p:cNvPr>
              <p:cNvSpPr/>
              <p:nvPr/>
            </p:nvSpPr>
            <p:spPr>
              <a:xfrm>
                <a:off x="2770300" y="3709109"/>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19" name="Oval 18">
                <a:extLst>
                  <a:ext uri="{FF2B5EF4-FFF2-40B4-BE49-F238E27FC236}">
                    <a16:creationId xmlns:a16="http://schemas.microsoft.com/office/drawing/2014/main" id="{0A70ABE3-1AEA-4D79-AD54-90AC41090692}"/>
                  </a:ext>
                </a:extLst>
              </p:cNvPr>
              <p:cNvSpPr/>
              <p:nvPr/>
            </p:nvSpPr>
            <p:spPr>
              <a:xfrm>
                <a:off x="968410" y="3715895"/>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20" name="Oval 19">
                <a:extLst>
                  <a:ext uri="{FF2B5EF4-FFF2-40B4-BE49-F238E27FC236}">
                    <a16:creationId xmlns:a16="http://schemas.microsoft.com/office/drawing/2014/main" id="{DC49CE34-45B0-461F-BFA1-6C24DAFE8BF0}"/>
                  </a:ext>
                </a:extLst>
              </p:cNvPr>
              <p:cNvSpPr/>
              <p:nvPr/>
            </p:nvSpPr>
            <p:spPr>
              <a:xfrm>
                <a:off x="1221576" y="3722680"/>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21" name="Oval 20">
                <a:extLst>
                  <a:ext uri="{FF2B5EF4-FFF2-40B4-BE49-F238E27FC236}">
                    <a16:creationId xmlns:a16="http://schemas.microsoft.com/office/drawing/2014/main" id="{29D1968A-F3C8-48C1-994C-012199E0833F}"/>
                  </a:ext>
                </a:extLst>
              </p:cNvPr>
              <p:cNvSpPr/>
              <p:nvPr/>
            </p:nvSpPr>
            <p:spPr>
              <a:xfrm>
                <a:off x="1474741" y="3722680"/>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22" name="Oval 21">
                <a:extLst>
                  <a:ext uri="{FF2B5EF4-FFF2-40B4-BE49-F238E27FC236}">
                    <a16:creationId xmlns:a16="http://schemas.microsoft.com/office/drawing/2014/main" id="{C6118806-9406-41FE-A41F-53291C3239D5}"/>
                  </a:ext>
                </a:extLst>
              </p:cNvPr>
              <p:cNvSpPr/>
              <p:nvPr/>
            </p:nvSpPr>
            <p:spPr>
              <a:xfrm>
                <a:off x="208915" y="3715895"/>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23" name="Oval 22">
                <a:extLst>
                  <a:ext uri="{FF2B5EF4-FFF2-40B4-BE49-F238E27FC236}">
                    <a16:creationId xmlns:a16="http://schemas.microsoft.com/office/drawing/2014/main" id="{04F3A22D-D335-49DF-8F08-31B12244BED8}"/>
                  </a:ext>
                </a:extLst>
              </p:cNvPr>
              <p:cNvSpPr/>
              <p:nvPr/>
            </p:nvSpPr>
            <p:spPr>
              <a:xfrm>
                <a:off x="462080" y="3722680"/>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24" name="Oval 23">
                <a:extLst>
                  <a:ext uri="{FF2B5EF4-FFF2-40B4-BE49-F238E27FC236}">
                    <a16:creationId xmlns:a16="http://schemas.microsoft.com/office/drawing/2014/main" id="{033CDF28-C121-445F-8932-1657A3D708DE}"/>
                  </a:ext>
                </a:extLst>
              </p:cNvPr>
              <p:cNvSpPr/>
              <p:nvPr/>
            </p:nvSpPr>
            <p:spPr>
              <a:xfrm>
                <a:off x="715245" y="3722680"/>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25" name="Rectangle 24">
                <a:extLst>
                  <a:ext uri="{FF2B5EF4-FFF2-40B4-BE49-F238E27FC236}">
                    <a16:creationId xmlns:a16="http://schemas.microsoft.com/office/drawing/2014/main" id="{BBDDD635-3E2B-4C27-89E8-80C8B674F82C}"/>
                  </a:ext>
                </a:extLst>
              </p:cNvPr>
              <p:cNvSpPr/>
              <p:nvPr/>
            </p:nvSpPr>
            <p:spPr>
              <a:xfrm>
                <a:off x="156000" y="3429001"/>
                <a:ext cx="2874147" cy="310456"/>
              </a:xfrm>
              <a:prstGeom prst="rect">
                <a:avLst/>
              </a:prstGeom>
              <a:gradFill>
                <a:gsLst>
                  <a:gs pos="100000">
                    <a:srgbClr val="ABC5EB"/>
                  </a:gs>
                  <a:gs pos="100000">
                    <a:srgbClr val="8BE1FF"/>
                  </a:gs>
                  <a:gs pos="100000">
                    <a:srgbClr val="D1F3FF"/>
                  </a:gs>
                  <a:gs pos="100000">
                    <a:schemeClr val="bg1"/>
                  </a:gs>
                  <a:gs pos="100000">
                    <a:schemeClr val="accent1">
                      <a:lumMod val="30000"/>
                      <a:lumOff val="70000"/>
                    </a:schemeClr>
                  </a:gs>
                </a:gsLst>
                <a:lin ang="5400000" scaled="1"/>
              </a:gradFill>
              <a:ln w="19050" cmpd="dbl"/>
              <a:scene3d>
                <a:camera prst="orthographicFront"/>
                <a:lightRig rig="threePt" dir="t"/>
              </a:scene3d>
              <a:sp3d>
                <a:bevelT w="152400" h="50800" prst="softRound"/>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26" name="Rectangle 25">
                <a:extLst>
                  <a:ext uri="{FF2B5EF4-FFF2-40B4-BE49-F238E27FC236}">
                    <a16:creationId xmlns:a16="http://schemas.microsoft.com/office/drawing/2014/main" id="{E6CFF32E-1E00-43B8-9A9A-35349EB4F439}"/>
                  </a:ext>
                </a:extLst>
              </p:cNvPr>
              <p:cNvSpPr>
                <a:spLocks noChangeAspect="1"/>
              </p:cNvSpPr>
              <p:nvPr/>
            </p:nvSpPr>
            <p:spPr>
              <a:xfrm>
                <a:off x="155627" y="3900816"/>
                <a:ext cx="2852567" cy="416900"/>
              </a:xfrm>
              <a:prstGeom prst="rect">
                <a:avLst/>
              </a:prstGeom>
              <a:pattFill prst="diagBrick">
                <a:fgClr>
                  <a:srgbClr val="D1F3FF"/>
                </a:fgClr>
                <a:bgClr>
                  <a:srgbClr val="0070C0"/>
                </a:bgClr>
              </a:pattFill>
              <a:ln w="28575" cmpd="tri">
                <a:solidFill>
                  <a:schemeClr val="accent6"/>
                </a:solidFill>
                <a:round/>
              </a:ln>
              <a:effectLst>
                <a:outerShdw blurRad="50800" dist="38100" dir="8100000" algn="tr" rotWithShape="0">
                  <a:prstClr val="black">
                    <a:alpha val="40000"/>
                  </a:prstClr>
                </a:outerShdw>
              </a:effectLst>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27" name="TextBox 26">
                <a:extLst>
                  <a:ext uri="{FF2B5EF4-FFF2-40B4-BE49-F238E27FC236}">
                    <a16:creationId xmlns:a16="http://schemas.microsoft.com/office/drawing/2014/main" id="{B65B3C16-DEC3-442E-B2B9-D76A42E815E6}"/>
                  </a:ext>
                </a:extLst>
              </p:cNvPr>
              <p:cNvSpPr txBox="1"/>
              <p:nvPr/>
            </p:nvSpPr>
            <p:spPr>
              <a:xfrm>
                <a:off x="3008007" y="3900816"/>
                <a:ext cx="529312" cy="307777"/>
              </a:xfrm>
              <a:prstGeom prst="rect">
                <a:avLst/>
              </a:prstGeom>
              <a:noFill/>
            </p:spPr>
            <p:txBody>
              <a:bodyPr wrap="none" rtlCol="0">
                <a:spAutoFit/>
              </a:bodyPr>
              <a:lstStyle/>
              <a:p>
                <a:r>
                  <a:rPr lang="de-DE" sz="1400">
                    <a:latin typeface="Source Sans Pro" panose="020B0503030403020204" pitchFamily="34" charset="0"/>
                    <a:ea typeface="Roboto Slab Light" pitchFamily="2" charset="0"/>
                  </a:rPr>
                  <a:t>Chip</a:t>
                </a:r>
                <a:endParaRPr lang="en-DE" sz="1400">
                  <a:latin typeface="Source Sans Pro" panose="020B0503030403020204" pitchFamily="34" charset="0"/>
                  <a:ea typeface="Roboto Slab Light" pitchFamily="2" charset="0"/>
                </a:endParaRPr>
              </a:p>
            </p:txBody>
          </p:sp>
          <p:sp>
            <p:nvSpPr>
              <p:cNvPr id="28" name="TextBox 27">
                <a:extLst>
                  <a:ext uri="{FF2B5EF4-FFF2-40B4-BE49-F238E27FC236}">
                    <a16:creationId xmlns:a16="http://schemas.microsoft.com/office/drawing/2014/main" id="{F7BA9B00-8734-49CD-89F9-B1062D799059}"/>
                  </a:ext>
                </a:extLst>
              </p:cNvPr>
              <p:cNvSpPr txBox="1"/>
              <p:nvPr/>
            </p:nvSpPr>
            <p:spPr>
              <a:xfrm>
                <a:off x="3030147" y="3337986"/>
                <a:ext cx="901209" cy="307777"/>
              </a:xfrm>
              <a:prstGeom prst="rect">
                <a:avLst/>
              </a:prstGeom>
              <a:noFill/>
            </p:spPr>
            <p:txBody>
              <a:bodyPr wrap="none" rtlCol="0">
                <a:spAutoFit/>
              </a:bodyPr>
              <a:lstStyle/>
              <a:p>
                <a:r>
                  <a:rPr lang="de-DE" sz="1400">
                    <a:latin typeface="Source Sans Pro" panose="020B0503030403020204" pitchFamily="34" charset="0"/>
                    <a:ea typeface="Roboto Slab Light" pitchFamily="2" charset="0"/>
                  </a:rPr>
                  <a:t>Si-Sensor</a:t>
                </a:r>
                <a:endParaRPr lang="en-DE" sz="1400">
                  <a:latin typeface="Source Sans Pro" panose="020B0503030403020204" pitchFamily="34" charset="0"/>
                  <a:ea typeface="Roboto Slab Light" pitchFamily="2" charset="0"/>
                </a:endParaRPr>
              </a:p>
            </p:txBody>
          </p:sp>
        </p:grpSp>
        <p:sp>
          <p:nvSpPr>
            <p:cNvPr id="52" name="Left Brace 51">
              <a:extLst>
                <a:ext uri="{FF2B5EF4-FFF2-40B4-BE49-F238E27FC236}">
                  <a16:creationId xmlns:a16="http://schemas.microsoft.com/office/drawing/2014/main" id="{35506730-D734-AE13-382F-AED89E5E2105}"/>
                </a:ext>
              </a:extLst>
            </p:cNvPr>
            <p:cNvSpPr/>
            <p:nvPr/>
          </p:nvSpPr>
          <p:spPr>
            <a:xfrm rot="5400000">
              <a:off x="5763563" y="-1183841"/>
              <a:ext cx="627217" cy="6304108"/>
            </a:xfrm>
            <a:prstGeom prst="leftBrace">
              <a:avLst>
                <a:gd name="adj1" fmla="val 0"/>
                <a:gd name="adj2" fmla="val 50000"/>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TextBox 52">
              <a:extLst>
                <a:ext uri="{FF2B5EF4-FFF2-40B4-BE49-F238E27FC236}">
                  <a16:creationId xmlns:a16="http://schemas.microsoft.com/office/drawing/2014/main" id="{9589ED31-381B-0C6D-1DF9-F95EBC6BC20C}"/>
                </a:ext>
              </a:extLst>
            </p:cNvPr>
            <p:cNvSpPr txBox="1"/>
            <p:nvPr/>
          </p:nvSpPr>
          <p:spPr>
            <a:xfrm>
              <a:off x="2229996" y="2375194"/>
              <a:ext cx="1414170" cy="400110"/>
            </a:xfrm>
            <a:prstGeom prst="rect">
              <a:avLst/>
            </a:prstGeom>
          </p:spPr>
          <p:style>
            <a:lnRef idx="1">
              <a:schemeClr val="accent6"/>
            </a:lnRef>
            <a:fillRef idx="3">
              <a:schemeClr val="accent6"/>
            </a:fillRef>
            <a:effectRef idx="2">
              <a:schemeClr val="accent6"/>
            </a:effectRef>
            <a:fontRef idx="minor">
              <a:schemeClr val="lt1"/>
            </a:fontRef>
          </p:style>
          <p:txBody>
            <a:bodyPr wrap="none" rtlCol="0">
              <a:spAutoFit/>
            </a:bodyPr>
            <a:lstStyle/>
            <a:p>
              <a:r>
                <a:rPr lang="de-DE" sz="2000" dirty="0">
                  <a:solidFill>
                    <a:schemeClr val="bg1"/>
                  </a:solidFill>
                  <a:latin typeface="Roboto Slab Medium" pitchFamily="2" charset="0"/>
                  <a:ea typeface="Roboto Slab Medium" pitchFamily="2" charset="0"/>
                </a:rPr>
                <a:t>Timepix 3</a:t>
              </a:r>
              <a:endParaRPr lang="en-DE" sz="2000" dirty="0">
                <a:solidFill>
                  <a:schemeClr val="bg1"/>
                </a:solidFill>
                <a:latin typeface="Roboto Slab Medium" pitchFamily="2" charset="0"/>
                <a:ea typeface="Roboto Slab Medium" pitchFamily="2" charset="0"/>
              </a:endParaRPr>
            </a:p>
          </p:txBody>
        </p:sp>
        <p:sp>
          <p:nvSpPr>
            <p:cNvPr id="54" name="TextBox 53">
              <a:extLst>
                <a:ext uri="{FF2B5EF4-FFF2-40B4-BE49-F238E27FC236}">
                  <a16:creationId xmlns:a16="http://schemas.microsoft.com/office/drawing/2014/main" id="{6758D64B-024C-8CF4-535C-374142FAA34B}"/>
                </a:ext>
              </a:extLst>
            </p:cNvPr>
            <p:cNvSpPr txBox="1"/>
            <p:nvPr/>
          </p:nvSpPr>
          <p:spPr>
            <a:xfrm>
              <a:off x="8555946" y="2375194"/>
              <a:ext cx="1414170" cy="400110"/>
            </a:xfrm>
            <a:prstGeom prst="rect">
              <a:avLst/>
            </a:prstGeom>
          </p:spPr>
          <p:style>
            <a:lnRef idx="1">
              <a:schemeClr val="accent6"/>
            </a:lnRef>
            <a:fillRef idx="3">
              <a:schemeClr val="accent6"/>
            </a:fillRef>
            <a:effectRef idx="2">
              <a:schemeClr val="accent6"/>
            </a:effectRef>
            <a:fontRef idx="minor">
              <a:schemeClr val="lt1"/>
            </a:fontRef>
          </p:style>
          <p:txBody>
            <a:bodyPr wrap="none" rtlCol="0">
              <a:spAutoFit/>
            </a:bodyPr>
            <a:lstStyle/>
            <a:p>
              <a:r>
                <a:rPr lang="de-DE" sz="2000">
                  <a:solidFill>
                    <a:schemeClr val="bg1"/>
                  </a:solidFill>
                  <a:latin typeface="Roboto Slab Medium" pitchFamily="2" charset="0"/>
                  <a:ea typeface="Roboto Slab Medium" pitchFamily="2" charset="0"/>
                </a:rPr>
                <a:t>Timepix 3</a:t>
              </a:r>
              <a:endParaRPr lang="en-DE" sz="2000">
                <a:solidFill>
                  <a:schemeClr val="bg1"/>
                </a:solidFill>
                <a:latin typeface="Roboto Slab Medium" pitchFamily="2" charset="0"/>
                <a:ea typeface="Roboto Slab Medium" pitchFamily="2" charset="0"/>
              </a:endParaRPr>
            </a:p>
          </p:txBody>
        </p:sp>
        <p:sp>
          <p:nvSpPr>
            <p:cNvPr id="55" name="TextBox 54">
              <a:extLst>
                <a:ext uri="{FF2B5EF4-FFF2-40B4-BE49-F238E27FC236}">
                  <a16:creationId xmlns:a16="http://schemas.microsoft.com/office/drawing/2014/main" id="{9FF031FE-0600-EBE1-8187-EC6E5B3529FC}"/>
                </a:ext>
              </a:extLst>
            </p:cNvPr>
            <p:cNvSpPr txBox="1"/>
            <p:nvPr/>
          </p:nvSpPr>
          <p:spPr>
            <a:xfrm>
              <a:off x="2229996" y="2900780"/>
              <a:ext cx="1454372" cy="369332"/>
            </a:xfrm>
            <a:prstGeom prst="rect">
              <a:avLst/>
            </a:prstGeom>
            <a:noFill/>
          </p:spPr>
          <p:txBody>
            <a:bodyPr wrap="none" rtlCol="0">
              <a:spAutoFit/>
            </a:bodyPr>
            <a:lstStyle/>
            <a:p>
              <a:r>
                <a:rPr lang="de-DE" b="1">
                  <a:solidFill>
                    <a:srgbClr val="002060"/>
                  </a:solidFill>
                </a:rPr>
                <a:t>Frame-based</a:t>
              </a:r>
              <a:endParaRPr lang="en-NL" b="1">
                <a:solidFill>
                  <a:srgbClr val="002060"/>
                </a:solidFill>
              </a:endParaRPr>
            </a:p>
          </p:txBody>
        </p:sp>
        <p:sp>
          <p:nvSpPr>
            <p:cNvPr id="58" name="TextBox 57">
              <a:extLst>
                <a:ext uri="{FF2B5EF4-FFF2-40B4-BE49-F238E27FC236}">
                  <a16:creationId xmlns:a16="http://schemas.microsoft.com/office/drawing/2014/main" id="{9B1628BD-8DCC-5C77-B76A-9AEBC493BD61}"/>
                </a:ext>
              </a:extLst>
            </p:cNvPr>
            <p:cNvSpPr txBox="1"/>
            <p:nvPr/>
          </p:nvSpPr>
          <p:spPr>
            <a:xfrm>
              <a:off x="8577122" y="2900780"/>
              <a:ext cx="1384882" cy="369332"/>
            </a:xfrm>
            <a:prstGeom prst="rect">
              <a:avLst/>
            </a:prstGeom>
            <a:noFill/>
          </p:spPr>
          <p:txBody>
            <a:bodyPr wrap="square">
              <a:spAutoFit/>
            </a:bodyPr>
            <a:lstStyle/>
            <a:p>
              <a:r>
                <a:rPr lang="de-DE" b="1">
                  <a:solidFill>
                    <a:srgbClr val="002060"/>
                  </a:solidFill>
                </a:rPr>
                <a:t>Ev</a:t>
              </a:r>
              <a:r>
                <a:rPr lang="de-DE" sz="1800" b="1">
                  <a:solidFill>
                    <a:srgbClr val="002060"/>
                  </a:solidFill>
                </a:rPr>
                <a:t>ent-based</a:t>
              </a:r>
              <a:endParaRPr lang="en-NL" sz="1800" b="1">
                <a:solidFill>
                  <a:srgbClr val="002060"/>
                </a:solidFill>
              </a:endParaRPr>
            </a:p>
          </p:txBody>
        </p:sp>
        <p:pic>
          <p:nvPicPr>
            <p:cNvPr id="62" name="Picture 61">
              <a:extLst>
                <a:ext uri="{FF2B5EF4-FFF2-40B4-BE49-F238E27FC236}">
                  <a16:creationId xmlns:a16="http://schemas.microsoft.com/office/drawing/2014/main" id="{57AE8883-F124-6860-2906-CA6327AB2528}"/>
                </a:ext>
              </a:extLst>
            </p:cNvPr>
            <p:cNvPicPr>
              <a:picLocks noChangeAspect="1"/>
            </p:cNvPicPr>
            <p:nvPr/>
          </p:nvPicPr>
          <p:blipFill>
            <a:blip r:embed="rId5"/>
            <a:stretch>
              <a:fillRect/>
            </a:stretch>
          </p:blipFill>
          <p:spPr>
            <a:xfrm>
              <a:off x="3815765" y="3137492"/>
              <a:ext cx="1714227" cy="1828800"/>
            </a:xfrm>
            <a:prstGeom prst="rect">
              <a:avLst/>
            </a:prstGeom>
          </p:spPr>
        </p:pic>
        <p:pic>
          <p:nvPicPr>
            <p:cNvPr id="63" name="Picture 62">
              <a:extLst>
                <a:ext uri="{FF2B5EF4-FFF2-40B4-BE49-F238E27FC236}">
                  <a16:creationId xmlns:a16="http://schemas.microsoft.com/office/drawing/2014/main" id="{0620D6FB-9442-F702-F8A0-20B33B7563B7}"/>
                </a:ext>
              </a:extLst>
            </p:cNvPr>
            <p:cNvPicPr>
              <a:picLocks noChangeAspect="1"/>
            </p:cNvPicPr>
            <p:nvPr/>
          </p:nvPicPr>
          <p:blipFill>
            <a:blip r:embed="rId6"/>
            <a:stretch>
              <a:fillRect/>
            </a:stretch>
          </p:blipFill>
          <p:spPr>
            <a:xfrm>
              <a:off x="10226782" y="3316459"/>
              <a:ext cx="1708322" cy="1280160"/>
            </a:xfrm>
            <a:prstGeom prst="rect">
              <a:avLst/>
            </a:prstGeom>
          </p:spPr>
        </p:pic>
        <p:sp>
          <p:nvSpPr>
            <p:cNvPr id="3" name="Arrow: Curved Right 2">
              <a:extLst>
                <a:ext uri="{FF2B5EF4-FFF2-40B4-BE49-F238E27FC236}">
                  <a16:creationId xmlns:a16="http://schemas.microsoft.com/office/drawing/2014/main" id="{7C1EAB50-9B6A-63E3-33BC-55FEDB234146}"/>
                </a:ext>
              </a:extLst>
            </p:cNvPr>
            <p:cNvSpPr/>
            <p:nvPr/>
          </p:nvSpPr>
          <p:spPr>
            <a:xfrm rot="-5400000">
              <a:off x="5503826" y="2853394"/>
              <a:ext cx="1714227" cy="4937760"/>
            </a:xfrm>
            <a:prstGeom prst="curved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ource Sans Pro" panose="020B0503030403020204" pitchFamily="34" charset="0"/>
                <a:ea typeface="Source Sans Pro" panose="020B0503030403020204" pitchFamily="34" charset="0"/>
              </a:endParaRPr>
            </a:p>
          </p:txBody>
        </p:sp>
        <p:sp>
          <p:nvSpPr>
            <p:cNvPr id="6" name="Arrow: Curved Right 5">
              <a:extLst>
                <a:ext uri="{FF2B5EF4-FFF2-40B4-BE49-F238E27FC236}">
                  <a16:creationId xmlns:a16="http://schemas.microsoft.com/office/drawing/2014/main" id="{0D0E129E-B8DE-E8B6-B7B2-5F78B4AA36B3}"/>
                </a:ext>
              </a:extLst>
            </p:cNvPr>
            <p:cNvSpPr/>
            <p:nvPr/>
          </p:nvSpPr>
          <p:spPr>
            <a:xfrm rot="-16200000">
              <a:off x="5282907" y="29160"/>
              <a:ext cx="1737360" cy="5029200"/>
            </a:xfrm>
            <a:prstGeom prst="curvedRightArrow">
              <a:avLst>
                <a:gd name="adj1" fmla="val 25000"/>
                <a:gd name="adj2" fmla="val 50000"/>
                <a:gd name="adj3" fmla="val 25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ource Sans Pro" panose="020B0503030403020204" pitchFamily="34" charset="0"/>
                <a:ea typeface="Source Sans Pro" panose="020B0503030403020204" pitchFamily="34" charset="0"/>
              </a:endParaRPr>
            </a:p>
          </p:txBody>
        </p:sp>
      </p:grpSp>
    </p:spTree>
    <p:extLst>
      <p:ext uri="{BB962C8B-B14F-4D97-AF65-F5344CB8AC3E}">
        <p14:creationId xmlns:p14="http://schemas.microsoft.com/office/powerpoint/2010/main" val="19241350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Rounded Corners 44">
            <a:extLst>
              <a:ext uri="{FF2B5EF4-FFF2-40B4-BE49-F238E27FC236}">
                <a16:creationId xmlns:a16="http://schemas.microsoft.com/office/drawing/2014/main" id="{52210F84-B409-09B7-9162-770F185D1744}"/>
              </a:ext>
            </a:extLst>
          </p:cNvPr>
          <p:cNvSpPr/>
          <p:nvPr/>
        </p:nvSpPr>
        <p:spPr>
          <a:xfrm>
            <a:off x="156000" y="3378996"/>
            <a:ext cx="3302227" cy="1866291"/>
          </a:xfrm>
          <a:prstGeom prst="roundRect">
            <a:avLst/>
          </a:prstGeom>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pPr algn="ctr"/>
            <a:r>
              <a:rPr lang="en-US">
                <a:solidFill>
                  <a:schemeClr val="accent4"/>
                </a:solidFill>
                <a:latin typeface="Source Sans Pro"/>
                <a:ea typeface="Source Sans Pro"/>
              </a:rPr>
              <a:t>Low voltage TTL input on TDC</a:t>
            </a:r>
          </a:p>
          <a:p>
            <a:pPr algn="ctr"/>
            <a:r>
              <a:rPr lang="en-US">
                <a:latin typeface="Source Sans Pro" panose="020B0503030403020204" pitchFamily="34" charset="0"/>
              </a:rPr>
              <a:t>Source examples:</a:t>
            </a:r>
          </a:p>
          <a:p>
            <a:pPr marL="285750" indent="-285750" algn="ctr">
              <a:buFontTx/>
              <a:buChar char="-"/>
            </a:pPr>
            <a:r>
              <a:rPr lang="en-US">
                <a:latin typeface="Source Sans Pro" panose="020B0503030403020204" pitchFamily="34" charset="0"/>
              </a:rPr>
              <a:t>Pulsed laser sync</a:t>
            </a:r>
          </a:p>
          <a:p>
            <a:pPr marL="285750" indent="-285750" algn="ctr">
              <a:buFontTx/>
              <a:buChar char="-"/>
            </a:pPr>
            <a:r>
              <a:rPr lang="en-US">
                <a:latin typeface="Source Sans Pro" panose="020B0503030403020204" pitchFamily="34" charset="0"/>
              </a:rPr>
              <a:t>Photon counter (</a:t>
            </a:r>
            <a:r>
              <a:rPr lang="en-US" err="1">
                <a:latin typeface="Source Sans Pro" panose="020B0503030403020204" pitchFamily="34" charset="0"/>
              </a:rPr>
              <a:t>e.g.SPAD</a:t>
            </a:r>
            <a:r>
              <a:rPr lang="en-US">
                <a:latin typeface="Source Sans Pro" panose="020B0503030403020204" pitchFamily="34" charset="0"/>
              </a:rPr>
              <a:t>) </a:t>
            </a:r>
            <a:endParaRPr lang="en-NL">
              <a:latin typeface="Source Sans Pro" panose="020B0503030403020204" pitchFamily="34" charset="0"/>
            </a:endParaRPr>
          </a:p>
        </p:txBody>
      </p:sp>
      <p:sp>
        <p:nvSpPr>
          <p:cNvPr id="44" name="Rectangle: Rounded Corners 43">
            <a:extLst>
              <a:ext uri="{FF2B5EF4-FFF2-40B4-BE49-F238E27FC236}">
                <a16:creationId xmlns:a16="http://schemas.microsoft.com/office/drawing/2014/main" id="{A3A6DCDE-2A0C-5C49-684B-32B10A79DC54}"/>
              </a:ext>
            </a:extLst>
          </p:cNvPr>
          <p:cNvSpPr/>
          <p:nvPr/>
        </p:nvSpPr>
        <p:spPr>
          <a:xfrm>
            <a:off x="156000" y="1430407"/>
            <a:ext cx="3302227" cy="1866291"/>
          </a:xfrm>
          <a:prstGeom prst="roundRect">
            <a:avLst/>
          </a:prstGeom>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NL">
              <a:latin typeface="Source Sans Pro" panose="020B0503030403020204" pitchFamily="34" charset="0"/>
              <a:ea typeface="Source Sans Pro" panose="020B0503030403020204" pitchFamily="34" charset="0"/>
            </a:endParaRPr>
          </a:p>
        </p:txBody>
      </p:sp>
      <p:sp>
        <p:nvSpPr>
          <p:cNvPr id="11" name="Content Placeholder 10">
            <a:extLst>
              <a:ext uri="{FF2B5EF4-FFF2-40B4-BE49-F238E27FC236}">
                <a16:creationId xmlns:a16="http://schemas.microsoft.com/office/drawing/2014/main" id="{B4D7D06E-8279-EE8B-23AF-EBFC94CD897F}"/>
              </a:ext>
            </a:extLst>
          </p:cNvPr>
          <p:cNvSpPr>
            <a:spLocks noGrp="1"/>
          </p:cNvSpPr>
          <p:nvPr>
            <p:ph idx="1"/>
          </p:nvPr>
        </p:nvSpPr>
        <p:spPr>
          <a:xfrm>
            <a:off x="8418029" y="1927849"/>
            <a:ext cx="3523578" cy="3517339"/>
          </a:xfrm>
        </p:spPr>
        <p:txBody>
          <a:bodyPr>
            <a:normAutofit fontScale="92500" lnSpcReduction="20000"/>
          </a:bodyPr>
          <a:lstStyle/>
          <a:p>
            <a:r>
              <a:rPr lang="en-US">
                <a:solidFill>
                  <a:schemeClr val="accent4"/>
                </a:solidFill>
              </a:rPr>
              <a:t>ASI Timepix3 Detectors has two external TDC inputs with 260 </a:t>
            </a:r>
            <a:r>
              <a:rPr lang="en-US" err="1">
                <a:solidFill>
                  <a:schemeClr val="accent4"/>
                </a:solidFill>
              </a:rPr>
              <a:t>ps</a:t>
            </a:r>
            <a:r>
              <a:rPr lang="en-US">
                <a:solidFill>
                  <a:schemeClr val="accent4"/>
                </a:solidFill>
              </a:rPr>
              <a:t> time resolution</a:t>
            </a:r>
          </a:p>
          <a:p>
            <a:r>
              <a:rPr lang="en-US">
                <a:solidFill>
                  <a:schemeClr val="accent4"/>
                </a:solidFill>
              </a:rPr>
              <a:t>These allow synchronization with arbitrary external signals</a:t>
            </a:r>
          </a:p>
          <a:p>
            <a:r>
              <a:rPr lang="en-US">
                <a:solidFill>
                  <a:schemeClr val="accent4"/>
                </a:solidFill>
              </a:rPr>
              <a:t>The inputs are clock synchronized with the Timepix3</a:t>
            </a:r>
          </a:p>
          <a:p>
            <a:r>
              <a:rPr lang="en-US">
                <a:solidFill>
                  <a:schemeClr val="accent4"/>
                </a:solidFill>
              </a:rPr>
              <a:t>They appear as events in the event list output </a:t>
            </a:r>
            <a:endParaRPr lang="en-NL">
              <a:solidFill>
                <a:schemeClr val="accent4"/>
              </a:solidFill>
            </a:endParaRPr>
          </a:p>
        </p:txBody>
      </p:sp>
      <p:sp>
        <p:nvSpPr>
          <p:cNvPr id="10" name="Title 9">
            <a:extLst>
              <a:ext uri="{FF2B5EF4-FFF2-40B4-BE49-F238E27FC236}">
                <a16:creationId xmlns:a16="http://schemas.microsoft.com/office/drawing/2014/main" id="{E5A76A10-2F64-F1CE-BBFA-20B27B2BE19F}"/>
              </a:ext>
            </a:extLst>
          </p:cNvPr>
          <p:cNvSpPr>
            <a:spLocks noGrp="1"/>
          </p:cNvSpPr>
          <p:nvPr>
            <p:ph type="title"/>
          </p:nvPr>
        </p:nvSpPr>
        <p:spPr/>
        <p:txBody>
          <a:bodyPr>
            <a:normAutofit/>
          </a:bodyPr>
          <a:lstStyle/>
          <a:p>
            <a:r>
              <a:rPr lang="en-US" dirty="0">
                <a:cs typeface="Roboto Slab Medium"/>
              </a:rPr>
              <a:t>TDC (Time to Digital conversion) input</a:t>
            </a:r>
          </a:p>
        </p:txBody>
      </p:sp>
      <p:sp>
        <p:nvSpPr>
          <p:cNvPr id="4" name="Date Placeholder 3">
            <a:extLst>
              <a:ext uri="{FF2B5EF4-FFF2-40B4-BE49-F238E27FC236}">
                <a16:creationId xmlns:a16="http://schemas.microsoft.com/office/drawing/2014/main" id="{D604F1DC-3595-3157-ECEE-ED9B98F16C05}"/>
              </a:ext>
            </a:extLst>
          </p:cNvPr>
          <p:cNvSpPr>
            <a:spLocks noGrp="1"/>
          </p:cNvSpPr>
          <p:nvPr>
            <p:ph type="dt" sz="half" idx="10"/>
          </p:nvPr>
        </p:nvSpPr>
        <p:spPr/>
        <p:txBody>
          <a:bodyPr/>
          <a:lstStyle/>
          <a:p>
            <a:fld id="{113FB834-C413-42EC-9B11-E19918D32F80}" type="datetime3">
              <a:rPr lang="en-US" smtClean="0"/>
              <a:t>24 January 2025</a:t>
            </a:fld>
            <a:endParaRPr lang="en-US"/>
          </a:p>
        </p:txBody>
      </p:sp>
      <p:sp>
        <p:nvSpPr>
          <p:cNvPr id="5" name="Footer Placeholder 4">
            <a:extLst>
              <a:ext uri="{FF2B5EF4-FFF2-40B4-BE49-F238E27FC236}">
                <a16:creationId xmlns:a16="http://schemas.microsoft.com/office/drawing/2014/main" id="{2DD33EF4-10A7-E2C9-9587-35DC757A90A2}"/>
              </a:ext>
            </a:extLst>
          </p:cNvPr>
          <p:cNvSpPr>
            <a:spLocks noGrp="1"/>
          </p:cNvSpPr>
          <p:nvPr>
            <p:ph type="ftr" sz="quarter" idx="11"/>
          </p:nvPr>
        </p:nvSpPr>
        <p:spPr/>
        <p:txBody>
          <a:bodyPr/>
          <a:lstStyle/>
          <a:p>
            <a:r>
              <a:rPr lang="pt-BR"/>
              <a:t>Hybrid Pixel Single Photon Detector for Quantum Application |  Shazia Farooq</a:t>
            </a:r>
            <a:endParaRPr lang="en-US"/>
          </a:p>
        </p:txBody>
      </p:sp>
      <p:graphicFrame>
        <p:nvGraphicFramePr>
          <p:cNvPr id="28" name="Content Placeholder 2">
            <a:extLst>
              <a:ext uri="{FF2B5EF4-FFF2-40B4-BE49-F238E27FC236}">
                <a16:creationId xmlns:a16="http://schemas.microsoft.com/office/drawing/2014/main" id="{5ACE4C38-208D-46ED-BE85-A48A72C02628}"/>
              </a:ext>
            </a:extLst>
          </p:cNvPr>
          <p:cNvGraphicFramePr>
            <a:graphicFrameLocks/>
          </p:cNvGraphicFramePr>
          <p:nvPr>
            <p:extLst>
              <p:ext uri="{D42A27DB-BD31-4B8C-83A1-F6EECF244321}">
                <p14:modId xmlns:p14="http://schemas.microsoft.com/office/powerpoint/2010/main" val="454966196"/>
              </p:ext>
            </p:extLst>
          </p:nvPr>
        </p:nvGraphicFramePr>
        <p:xfrm>
          <a:off x="5782764" y="2672417"/>
          <a:ext cx="2380510" cy="1644685"/>
        </p:xfrm>
        <a:graphic>
          <a:graphicData uri="http://schemas.openxmlformats.org/drawingml/2006/table">
            <a:tbl>
              <a:tblPr>
                <a:tableStyleId>{93296810-A885-4BE3-A3E7-6D5BEEA58F35}</a:tableStyleId>
              </a:tblPr>
              <a:tblGrid>
                <a:gridCol w="386006">
                  <a:extLst>
                    <a:ext uri="{9D8B030D-6E8A-4147-A177-3AD203B41FA5}">
                      <a16:colId xmlns:a16="http://schemas.microsoft.com/office/drawing/2014/main" val="3212607680"/>
                    </a:ext>
                  </a:extLst>
                </a:gridCol>
                <a:gridCol w="1243010">
                  <a:extLst>
                    <a:ext uri="{9D8B030D-6E8A-4147-A177-3AD203B41FA5}">
                      <a16:colId xmlns:a16="http://schemas.microsoft.com/office/drawing/2014/main" val="4144802156"/>
                    </a:ext>
                  </a:extLst>
                </a:gridCol>
                <a:gridCol w="349630">
                  <a:extLst>
                    <a:ext uri="{9D8B030D-6E8A-4147-A177-3AD203B41FA5}">
                      <a16:colId xmlns:a16="http://schemas.microsoft.com/office/drawing/2014/main" val="2976953005"/>
                    </a:ext>
                  </a:extLst>
                </a:gridCol>
                <a:gridCol w="401864">
                  <a:extLst>
                    <a:ext uri="{9D8B030D-6E8A-4147-A177-3AD203B41FA5}">
                      <a16:colId xmlns:a16="http://schemas.microsoft.com/office/drawing/2014/main" val="3897369288"/>
                    </a:ext>
                  </a:extLst>
                </a:gridCol>
              </a:tblGrid>
              <a:tr h="164779">
                <a:tc>
                  <a:txBody>
                    <a:bodyPr/>
                    <a:lstStyle/>
                    <a:p>
                      <a:pPr algn="ctr" fontAlgn="ctr"/>
                      <a:endParaRPr lang="en-US" sz="1000" b="1" i="0" u="none" strike="noStrike">
                        <a:solidFill>
                          <a:schemeClr val="accent1"/>
                        </a:solidFill>
                        <a:effectLst/>
                        <a:latin typeface="Calibri" panose="020F0502020204030204" pitchFamily="34" charset="0"/>
                      </a:endParaRPr>
                    </a:p>
                  </a:txBody>
                  <a:tcPr marL="6591" marR="6591" marT="659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1000" b="1" u="none" strike="noStrike" dirty="0">
                          <a:solidFill>
                            <a:schemeClr val="accent1"/>
                          </a:solidFill>
                          <a:effectLst/>
                        </a:rPr>
                        <a:t>Time-of-Arrival (s)</a:t>
                      </a:r>
                      <a:endParaRPr lang="en-US" sz="1000" b="1" i="0" u="none" strike="noStrike" dirty="0">
                        <a:solidFill>
                          <a:schemeClr val="accent1"/>
                        </a:solidFill>
                        <a:effectLst/>
                        <a:latin typeface="Calibri" panose="020F0502020204030204" pitchFamily="34" charset="0"/>
                      </a:endParaRPr>
                    </a:p>
                  </a:txBody>
                  <a:tcPr marL="6591" marR="6591" marT="659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1000" b="1" u="none" strike="noStrike" dirty="0">
                          <a:solidFill>
                            <a:schemeClr val="accent1"/>
                          </a:solidFill>
                          <a:effectLst/>
                        </a:rPr>
                        <a:t>X</a:t>
                      </a:r>
                      <a:endParaRPr lang="en-US" sz="1000" b="1" i="0" u="none" strike="noStrike" dirty="0">
                        <a:solidFill>
                          <a:schemeClr val="accent1"/>
                        </a:solidFill>
                        <a:effectLst/>
                        <a:latin typeface="Calibri" panose="020F0502020204030204" pitchFamily="34" charset="0"/>
                      </a:endParaRPr>
                    </a:p>
                  </a:txBody>
                  <a:tcPr marL="6591" marR="6591" marT="659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1000" b="1" u="none" strike="noStrike" dirty="0">
                          <a:solidFill>
                            <a:schemeClr val="accent1"/>
                          </a:solidFill>
                          <a:effectLst/>
                        </a:rPr>
                        <a:t>Y</a:t>
                      </a:r>
                      <a:endParaRPr lang="en-US" sz="1000" b="1" i="0" u="none" strike="noStrike" dirty="0">
                        <a:solidFill>
                          <a:schemeClr val="accent1"/>
                        </a:solidFill>
                        <a:effectLst/>
                        <a:latin typeface="Calibri" panose="020F0502020204030204" pitchFamily="34" charset="0"/>
                      </a:endParaRPr>
                    </a:p>
                  </a:txBody>
                  <a:tcPr marL="6591" marR="6591" marT="659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29954699"/>
                  </a:ext>
                </a:extLst>
              </a:tr>
              <a:tr h="164434">
                <a:tc>
                  <a:txBody>
                    <a:bodyPr/>
                    <a:lstStyle/>
                    <a:p>
                      <a:pPr algn="ctr" fontAlgn="b"/>
                      <a:r>
                        <a:rPr lang="en-US" sz="1000" b="0" i="0" u="none" strike="noStrike">
                          <a:solidFill>
                            <a:srgbClr val="000000"/>
                          </a:solidFill>
                          <a:effectLst/>
                          <a:latin typeface="Calibri" panose="020F0502020204030204" pitchFamily="34" charset="0"/>
                        </a:rPr>
                        <a:t>TPX3</a:t>
                      </a: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0.00405912969</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56</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239</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1947542"/>
                  </a:ext>
                </a:extLst>
              </a:tr>
              <a:tr h="164434">
                <a:tc>
                  <a:txBody>
                    <a:bodyPr/>
                    <a:lstStyle/>
                    <a:p>
                      <a:pPr algn="ctr" fontAlgn="b"/>
                      <a:r>
                        <a:rPr lang="en-US" sz="1000" b="0" i="0" u="none" strike="noStrike">
                          <a:solidFill>
                            <a:srgbClr val="000000"/>
                          </a:solidFill>
                          <a:effectLst/>
                          <a:latin typeface="Calibri" panose="020F0502020204030204" pitchFamily="34" charset="0"/>
                        </a:rPr>
                        <a:t>TPX3</a:t>
                      </a: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0.00405912969</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0</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214</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17281274"/>
                  </a:ext>
                </a:extLst>
              </a:tr>
              <a:tr h="164434">
                <a:tc>
                  <a:txBody>
                    <a:bodyPr/>
                    <a:lstStyle/>
                    <a:p>
                      <a:pPr algn="ctr" fontAlgn="b"/>
                      <a:r>
                        <a:rPr lang="en-US" sz="1000" b="0" i="0" u="none" strike="noStrike">
                          <a:solidFill>
                            <a:srgbClr val="000000"/>
                          </a:solidFill>
                          <a:effectLst/>
                          <a:latin typeface="Calibri" panose="020F0502020204030204" pitchFamily="34" charset="0"/>
                        </a:rPr>
                        <a:t>TPX3</a:t>
                      </a: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0.00405912969</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121</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163</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78697677"/>
                  </a:ext>
                </a:extLst>
              </a:tr>
              <a:tr h="164434">
                <a:tc>
                  <a:txBody>
                    <a:bodyPr/>
                    <a:lstStyle/>
                    <a:p>
                      <a:pPr algn="ctr" fontAlgn="b"/>
                      <a:r>
                        <a:rPr lang="en-US" sz="1000" b="0" i="0" u="none" strike="noStrike">
                          <a:solidFill>
                            <a:srgbClr val="000000"/>
                          </a:solidFill>
                          <a:effectLst/>
                          <a:latin typeface="Calibri" panose="020F0502020204030204" pitchFamily="34" charset="0"/>
                        </a:rPr>
                        <a:t>TPX3</a:t>
                      </a: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0.00405912656</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68</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145</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8466216"/>
                  </a:ext>
                </a:extLst>
              </a:tr>
              <a:tr h="164434">
                <a:tc>
                  <a:txBody>
                    <a:bodyPr/>
                    <a:lstStyle/>
                    <a:p>
                      <a:pPr algn="ctr" fontAlgn="b"/>
                      <a:r>
                        <a:rPr lang="en-US" sz="1000" b="0" i="0" u="none" strike="noStrike">
                          <a:solidFill>
                            <a:schemeClr val="accent5"/>
                          </a:solidFill>
                          <a:effectLst/>
                          <a:latin typeface="Calibri" panose="020F0502020204030204" pitchFamily="34" charset="0"/>
                        </a:rPr>
                        <a:t>TDC</a:t>
                      </a: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sz="1000" u="none" strike="noStrike">
                          <a:solidFill>
                            <a:schemeClr val="accent5"/>
                          </a:solidFill>
                          <a:effectLst/>
                        </a:rPr>
                        <a:t>0.00405912655</a:t>
                      </a:r>
                      <a:endParaRPr lang="en-US" sz="1000" b="0" i="0" u="none" strike="noStrike">
                        <a:solidFill>
                          <a:schemeClr val="accent5"/>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b="0" i="0" u="none" strike="noStrike">
                          <a:solidFill>
                            <a:schemeClr val="accent5"/>
                          </a:solidFill>
                          <a:effectLst/>
                          <a:latin typeface="Calibri" panose="020F0502020204030204" pitchFamily="34" charset="0"/>
                        </a:rPr>
                        <a:t>-</a:t>
                      </a: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b="0" i="0" u="none" strike="noStrike">
                          <a:solidFill>
                            <a:schemeClr val="accent5"/>
                          </a:solidFill>
                          <a:effectLst/>
                          <a:latin typeface="Calibri" panose="020F0502020204030204" pitchFamily="34" charset="0"/>
                        </a:rPr>
                        <a:t>-</a:t>
                      </a: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28594948"/>
                  </a:ext>
                </a:extLst>
              </a:tr>
              <a:tr h="164434">
                <a:tc>
                  <a:txBody>
                    <a:bodyPr/>
                    <a:lstStyle/>
                    <a:p>
                      <a:pPr algn="ctr" fontAlgn="b"/>
                      <a:r>
                        <a:rPr lang="en-US" sz="1000" b="0" i="0" u="none" strike="noStrike">
                          <a:solidFill>
                            <a:srgbClr val="000000"/>
                          </a:solidFill>
                          <a:effectLst/>
                          <a:latin typeface="Calibri" panose="020F0502020204030204" pitchFamily="34" charset="0"/>
                        </a:rPr>
                        <a:t>TPX3</a:t>
                      </a: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0.00405920938</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133</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197</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91054470"/>
                  </a:ext>
                </a:extLst>
              </a:tr>
              <a:tr h="164434">
                <a:tc>
                  <a:txBody>
                    <a:bodyPr/>
                    <a:lstStyle/>
                    <a:p>
                      <a:pPr algn="ctr" fontAlgn="b"/>
                      <a:r>
                        <a:rPr lang="en-US" sz="1000" b="0" i="0" u="none" strike="noStrike">
                          <a:solidFill>
                            <a:srgbClr val="000000"/>
                          </a:solidFill>
                          <a:effectLst/>
                          <a:latin typeface="Calibri" panose="020F0502020204030204" pitchFamily="34" charset="0"/>
                        </a:rPr>
                        <a:t>TPX3</a:t>
                      </a: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0.00405912500</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32</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98</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85364152"/>
                  </a:ext>
                </a:extLst>
              </a:tr>
              <a:tr h="164434">
                <a:tc>
                  <a:txBody>
                    <a:bodyPr/>
                    <a:lstStyle/>
                    <a:p>
                      <a:pPr algn="ctr" fontAlgn="b"/>
                      <a:r>
                        <a:rPr lang="en-US" sz="1000" b="0" i="0" u="none" strike="noStrike">
                          <a:solidFill>
                            <a:srgbClr val="000000"/>
                          </a:solidFill>
                          <a:effectLst/>
                          <a:latin typeface="Calibri" panose="020F0502020204030204" pitchFamily="34" charset="0"/>
                        </a:rPr>
                        <a:t>TXP3</a:t>
                      </a: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0.00405956094</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12</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u="none" strike="noStrike">
                          <a:effectLst/>
                        </a:rPr>
                        <a:t>228</a:t>
                      </a:r>
                      <a:endParaRPr lang="en-US" sz="1000" b="0" i="0" u="none" strike="noStrike">
                        <a:solidFill>
                          <a:srgbClr val="000000"/>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49270551"/>
                  </a:ext>
                </a:extLst>
              </a:tr>
              <a:tr h="164434">
                <a:tc>
                  <a:txBody>
                    <a:bodyPr/>
                    <a:lstStyle/>
                    <a:p>
                      <a:pPr algn="ctr" fontAlgn="b"/>
                      <a:r>
                        <a:rPr lang="en-US" sz="1000" b="0" i="0" u="none" strike="noStrike">
                          <a:solidFill>
                            <a:schemeClr val="accent5"/>
                          </a:solidFill>
                          <a:effectLst/>
                          <a:latin typeface="Calibri" panose="020F0502020204030204" pitchFamily="34" charset="0"/>
                        </a:rPr>
                        <a:t>TDC</a:t>
                      </a: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sz="1000" u="none" strike="noStrike">
                          <a:solidFill>
                            <a:schemeClr val="accent5"/>
                          </a:solidFill>
                          <a:effectLst/>
                        </a:rPr>
                        <a:t>0.00405956096</a:t>
                      </a:r>
                      <a:endParaRPr lang="en-US" sz="1000" b="0" i="0" u="none" strike="noStrike">
                        <a:solidFill>
                          <a:schemeClr val="accent5"/>
                        </a:solidFill>
                        <a:effectLst/>
                        <a:latin typeface="Calibri" panose="020F0502020204030204" pitchFamily="34" charset="0"/>
                      </a:endParaRP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b="0" i="0" u="none" strike="noStrike">
                          <a:solidFill>
                            <a:schemeClr val="accent5"/>
                          </a:solidFill>
                          <a:effectLst/>
                          <a:latin typeface="Calibri" panose="020F0502020204030204" pitchFamily="34" charset="0"/>
                        </a:rPr>
                        <a:t>-</a:t>
                      </a: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000" b="0" i="0" u="none" strike="noStrike" dirty="0">
                          <a:solidFill>
                            <a:schemeClr val="accent5"/>
                          </a:solidFill>
                          <a:effectLst/>
                          <a:latin typeface="Calibri" panose="020F0502020204030204" pitchFamily="34" charset="0"/>
                        </a:rPr>
                        <a:t>-</a:t>
                      </a:r>
                    </a:p>
                  </a:txBody>
                  <a:tcPr marL="6591" marR="6591" marT="659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33633321"/>
                  </a:ext>
                </a:extLst>
              </a:tr>
            </a:tbl>
          </a:graphicData>
        </a:graphic>
      </p:graphicFrame>
      <p:sp>
        <p:nvSpPr>
          <p:cNvPr id="29" name="TextBox 28">
            <a:extLst>
              <a:ext uri="{FF2B5EF4-FFF2-40B4-BE49-F238E27FC236}">
                <a16:creationId xmlns:a16="http://schemas.microsoft.com/office/drawing/2014/main" id="{E816F7A7-0602-9967-BC16-6BD6DFAFD187}"/>
              </a:ext>
            </a:extLst>
          </p:cNvPr>
          <p:cNvSpPr txBox="1"/>
          <p:nvPr/>
        </p:nvSpPr>
        <p:spPr>
          <a:xfrm>
            <a:off x="6090063" y="2295530"/>
            <a:ext cx="1714286" cy="369332"/>
          </a:xfrm>
          <a:prstGeom prst="rect">
            <a:avLst/>
          </a:prstGeom>
          <a:noFill/>
        </p:spPr>
        <p:txBody>
          <a:bodyPr wrap="square" rtlCol="0">
            <a:spAutoFit/>
          </a:bodyPr>
          <a:lstStyle/>
          <a:p>
            <a:r>
              <a:rPr lang="de-DE">
                <a:solidFill>
                  <a:schemeClr val="accent6">
                    <a:lumMod val="75000"/>
                  </a:schemeClr>
                </a:solidFill>
                <a:latin typeface="Roboto Slab Medium" pitchFamily="2" charset="0"/>
                <a:ea typeface="Roboto Slab Medium" pitchFamily="2" charset="0"/>
              </a:rPr>
              <a:t>List of events</a:t>
            </a:r>
            <a:endParaRPr lang="en-DE">
              <a:solidFill>
                <a:schemeClr val="accent6">
                  <a:lumMod val="75000"/>
                </a:schemeClr>
              </a:solidFill>
              <a:latin typeface="Roboto Slab Medium" pitchFamily="2" charset="0"/>
              <a:ea typeface="Roboto Slab Medium" pitchFamily="2" charset="0"/>
            </a:endParaRPr>
          </a:p>
        </p:txBody>
      </p:sp>
      <p:sp>
        <p:nvSpPr>
          <p:cNvPr id="34" name="TextBox 33">
            <a:extLst>
              <a:ext uri="{FF2B5EF4-FFF2-40B4-BE49-F238E27FC236}">
                <a16:creationId xmlns:a16="http://schemas.microsoft.com/office/drawing/2014/main" id="{ACB7449D-2F84-7ED0-D137-AAD0D98667D4}"/>
              </a:ext>
            </a:extLst>
          </p:cNvPr>
          <p:cNvSpPr txBox="1"/>
          <p:nvPr/>
        </p:nvSpPr>
        <p:spPr>
          <a:xfrm>
            <a:off x="1138695" y="1430408"/>
            <a:ext cx="1085554" cy="400110"/>
          </a:xfrm>
          <a:prstGeom prst="rect">
            <a:avLst/>
          </a:prstGeom>
          <a:noFill/>
        </p:spPr>
        <p:txBody>
          <a:bodyPr wrap="none" rtlCol="0">
            <a:spAutoFit/>
          </a:bodyPr>
          <a:lstStyle/>
          <a:p>
            <a:r>
              <a:rPr lang="de-DE" sz="2000">
                <a:solidFill>
                  <a:srgbClr val="056678"/>
                </a:solidFill>
                <a:latin typeface="Source Sans Pro" panose="020B0503030403020204" pitchFamily="34" charset="0"/>
                <a:ea typeface="Roboto Slab Light" pitchFamily="2" charset="0"/>
              </a:rPr>
              <a:t>Electron</a:t>
            </a:r>
            <a:endParaRPr lang="en-DE" sz="2000">
              <a:solidFill>
                <a:srgbClr val="056678"/>
              </a:solidFill>
              <a:latin typeface="Source Sans Pro" panose="020B0503030403020204" pitchFamily="34" charset="0"/>
              <a:ea typeface="Roboto Slab Light" pitchFamily="2" charset="0"/>
            </a:endParaRPr>
          </a:p>
        </p:txBody>
      </p:sp>
      <p:cxnSp>
        <p:nvCxnSpPr>
          <p:cNvPr id="36" name="Straight Arrow Connector 35">
            <a:extLst>
              <a:ext uri="{FF2B5EF4-FFF2-40B4-BE49-F238E27FC236}">
                <a16:creationId xmlns:a16="http://schemas.microsoft.com/office/drawing/2014/main" id="{67809356-8AAE-8B90-6D76-B1E501A03CC8}"/>
              </a:ext>
            </a:extLst>
          </p:cNvPr>
          <p:cNvCxnSpPr>
            <a:cxnSpLocks/>
          </p:cNvCxnSpPr>
          <p:nvPr/>
        </p:nvCxnSpPr>
        <p:spPr>
          <a:xfrm>
            <a:off x="1673799" y="1863522"/>
            <a:ext cx="15346" cy="432008"/>
          </a:xfrm>
          <a:prstGeom prst="straightConnector1">
            <a:avLst/>
          </a:prstGeom>
          <a:ln w="28575">
            <a:tailEnd type="triangle"/>
          </a:ln>
        </p:spPr>
        <p:style>
          <a:lnRef idx="1">
            <a:schemeClr val="accent6"/>
          </a:lnRef>
          <a:fillRef idx="0">
            <a:schemeClr val="accent6"/>
          </a:fillRef>
          <a:effectRef idx="0">
            <a:schemeClr val="accent6"/>
          </a:effectRef>
          <a:fontRef idx="minor">
            <a:schemeClr val="tx1"/>
          </a:fontRef>
        </p:style>
      </p:cxnSp>
      <p:sp>
        <p:nvSpPr>
          <p:cNvPr id="41" name="Rectangle: Rounded Corners 40">
            <a:extLst>
              <a:ext uri="{FF2B5EF4-FFF2-40B4-BE49-F238E27FC236}">
                <a16:creationId xmlns:a16="http://schemas.microsoft.com/office/drawing/2014/main" id="{0A186F34-CD56-08BB-C458-B30DAE2D3EF4}"/>
              </a:ext>
            </a:extLst>
          </p:cNvPr>
          <p:cNvSpPr/>
          <p:nvPr/>
        </p:nvSpPr>
        <p:spPr>
          <a:xfrm>
            <a:off x="4130115" y="3007372"/>
            <a:ext cx="1411664" cy="688349"/>
          </a:xfrm>
          <a:prstGeom prst="round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Source Sans Pro" panose="020B0503030403020204" pitchFamily="34" charset="0"/>
                <a:ea typeface="Source Sans Pro" panose="020B0503030403020204" pitchFamily="34" charset="0"/>
              </a:rPr>
              <a:t> Timepix3 Detectors</a:t>
            </a:r>
            <a:endParaRPr lang="en-NL">
              <a:latin typeface="Source Sans Pro" panose="020B0503030403020204" pitchFamily="34" charset="0"/>
              <a:ea typeface="Source Sans Pro" panose="020B0503030403020204" pitchFamily="34" charset="0"/>
            </a:endParaRPr>
          </a:p>
        </p:txBody>
      </p:sp>
      <p:cxnSp>
        <p:nvCxnSpPr>
          <p:cNvPr id="42" name="Straight Arrow Connector 41">
            <a:extLst>
              <a:ext uri="{FF2B5EF4-FFF2-40B4-BE49-F238E27FC236}">
                <a16:creationId xmlns:a16="http://schemas.microsoft.com/office/drawing/2014/main" id="{580377F8-612A-2F8B-FAF4-F1C243C1B792}"/>
              </a:ext>
            </a:extLst>
          </p:cNvPr>
          <p:cNvCxnSpPr>
            <a:cxnSpLocks/>
          </p:cNvCxnSpPr>
          <p:nvPr/>
        </p:nvCxnSpPr>
        <p:spPr>
          <a:xfrm>
            <a:off x="5541779" y="3378996"/>
            <a:ext cx="190937"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5A2B666A-9382-DF02-6B2F-5753A2EDB399}"/>
              </a:ext>
            </a:extLst>
          </p:cNvPr>
          <p:cNvCxnSpPr>
            <a:cxnSpLocks/>
            <a:stCxn id="44" idx="3"/>
            <a:endCxn id="41" idx="0"/>
          </p:cNvCxnSpPr>
          <p:nvPr/>
        </p:nvCxnSpPr>
        <p:spPr>
          <a:xfrm>
            <a:off x="3458227" y="2363553"/>
            <a:ext cx="1377720" cy="643819"/>
          </a:xfrm>
          <a:prstGeom prst="bentConnector2">
            <a:avLst/>
          </a:prstGeom>
          <a:ln w="254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nector: Elbow 47">
            <a:extLst>
              <a:ext uri="{FF2B5EF4-FFF2-40B4-BE49-F238E27FC236}">
                <a16:creationId xmlns:a16="http://schemas.microsoft.com/office/drawing/2014/main" id="{99FE3091-21A7-FD4E-E669-FBBA58D63710}"/>
              </a:ext>
            </a:extLst>
          </p:cNvPr>
          <p:cNvCxnSpPr>
            <a:cxnSpLocks/>
            <a:stCxn id="45" idx="3"/>
            <a:endCxn id="41" idx="2"/>
          </p:cNvCxnSpPr>
          <p:nvPr/>
        </p:nvCxnSpPr>
        <p:spPr>
          <a:xfrm flipV="1">
            <a:off x="3458227" y="3695721"/>
            <a:ext cx="1377720" cy="616421"/>
          </a:xfrm>
          <a:prstGeom prst="bentConnector2">
            <a:avLst/>
          </a:prstGeom>
          <a:ln w="254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57" name="Table 57">
            <a:extLst>
              <a:ext uri="{FF2B5EF4-FFF2-40B4-BE49-F238E27FC236}">
                <a16:creationId xmlns:a16="http://schemas.microsoft.com/office/drawing/2014/main" id="{EB9BA153-5155-A490-D09E-BB857EA36160}"/>
              </a:ext>
            </a:extLst>
          </p:cNvPr>
          <p:cNvGraphicFramePr>
            <a:graphicFrameLocks noGrp="1"/>
          </p:cNvGraphicFramePr>
          <p:nvPr/>
        </p:nvGraphicFramePr>
        <p:xfrm>
          <a:off x="3804944" y="4585644"/>
          <a:ext cx="4266368" cy="1524000"/>
        </p:xfrm>
        <a:graphic>
          <a:graphicData uri="http://schemas.openxmlformats.org/drawingml/2006/table">
            <a:tbl>
              <a:tblPr firstRow="1" bandRow="1">
                <a:tableStyleId>{93296810-A885-4BE3-A3E7-6D5BEEA58F35}</a:tableStyleId>
              </a:tblPr>
              <a:tblGrid>
                <a:gridCol w="1669143">
                  <a:extLst>
                    <a:ext uri="{9D8B030D-6E8A-4147-A177-3AD203B41FA5}">
                      <a16:colId xmlns:a16="http://schemas.microsoft.com/office/drawing/2014/main" val="4053024637"/>
                    </a:ext>
                  </a:extLst>
                </a:gridCol>
                <a:gridCol w="2597225">
                  <a:extLst>
                    <a:ext uri="{9D8B030D-6E8A-4147-A177-3AD203B41FA5}">
                      <a16:colId xmlns:a16="http://schemas.microsoft.com/office/drawing/2014/main" val="371395677"/>
                    </a:ext>
                  </a:extLst>
                </a:gridCol>
              </a:tblGrid>
              <a:tr h="288000">
                <a:tc gridSpan="2">
                  <a:txBody>
                    <a:bodyPr/>
                    <a:lstStyle/>
                    <a:p>
                      <a:pPr algn="ctr"/>
                      <a:r>
                        <a:rPr lang="en-US" sz="1400"/>
                        <a:t>TDC Specifications</a:t>
                      </a:r>
                      <a:endParaRPr lang="en-NL" sz="1400">
                        <a:latin typeface="Source Sans Pro" panose="020B0503030403020204" pitchFamily="34" charset="0"/>
                      </a:endParaRPr>
                    </a:p>
                  </a:txBody>
                  <a:tcPr/>
                </a:tc>
                <a:tc hMerge="1">
                  <a:txBody>
                    <a:bodyPr/>
                    <a:lstStyle/>
                    <a:p>
                      <a:endParaRPr lang="en-NL"/>
                    </a:p>
                  </a:txBody>
                  <a:tcPr/>
                </a:tc>
                <a:extLst>
                  <a:ext uri="{0D108BD9-81ED-4DB2-BD59-A6C34878D82A}">
                    <a16:rowId xmlns:a16="http://schemas.microsoft.com/office/drawing/2014/main" val="2293701801"/>
                  </a:ext>
                </a:extLst>
              </a:tr>
              <a:tr h="288000">
                <a:tc>
                  <a:txBody>
                    <a:bodyPr/>
                    <a:lstStyle/>
                    <a:p>
                      <a:r>
                        <a:rPr lang="en-US" sz="1400"/>
                        <a:t>Time resolution</a:t>
                      </a:r>
                      <a:endParaRPr lang="en-NL" sz="1400">
                        <a:latin typeface="Source Sans Pro" panose="020B0503030403020204" pitchFamily="34" charset="0"/>
                      </a:endParaRPr>
                    </a:p>
                  </a:txBody>
                  <a:tcPr/>
                </a:tc>
                <a:tc>
                  <a:txBody>
                    <a:bodyPr/>
                    <a:lstStyle/>
                    <a:p>
                      <a:r>
                        <a:rPr lang="en-US" sz="1400"/>
                        <a:t>260 </a:t>
                      </a:r>
                      <a:r>
                        <a:rPr lang="en-US" sz="1400" err="1"/>
                        <a:t>ps</a:t>
                      </a:r>
                      <a:endParaRPr lang="en-NL" sz="1400">
                        <a:latin typeface="Source Sans Pro" panose="020B0503030403020204" pitchFamily="34" charset="0"/>
                      </a:endParaRPr>
                    </a:p>
                  </a:txBody>
                  <a:tcPr/>
                </a:tc>
                <a:extLst>
                  <a:ext uri="{0D108BD9-81ED-4DB2-BD59-A6C34878D82A}">
                    <a16:rowId xmlns:a16="http://schemas.microsoft.com/office/drawing/2014/main" val="2083983169"/>
                  </a:ext>
                </a:extLst>
              </a:tr>
              <a:tr h="288000">
                <a:tc>
                  <a:txBody>
                    <a:bodyPr/>
                    <a:lstStyle/>
                    <a:p>
                      <a:r>
                        <a:rPr lang="en-US" sz="1400"/>
                        <a:t>Number of inputs</a:t>
                      </a:r>
                      <a:endParaRPr lang="en-NL" sz="1400">
                        <a:latin typeface="Source Sans Pro" panose="020B0503030403020204" pitchFamily="34" charset="0"/>
                      </a:endParaRPr>
                    </a:p>
                  </a:txBody>
                  <a:tcPr/>
                </a:tc>
                <a:tc>
                  <a:txBody>
                    <a:bodyPr/>
                    <a:lstStyle/>
                    <a:p>
                      <a:r>
                        <a:rPr lang="en-US" sz="1400"/>
                        <a:t>2</a:t>
                      </a:r>
                      <a:endParaRPr lang="en-NL" sz="1400">
                        <a:latin typeface="Source Sans Pro" panose="020B0503030403020204" pitchFamily="34" charset="0"/>
                      </a:endParaRPr>
                    </a:p>
                  </a:txBody>
                  <a:tcPr/>
                </a:tc>
                <a:extLst>
                  <a:ext uri="{0D108BD9-81ED-4DB2-BD59-A6C34878D82A}">
                    <a16:rowId xmlns:a16="http://schemas.microsoft.com/office/drawing/2014/main" val="997284265"/>
                  </a:ext>
                </a:extLst>
              </a:tr>
              <a:tr h="288000">
                <a:tc>
                  <a:txBody>
                    <a:bodyPr/>
                    <a:lstStyle/>
                    <a:p>
                      <a:r>
                        <a:rPr lang="en-US" sz="1400"/>
                        <a:t>Trigger</a:t>
                      </a:r>
                      <a:endParaRPr lang="en-NL" sz="1400">
                        <a:latin typeface="Source Sans Pro" panose="020B0503030403020204" pitchFamily="34" charset="0"/>
                      </a:endParaRPr>
                    </a:p>
                  </a:txBody>
                  <a:tcPr/>
                </a:tc>
                <a:tc>
                  <a:txBody>
                    <a:bodyPr/>
                    <a:lstStyle/>
                    <a:p>
                      <a:r>
                        <a:rPr lang="en-US" sz="1400"/>
                        <a:t>Rising or falling edge or both</a:t>
                      </a:r>
                      <a:endParaRPr lang="en-NL" sz="1400">
                        <a:latin typeface="Source Sans Pro" panose="020B0503030403020204" pitchFamily="34" charset="0"/>
                      </a:endParaRPr>
                    </a:p>
                  </a:txBody>
                  <a:tcPr/>
                </a:tc>
                <a:extLst>
                  <a:ext uri="{0D108BD9-81ED-4DB2-BD59-A6C34878D82A}">
                    <a16:rowId xmlns:a16="http://schemas.microsoft.com/office/drawing/2014/main" val="111116137"/>
                  </a:ext>
                </a:extLst>
              </a:tr>
              <a:tr h="288000">
                <a:tc>
                  <a:txBody>
                    <a:bodyPr/>
                    <a:lstStyle/>
                    <a:p>
                      <a:r>
                        <a:rPr lang="en-US" sz="1400"/>
                        <a:t>Maximum rate</a:t>
                      </a:r>
                      <a:endParaRPr lang="en-NL" sz="1400">
                        <a:latin typeface="Source Sans Pro" panose="020B0503030403020204" pitchFamily="34" charset="0"/>
                      </a:endParaRPr>
                    </a:p>
                  </a:txBody>
                  <a:tcPr/>
                </a:tc>
                <a:tc>
                  <a:txBody>
                    <a:bodyPr/>
                    <a:lstStyle/>
                    <a:p>
                      <a:r>
                        <a:rPr lang="en-US" sz="1400"/>
                        <a:t>10 MHz</a:t>
                      </a:r>
                      <a:endParaRPr lang="en-NL" sz="1400">
                        <a:latin typeface="Source Sans Pro" panose="020B0503030403020204" pitchFamily="34" charset="0"/>
                      </a:endParaRPr>
                    </a:p>
                  </a:txBody>
                  <a:tcPr/>
                </a:tc>
                <a:extLst>
                  <a:ext uri="{0D108BD9-81ED-4DB2-BD59-A6C34878D82A}">
                    <a16:rowId xmlns:a16="http://schemas.microsoft.com/office/drawing/2014/main" val="4010520352"/>
                  </a:ext>
                </a:extLst>
              </a:tr>
            </a:tbl>
          </a:graphicData>
        </a:graphic>
      </p:graphicFrame>
      <p:grpSp>
        <p:nvGrpSpPr>
          <p:cNvPr id="2" name="Group 1">
            <a:extLst>
              <a:ext uri="{FF2B5EF4-FFF2-40B4-BE49-F238E27FC236}">
                <a16:creationId xmlns:a16="http://schemas.microsoft.com/office/drawing/2014/main" id="{A3F03156-1FF1-7E2B-0DA5-85AB25F12B5B}"/>
              </a:ext>
            </a:extLst>
          </p:cNvPr>
          <p:cNvGrpSpPr/>
          <p:nvPr/>
        </p:nvGrpSpPr>
        <p:grpSpPr>
          <a:xfrm>
            <a:off x="336384" y="2200765"/>
            <a:ext cx="3059251" cy="979730"/>
            <a:chOff x="155627" y="3337986"/>
            <a:chExt cx="3059251" cy="979730"/>
          </a:xfrm>
        </p:grpSpPr>
        <p:sp>
          <p:nvSpPr>
            <p:cNvPr id="3" name="Oval 2">
              <a:extLst>
                <a:ext uri="{FF2B5EF4-FFF2-40B4-BE49-F238E27FC236}">
                  <a16:creationId xmlns:a16="http://schemas.microsoft.com/office/drawing/2014/main" id="{FC1B88CC-D535-BEC8-2506-51AFA7BC6B38}"/>
                </a:ext>
              </a:extLst>
            </p:cNvPr>
            <p:cNvSpPr/>
            <p:nvPr/>
          </p:nvSpPr>
          <p:spPr>
            <a:xfrm>
              <a:off x="1742819" y="3709109"/>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6" name="Oval 5">
              <a:extLst>
                <a:ext uri="{FF2B5EF4-FFF2-40B4-BE49-F238E27FC236}">
                  <a16:creationId xmlns:a16="http://schemas.microsoft.com/office/drawing/2014/main" id="{5D28E8F2-A47F-3C53-C0BE-9FA56208CDFC}"/>
                </a:ext>
              </a:extLst>
            </p:cNvPr>
            <p:cNvSpPr/>
            <p:nvPr/>
          </p:nvSpPr>
          <p:spPr>
            <a:xfrm>
              <a:off x="1991545" y="3715895"/>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7" name="Oval 6">
              <a:extLst>
                <a:ext uri="{FF2B5EF4-FFF2-40B4-BE49-F238E27FC236}">
                  <a16:creationId xmlns:a16="http://schemas.microsoft.com/office/drawing/2014/main" id="{D1EB916E-3240-6705-1949-A71D8E7C924E}"/>
                </a:ext>
              </a:extLst>
            </p:cNvPr>
            <p:cNvSpPr/>
            <p:nvPr/>
          </p:nvSpPr>
          <p:spPr>
            <a:xfrm>
              <a:off x="2259622" y="3709109"/>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8" name="Oval 7">
              <a:extLst>
                <a:ext uri="{FF2B5EF4-FFF2-40B4-BE49-F238E27FC236}">
                  <a16:creationId xmlns:a16="http://schemas.microsoft.com/office/drawing/2014/main" id="{A3AE2F4B-DEDB-C46D-5B4C-FDEF17798059}"/>
                </a:ext>
              </a:extLst>
            </p:cNvPr>
            <p:cNvSpPr/>
            <p:nvPr/>
          </p:nvSpPr>
          <p:spPr>
            <a:xfrm>
              <a:off x="2532593" y="3709109"/>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9" name="Oval 8">
              <a:extLst>
                <a:ext uri="{FF2B5EF4-FFF2-40B4-BE49-F238E27FC236}">
                  <a16:creationId xmlns:a16="http://schemas.microsoft.com/office/drawing/2014/main" id="{7EFE7038-F547-8EF1-54A6-A45E35C788B9}"/>
                </a:ext>
              </a:extLst>
            </p:cNvPr>
            <p:cNvSpPr/>
            <p:nvPr/>
          </p:nvSpPr>
          <p:spPr>
            <a:xfrm>
              <a:off x="2770300" y="3709109"/>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27" name="Oval 26">
              <a:extLst>
                <a:ext uri="{FF2B5EF4-FFF2-40B4-BE49-F238E27FC236}">
                  <a16:creationId xmlns:a16="http://schemas.microsoft.com/office/drawing/2014/main" id="{889A2A7E-7C15-317E-FC6E-7BC381D4C495}"/>
                </a:ext>
              </a:extLst>
            </p:cNvPr>
            <p:cNvSpPr/>
            <p:nvPr/>
          </p:nvSpPr>
          <p:spPr>
            <a:xfrm>
              <a:off x="968410" y="3715895"/>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30" name="Oval 29">
              <a:extLst>
                <a:ext uri="{FF2B5EF4-FFF2-40B4-BE49-F238E27FC236}">
                  <a16:creationId xmlns:a16="http://schemas.microsoft.com/office/drawing/2014/main" id="{395EA62D-D595-ECCE-FC0C-CEFFAFE18477}"/>
                </a:ext>
              </a:extLst>
            </p:cNvPr>
            <p:cNvSpPr/>
            <p:nvPr/>
          </p:nvSpPr>
          <p:spPr>
            <a:xfrm>
              <a:off x="1221576" y="3722680"/>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31" name="Oval 30">
              <a:extLst>
                <a:ext uri="{FF2B5EF4-FFF2-40B4-BE49-F238E27FC236}">
                  <a16:creationId xmlns:a16="http://schemas.microsoft.com/office/drawing/2014/main" id="{1E6DDA89-1232-C309-D376-608A7CCBA76E}"/>
                </a:ext>
              </a:extLst>
            </p:cNvPr>
            <p:cNvSpPr/>
            <p:nvPr/>
          </p:nvSpPr>
          <p:spPr>
            <a:xfrm>
              <a:off x="1474741" y="3722680"/>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32" name="Oval 31">
              <a:extLst>
                <a:ext uri="{FF2B5EF4-FFF2-40B4-BE49-F238E27FC236}">
                  <a16:creationId xmlns:a16="http://schemas.microsoft.com/office/drawing/2014/main" id="{D8663D84-9B11-0C0A-7204-5A1531528F36}"/>
                </a:ext>
              </a:extLst>
            </p:cNvPr>
            <p:cNvSpPr/>
            <p:nvPr/>
          </p:nvSpPr>
          <p:spPr>
            <a:xfrm>
              <a:off x="208915" y="3715895"/>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33" name="Oval 32">
              <a:extLst>
                <a:ext uri="{FF2B5EF4-FFF2-40B4-BE49-F238E27FC236}">
                  <a16:creationId xmlns:a16="http://schemas.microsoft.com/office/drawing/2014/main" id="{5C381375-A781-EF75-0CE5-2C17A38B4664}"/>
                </a:ext>
              </a:extLst>
            </p:cNvPr>
            <p:cNvSpPr/>
            <p:nvPr/>
          </p:nvSpPr>
          <p:spPr>
            <a:xfrm>
              <a:off x="462080" y="3722680"/>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35" name="Oval 34">
              <a:extLst>
                <a:ext uri="{FF2B5EF4-FFF2-40B4-BE49-F238E27FC236}">
                  <a16:creationId xmlns:a16="http://schemas.microsoft.com/office/drawing/2014/main" id="{13AFA6E5-E6E6-A986-93E4-06FC630D7CB4}"/>
                </a:ext>
              </a:extLst>
            </p:cNvPr>
            <p:cNvSpPr/>
            <p:nvPr/>
          </p:nvSpPr>
          <p:spPr>
            <a:xfrm>
              <a:off x="715245" y="3722680"/>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37" name="Rectangle 36">
              <a:extLst>
                <a:ext uri="{FF2B5EF4-FFF2-40B4-BE49-F238E27FC236}">
                  <a16:creationId xmlns:a16="http://schemas.microsoft.com/office/drawing/2014/main" id="{9DB42DF3-989A-75F0-8166-374A10D51F86}"/>
                </a:ext>
              </a:extLst>
            </p:cNvPr>
            <p:cNvSpPr/>
            <p:nvPr/>
          </p:nvSpPr>
          <p:spPr>
            <a:xfrm>
              <a:off x="156000" y="3429001"/>
              <a:ext cx="2874147" cy="310456"/>
            </a:xfrm>
            <a:prstGeom prst="rect">
              <a:avLst/>
            </a:prstGeom>
            <a:gradFill>
              <a:gsLst>
                <a:gs pos="100000">
                  <a:srgbClr val="ABC5EB"/>
                </a:gs>
                <a:gs pos="100000">
                  <a:srgbClr val="8BE1FF"/>
                </a:gs>
                <a:gs pos="100000">
                  <a:srgbClr val="D1F3FF"/>
                </a:gs>
                <a:gs pos="100000">
                  <a:schemeClr val="bg1"/>
                </a:gs>
                <a:gs pos="100000">
                  <a:schemeClr val="accent1">
                    <a:lumMod val="30000"/>
                    <a:lumOff val="70000"/>
                  </a:schemeClr>
                </a:gs>
              </a:gsLst>
              <a:lin ang="5400000" scaled="1"/>
            </a:gradFill>
            <a:ln w="19050" cmpd="dbl"/>
            <a:scene3d>
              <a:camera prst="orthographicFront"/>
              <a:lightRig rig="threePt" dir="t"/>
            </a:scene3d>
            <a:sp3d>
              <a:bevelT w="152400" h="50800" prst="softRound"/>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38" name="Rectangle 37">
              <a:extLst>
                <a:ext uri="{FF2B5EF4-FFF2-40B4-BE49-F238E27FC236}">
                  <a16:creationId xmlns:a16="http://schemas.microsoft.com/office/drawing/2014/main" id="{D226328D-7B79-6D4B-1876-D5CC811CF69C}"/>
                </a:ext>
              </a:extLst>
            </p:cNvPr>
            <p:cNvSpPr>
              <a:spLocks noChangeAspect="1"/>
            </p:cNvSpPr>
            <p:nvPr/>
          </p:nvSpPr>
          <p:spPr>
            <a:xfrm>
              <a:off x="155627" y="3900816"/>
              <a:ext cx="2852567" cy="416900"/>
            </a:xfrm>
            <a:prstGeom prst="rect">
              <a:avLst/>
            </a:prstGeom>
            <a:pattFill prst="diagBrick">
              <a:fgClr>
                <a:srgbClr val="D1F3FF"/>
              </a:fgClr>
              <a:bgClr>
                <a:srgbClr val="0070C0"/>
              </a:bgClr>
            </a:pattFill>
            <a:ln w="28575" cmpd="tri">
              <a:solidFill>
                <a:schemeClr val="accent6"/>
              </a:solidFill>
              <a:round/>
            </a:ln>
            <a:effectLst>
              <a:outerShdw blurRad="50800" dist="38100" dir="8100000" algn="tr" rotWithShape="0">
                <a:prstClr val="black">
                  <a:alpha val="40000"/>
                </a:prstClr>
              </a:outerShdw>
            </a:effectLst>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39" name="TextBox 38">
              <a:extLst>
                <a:ext uri="{FF2B5EF4-FFF2-40B4-BE49-F238E27FC236}">
                  <a16:creationId xmlns:a16="http://schemas.microsoft.com/office/drawing/2014/main" id="{2064BE0A-AB53-3FB2-0E37-A8261B8E11A4}"/>
                </a:ext>
              </a:extLst>
            </p:cNvPr>
            <p:cNvSpPr txBox="1"/>
            <p:nvPr/>
          </p:nvSpPr>
          <p:spPr>
            <a:xfrm>
              <a:off x="3008007" y="3900816"/>
              <a:ext cx="184731" cy="307777"/>
            </a:xfrm>
            <a:prstGeom prst="rect">
              <a:avLst/>
            </a:prstGeom>
            <a:noFill/>
          </p:spPr>
          <p:txBody>
            <a:bodyPr wrap="none" rtlCol="0">
              <a:spAutoFit/>
            </a:bodyPr>
            <a:lstStyle/>
            <a:p>
              <a:endParaRPr lang="en-DE" sz="1400">
                <a:latin typeface="Source Sans Pro" panose="020B0503030403020204" pitchFamily="34" charset="0"/>
                <a:ea typeface="Roboto Slab Light" pitchFamily="2" charset="0"/>
              </a:endParaRPr>
            </a:p>
          </p:txBody>
        </p:sp>
        <p:sp>
          <p:nvSpPr>
            <p:cNvPr id="40" name="TextBox 39">
              <a:extLst>
                <a:ext uri="{FF2B5EF4-FFF2-40B4-BE49-F238E27FC236}">
                  <a16:creationId xmlns:a16="http://schemas.microsoft.com/office/drawing/2014/main" id="{CDE0BF9E-2CA7-CF57-43FE-2FDBA3683A6E}"/>
                </a:ext>
              </a:extLst>
            </p:cNvPr>
            <p:cNvSpPr txBox="1"/>
            <p:nvPr/>
          </p:nvSpPr>
          <p:spPr>
            <a:xfrm>
              <a:off x="3030147" y="3337986"/>
              <a:ext cx="184731" cy="307777"/>
            </a:xfrm>
            <a:prstGeom prst="rect">
              <a:avLst/>
            </a:prstGeom>
            <a:noFill/>
          </p:spPr>
          <p:txBody>
            <a:bodyPr wrap="none" rtlCol="0">
              <a:spAutoFit/>
            </a:bodyPr>
            <a:lstStyle/>
            <a:p>
              <a:endParaRPr lang="en-DE" sz="1400">
                <a:latin typeface="Source Sans Pro" panose="020B0503030403020204" pitchFamily="34" charset="0"/>
                <a:ea typeface="Roboto Slab Light" pitchFamily="2" charset="0"/>
              </a:endParaRPr>
            </a:p>
          </p:txBody>
        </p:sp>
      </p:grpSp>
    </p:spTree>
    <p:extLst>
      <p:ext uri="{BB962C8B-B14F-4D97-AF65-F5344CB8AC3E}">
        <p14:creationId xmlns:p14="http://schemas.microsoft.com/office/powerpoint/2010/main" val="38067377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Rounded Corners 44">
            <a:extLst>
              <a:ext uri="{FF2B5EF4-FFF2-40B4-BE49-F238E27FC236}">
                <a16:creationId xmlns:a16="http://schemas.microsoft.com/office/drawing/2014/main" id="{52210F84-B409-09B7-9162-770F185D1744}"/>
              </a:ext>
            </a:extLst>
          </p:cNvPr>
          <p:cNvSpPr/>
          <p:nvPr/>
        </p:nvSpPr>
        <p:spPr>
          <a:xfrm>
            <a:off x="4146296" y="3975595"/>
            <a:ext cx="3302227" cy="1866291"/>
          </a:xfrm>
          <a:prstGeom prst="roundRect">
            <a:avLst/>
          </a:prstGeom>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pPr algn="ctr"/>
            <a:r>
              <a:rPr lang="en-US">
                <a:solidFill>
                  <a:schemeClr val="accent4"/>
                </a:solidFill>
                <a:latin typeface="Source Sans Pro"/>
                <a:ea typeface="Source Sans Pro"/>
              </a:rPr>
              <a:t>Clock reference 40 MHZ</a:t>
            </a:r>
          </a:p>
          <a:p>
            <a:pPr algn="ctr"/>
            <a:r>
              <a:rPr lang="en-US">
                <a:latin typeface="Source Sans Pro" panose="020B0503030403020204" pitchFamily="34" charset="0"/>
              </a:rPr>
              <a:t>Source examples:</a:t>
            </a:r>
          </a:p>
          <a:p>
            <a:pPr marL="285750" indent="-285750" algn="ctr">
              <a:buFont typeface="Arial" panose="020B0604020202020204" pitchFamily="34" charset="0"/>
              <a:buChar char="•"/>
            </a:pPr>
            <a:r>
              <a:rPr lang="en-US">
                <a:latin typeface="Source Sans Pro" panose="020B0503030403020204" pitchFamily="34" charset="0"/>
              </a:rPr>
              <a:t>Function generator</a:t>
            </a:r>
          </a:p>
          <a:p>
            <a:pPr marL="285750" indent="-285750" algn="ctr">
              <a:buFont typeface="Arial" panose="020B0604020202020204" pitchFamily="34" charset="0"/>
              <a:buChar char="•"/>
            </a:pPr>
            <a:r>
              <a:rPr lang="en-US">
                <a:latin typeface="Source Sans Pro" panose="020B0503030403020204" pitchFamily="34" charset="0"/>
              </a:rPr>
              <a:t>Scan generator</a:t>
            </a:r>
          </a:p>
          <a:p>
            <a:pPr marL="285750" indent="-285750" algn="ctr">
              <a:buFont typeface="Arial" panose="020B0604020202020204" pitchFamily="34" charset="0"/>
              <a:buChar char="•"/>
            </a:pPr>
            <a:r>
              <a:rPr lang="en-US">
                <a:latin typeface="Source Sans Pro" panose="020B0503030403020204" pitchFamily="34" charset="0"/>
              </a:rPr>
              <a:t>Raspberry Pi</a:t>
            </a:r>
          </a:p>
          <a:p>
            <a:pPr algn="ctr"/>
            <a:endParaRPr lang="en-US">
              <a:latin typeface="Source Sans Pro" panose="020B0503030403020204" pitchFamily="34" charset="0"/>
            </a:endParaRPr>
          </a:p>
        </p:txBody>
      </p:sp>
      <p:sp>
        <p:nvSpPr>
          <p:cNvPr id="44" name="Rectangle: Rounded Corners 43">
            <a:extLst>
              <a:ext uri="{FF2B5EF4-FFF2-40B4-BE49-F238E27FC236}">
                <a16:creationId xmlns:a16="http://schemas.microsoft.com/office/drawing/2014/main" id="{A3A6DCDE-2A0C-5C49-684B-32B10A79DC54}"/>
              </a:ext>
            </a:extLst>
          </p:cNvPr>
          <p:cNvSpPr/>
          <p:nvPr/>
        </p:nvSpPr>
        <p:spPr>
          <a:xfrm>
            <a:off x="5980315" y="650563"/>
            <a:ext cx="3302227" cy="1866291"/>
          </a:xfrm>
          <a:prstGeom prst="roundRect">
            <a:avLst/>
          </a:prstGeom>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NL">
              <a:latin typeface="Source Sans Pro" panose="020B0503030403020204" pitchFamily="34" charset="0"/>
              <a:ea typeface="Source Sans Pro" panose="020B0503030403020204" pitchFamily="34" charset="0"/>
            </a:endParaRPr>
          </a:p>
        </p:txBody>
      </p:sp>
      <p:sp>
        <p:nvSpPr>
          <p:cNvPr id="11" name="Content Placeholder 10">
            <a:extLst>
              <a:ext uri="{FF2B5EF4-FFF2-40B4-BE49-F238E27FC236}">
                <a16:creationId xmlns:a16="http://schemas.microsoft.com/office/drawing/2014/main" id="{B4D7D06E-8279-EE8B-23AF-EBFC94CD897F}"/>
              </a:ext>
            </a:extLst>
          </p:cNvPr>
          <p:cNvSpPr>
            <a:spLocks noGrp="1"/>
          </p:cNvSpPr>
          <p:nvPr>
            <p:ph idx="1"/>
          </p:nvPr>
        </p:nvSpPr>
        <p:spPr>
          <a:xfrm>
            <a:off x="330713" y="1688246"/>
            <a:ext cx="3833873" cy="3517339"/>
          </a:xfrm>
        </p:spPr>
        <p:txBody>
          <a:bodyPr/>
          <a:lstStyle/>
          <a:p>
            <a:r>
              <a:rPr lang="en-US">
                <a:solidFill>
                  <a:schemeClr val="accent4"/>
                </a:solidFill>
              </a:rPr>
              <a:t>An alternative is to synchronize the clock of the Timepix3 detectors with an external reference</a:t>
            </a:r>
          </a:p>
          <a:p>
            <a:r>
              <a:rPr lang="en-US">
                <a:solidFill>
                  <a:schemeClr val="accent4"/>
                </a:solidFill>
              </a:rPr>
              <a:t>Timepix3 Detectors has a 40MHz input and output</a:t>
            </a:r>
          </a:p>
          <a:p>
            <a:r>
              <a:rPr lang="en-US">
                <a:solidFill>
                  <a:schemeClr val="accent4"/>
                </a:solidFill>
              </a:rPr>
              <a:t>It is even possible to daisy-chain Timepix3 Detectors</a:t>
            </a:r>
            <a:endParaRPr lang="en-NL">
              <a:solidFill>
                <a:schemeClr val="accent4"/>
              </a:solidFill>
            </a:endParaRPr>
          </a:p>
        </p:txBody>
      </p:sp>
      <p:sp>
        <p:nvSpPr>
          <p:cNvPr id="10" name="Title 9">
            <a:extLst>
              <a:ext uri="{FF2B5EF4-FFF2-40B4-BE49-F238E27FC236}">
                <a16:creationId xmlns:a16="http://schemas.microsoft.com/office/drawing/2014/main" id="{E5A76A10-2F64-F1CE-BBFA-20B27B2BE19F}"/>
              </a:ext>
            </a:extLst>
          </p:cNvPr>
          <p:cNvSpPr>
            <a:spLocks noGrp="1"/>
          </p:cNvSpPr>
          <p:nvPr>
            <p:ph type="title"/>
          </p:nvPr>
        </p:nvSpPr>
        <p:spPr/>
        <p:txBody>
          <a:bodyPr>
            <a:normAutofit/>
          </a:bodyPr>
          <a:lstStyle/>
          <a:p>
            <a:r>
              <a:rPr lang="en-US" dirty="0">
                <a:cs typeface="Roboto Slab Medium"/>
              </a:rPr>
              <a:t>Clock synchronization</a:t>
            </a:r>
            <a:endParaRPr lang="en-NL" dirty="0">
              <a:cs typeface="Roboto Slab Medium"/>
            </a:endParaRPr>
          </a:p>
        </p:txBody>
      </p:sp>
      <p:sp>
        <p:nvSpPr>
          <p:cNvPr id="4" name="Date Placeholder 3">
            <a:extLst>
              <a:ext uri="{FF2B5EF4-FFF2-40B4-BE49-F238E27FC236}">
                <a16:creationId xmlns:a16="http://schemas.microsoft.com/office/drawing/2014/main" id="{D604F1DC-3595-3157-ECEE-ED9B98F16C05}"/>
              </a:ext>
            </a:extLst>
          </p:cNvPr>
          <p:cNvSpPr>
            <a:spLocks noGrp="1"/>
          </p:cNvSpPr>
          <p:nvPr>
            <p:ph type="dt" sz="half" idx="10"/>
          </p:nvPr>
        </p:nvSpPr>
        <p:spPr/>
        <p:txBody>
          <a:bodyPr/>
          <a:lstStyle/>
          <a:p>
            <a:fld id="{A38D02D0-C28F-485A-ACFC-2B977C404BA8}" type="datetime3">
              <a:rPr lang="en-US" smtClean="0"/>
              <a:t>24 January 2025</a:t>
            </a:fld>
            <a:endParaRPr lang="en-US"/>
          </a:p>
        </p:txBody>
      </p:sp>
      <p:sp>
        <p:nvSpPr>
          <p:cNvPr id="5" name="Footer Placeholder 4">
            <a:extLst>
              <a:ext uri="{FF2B5EF4-FFF2-40B4-BE49-F238E27FC236}">
                <a16:creationId xmlns:a16="http://schemas.microsoft.com/office/drawing/2014/main" id="{2DD33EF4-10A7-E2C9-9587-35DC757A90A2}"/>
              </a:ext>
            </a:extLst>
          </p:cNvPr>
          <p:cNvSpPr>
            <a:spLocks noGrp="1"/>
          </p:cNvSpPr>
          <p:nvPr>
            <p:ph type="ftr" sz="quarter" idx="11"/>
          </p:nvPr>
        </p:nvSpPr>
        <p:spPr/>
        <p:txBody>
          <a:bodyPr/>
          <a:lstStyle/>
          <a:p>
            <a:r>
              <a:rPr lang="pt-BR"/>
              <a:t>Hybrid Pixel Single Photon Detector for Quantum Application |  Shazia Farooq</a:t>
            </a:r>
            <a:endParaRPr lang="en-US"/>
          </a:p>
        </p:txBody>
      </p:sp>
      <p:sp>
        <p:nvSpPr>
          <p:cNvPr id="34" name="TextBox 33">
            <a:extLst>
              <a:ext uri="{FF2B5EF4-FFF2-40B4-BE49-F238E27FC236}">
                <a16:creationId xmlns:a16="http://schemas.microsoft.com/office/drawing/2014/main" id="{ACB7449D-2F84-7ED0-D137-AAD0D98667D4}"/>
              </a:ext>
            </a:extLst>
          </p:cNvPr>
          <p:cNvSpPr txBox="1"/>
          <p:nvPr/>
        </p:nvSpPr>
        <p:spPr>
          <a:xfrm>
            <a:off x="6963011" y="650563"/>
            <a:ext cx="1085554" cy="400110"/>
          </a:xfrm>
          <a:prstGeom prst="rect">
            <a:avLst/>
          </a:prstGeom>
          <a:noFill/>
        </p:spPr>
        <p:txBody>
          <a:bodyPr wrap="none" rtlCol="0">
            <a:spAutoFit/>
          </a:bodyPr>
          <a:lstStyle/>
          <a:p>
            <a:r>
              <a:rPr lang="de-DE" sz="2000">
                <a:solidFill>
                  <a:srgbClr val="056678"/>
                </a:solidFill>
                <a:latin typeface="Source Sans Pro" panose="020B0503030403020204" pitchFamily="34" charset="0"/>
                <a:ea typeface="Roboto Slab Light" pitchFamily="2" charset="0"/>
              </a:rPr>
              <a:t>Electron</a:t>
            </a:r>
            <a:endParaRPr lang="en-DE" sz="2000">
              <a:solidFill>
                <a:srgbClr val="056678"/>
              </a:solidFill>
              <a:latin typeface="Source Sans Pro" panose="020B0503030403020204" pitchFamily="34" charset="0"/>
              <a:ea typeface="Roboto Slab Light" pitchFamily="2" charset="0"/>
            </a:endParaRPr>
          </a:p>
        </p:txBody>
      </p:sp>
      <p:sp>
        <p:nvSpPr>
          <p:cNvPr id="41" name="Rectangle: Rounded Corners 40">
            <a:extLst>
              <a:ext uri="{FF2B5EF4-FFF2-40B4-BE49-F238E27FC236}">
                <a16:creationId xmlns:a16="http://schemas.microsoft.com/office/drawing/2014/main" id="{0A186F34-CD56-08BB-C458-B30DAE2D3EF4}"/>
              </a:ext>
            </a:extLst>
          </p:cNvPr>
          <p:cNvSpPr/>
          <p:nvPr/>
        </p:nvSpPr>
        <p:spPr>
          <a:xfrm>
            <a:off x="6925597" y="2678212"/>
            <a:ext cx="1411664" cy="688349"/>
          </a:xfrm>
          <a:prstGeom prst="round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Source Sans Pro" panose="020B0503030403020204" pitchFamily="34" charset="0"/>
                <a:ea typeface="Source Sans Pro" panose="020B0503030403020204" pitchFamily="34" charset="0"/>
              </a:rPr>
              <a:t>Timepix3 Detectors</a:t>
            </a:r>
            <a:endParaRPr lang="en-NL" dirty="0">
              <a:latin typeface="Source Sans Pro" panose="020B0503030403020204" pitchFamily="34" charset="0"/>
              <a:ea typeface="Source Sans Pro" panose="020B0503030403020204" pitchFamily="34" charset="0"/>
            </a:endParaRPr>
          </a:p>
        </p:txBody>
      </p:sp>
      <p:cxnSp>
        <p:nvCxnSpPr>
          <p:cNvPr id="47" name="Connector: Elbow 46">
            <a:extLst>
              <a:ext uri="{FF2B5EF4-FFF2-40B4-BE49-F238E27FC236}">
                <a16:creationId xmlns:a16="http://schemas.microsoft.com/office/drawing/2014/main" id="{5A2B666A-9382-DF02-6B2F-5753A2EDB399}"/>
              </a:ext>
            </a:extLst>
          </p:cNvPr>
          <p:cNvCxnSpPr>
            <a:cxnSpLocks/>
            <a:stCxn id="44" idx="2"/>
            <a:endCxn id="41" idx="0"/>
          </p:cNvCxnSpPr>
          <p:nvPr/>
        </p:nvCxnSpPr>
        <p:spPr>
          <a:xfrm rot="5400000">
            <a:off x="7550750" y="2597533"/>
            <a:ext cx="161358" cy="12700"/>
          </a:xfrm>
          <a:prstGeom prst="bentConnector3">
            <a:avLst>
              <a:gd name="adj1" fmla="val 50000"/>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48" name="Connector: Elbow 47">
            <a:extLst>
              <a:ext uri="{FF2B5EF4-FFF2-40B4-BE49-F238E27FC236}">
                <a16:creationId xmlns:a16="http://schemas.microsoft.com/office/drawing/2014/main" id="{99FE3091-21A7-FD4E-E669-FBBA58D63710}"/>
              </a:ext>
            </a:extLst>
          </p:cNvPr>
          <p:cNvCxnSpPr>
            <a:cxnSpLocks/>
            <a:stCxn id="45" idx="3"/>
            <a:endCxn id="41" idx="2"/>
          </p:cNvCxnSpPr>
          <p:nvPr/>
        </p:nvCxnSpPr>
        <p:spPr>
          <a:xfrm flipV="1">
            <a:off x="7448523" y="3366561"/>
            <a:ext cx="182906" cy="1542180"/>
          </a:xfrm>
          <a:prstGeom prst="bentConnector2">
            <a:avLst/>
          </a:prstGeom>
          <a:ln w="254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6" name="Rectangle: Rounded Corners 45">
            <a:extLst>
              <a:ext uri="{FF2B5EF4-FFF2-40B4-BE49-F238E27FC236}">
                <a16:creationId xmlns:a16="http://schemas.microsoft.com/office/drawing/2014/main" id="{4D806840-016F-9F91-8F22-D0B4D52DE0C6}"/>
              </a:ext>
            </a:extLst>
          </p:cNvPr>
          <p:cNvSpPr/>
          <p:nvPr/>
        </p:nvSpPr>
        <p:spPr>
          <a:xfrm>
            <a:off x="8605018" y="2678212"/>
            <a:ext cx="1411664" cy="688349"/>
          </a:xfrm>
          <a:prstGeom prst="round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Source Sans Pro" panose="020B0503030403020204" pitchFamily="34" charset="0"/>
                <a:ea typeface="Source Sans Pro" panose="020B0503030403020204" pitchFamily="34" charset="0"/>
              </a:rPr>
              <a:t>Timepix3</a:t>
            </a:r>
          </a:p>
          <a:p>
            <a:pPr algn="ctr"/>
            <a:r>
              <a:rPr lang="en-US" dirty="0">
                <a:latin typeface="Source Sans Pro" panose="020B0503030403020204" pitchFamily="34" charset="0"/>
                <a:ea typeface="Source Sans Pro" panose="020B0503030403020204" pitchFamily="34" charset="0"/>
              </a:rPr>
              <a:t>Detectors</a:t>
            </a:r>
            <a:endParaRPr lang="en-NL" dirty="0">
              <a:latin typeface="Source Sans Pro" panose="020B0503030403020204" pitchFamily="34" charset="0"/>
              <a:ea typeface="Source Sans Pro" panose="020B0503030403020204" pitchFamily="34" charset="0"/>
            </a:endParaRPr>
          </a:p>
        </p:txBody>
      </p:sp>
      <p:sp>
        <p:nvSpPr>
          <p:cNvPr id="53" name="Arc 52">
            <a:extLst>
              <a:ext uri="{FF2B5EF4-FFF2-40B4-BE49-F238E27FC236}">
                <a16:creationId xmlns:a16="http://schemas.microsoft.com/office/drawing/2014/main" id="{8F6E7918-45D9-75FC-15A0-C154AEECDF55}"/>
              </a:ext>
            </a:extLst>
          </p:cNvPr>
          <p:cNvSpPr/>
          <p:nvPr/>
        </p:nvSpPr>
        <p:spPr>
          <a:xfrm>
            <a:off x="7825090" y="2607272"/>
            <a:ext cx="1129538" cy="1322996"/>
          </a:xfrm>
          <a:prstGeom prst="arc">
            <a:avLst>
              <a:gd name="adj1" fmla="val 594357"/>
              <a:gd name="adj2" fmla="val 10174959"/>
            </a:avLst>
          </a:prstGeom>
          <a:ln w="28575">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L"/>
          </a:p>
        </p:txBody>
      </p:sp>
      <p:grpSp>
        <p:nvGrpSpPr>
          <p:cNvPr id="2" name="Group 1">
            <a:extLst>
              <a:ext uri="{FF2B5EF4-FFF2-40B4-BE49-F238E27FC236}">
                <a16:creationId xmlns:a16="http://schemas.microsoft.com/office/drawing/2014/main" id="{A293E0F5-AA73-F0FA-480C-2768076A3D3D}"/>
              </a:ext>
            </a:extLst>
          </p:cNvPr>
          <p:cNvGrpSpPr/>
          <p:nvPr/>
        </p:nvGrpSpPr>
        <p:grpSpPr>
          <a:xfrm>
            <a:off x="6251599" y="1330337"/>
            <a:ext cx="3059251" cy="979730"/>
            <a:chOff x="155627" y="3337986"/>
            <a:chExt cx="3059251" cy="979730"/>
          </a:xfrm>
        </p:grpSpPr>
        <p:sp>
          <p:nvSpPr>
            <p:cNvPr id="3" name="Oval 2">
              <a:extLst>
                <a:ext uri="{FF2B5EF4-FFF2-40B4-BE49-F238E27FC236}">
                  <a16:creationId xmlns:a16="http://schemas.microsoft.com/office/drawing/2014/main" id="{73F090BF-396A-F322-E18F-713043C5B739}"/>
                </a:ext>
              </a:extLst>
            </p:cNvPr>
            <p:cNvSpPr/>
            <p:nvPr/>
          </p:nvSpPr>
          <p:spPr>
            <a:xfrm>
              <a:off x="1742819" y="3709109"/>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6" name="Oval 5">
              <a:extLst>
                <a:ext uri="{FF2B5EF4-FFF2-40B4-BE49-F238E27FC236}">
                  <a16:creationId xmlns:a16="http://schemas.microsoft.com/office/drawing/2014/main" id="{7C6AD876-743F-6D2D-B25C-26B53041ED6B}"/>
                </a:ext>
              </a:extLst>
            </p:cNvPr>
            <p:cNvSpPr/>
            <p:nvPr/>
          </p:nvSpPr>
          <p:spPr>
            <a:xfrm>
              <a:off x="1991545" y="3715895"/>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7" name="Oval 6">
              <a:extLst>
                <a:ext uri="{FF2B5EF4-FFF2-40B4-BE49-F238E27FC236}">
                  <a16:creationId xmlns:a16="http://schemas.microsoft.com/office/drawing/2014/main" id="{56BA5842-39CD-491B-A5AD-CBBE73B4E5FB}"/>
                </a:ext>
              </a:extLst>
            </p:cNvPr>
            <p:cNvSpPr/>
            <p:nvPr/>
          </p:nvSpPr>
          <p:spPr>
            <a:xfrm>
              <a:off x="2259622" y="3709109"/>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8" name="Oval 7">
              <a:extLst>
                <a:ext uri="{FF2B5EF4-FFF2-40B4-BE49-F238E27FC236}">
                  <a16:creationId xmlns:a16="http://schemas.microsoft.com/office/drawing/2014/main" id="{06D4D6D7-EFD8-8166-BD0D-8F25D30D6738}"/>
                </a:ext>
              </a:extLst>
            </p:cNvPr>
            <p:cNvSpPr/>
            <p:nvPr/>
          </p:nvSpPr>
          <p:spPr>
            <a:xfrm>
              <a:off x="2532593" y="3709109"/>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9" name="Oval 8">
              <a:extLst>
                <a:ext uri="{FF2B5EF4-FFF2-40B4-BE49-F238E27FC236}">
                  <a16:creationId xmlns:a16="http://schemas.microsoft.com/office/drawing/2014/main" id="{A57D4BC2-1360-9B88-F14A-B81F70C21701}"/>
                </a:ext>
              </a:extLst>
            </p:cNvPr>
            <p:cNvSpPr/>
            <p:nvPr/>
          </p:nvSpPr>
          <p:spPr>
            <a:xfrm>
              <a:off x="2770300" y="3709109"/>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27" name="Oval 26">
              <a:extLst>
                <a:ext uri="{FF2B5EF4-FFF2-40B4-BE49-F238E27FC236}">
                  <a16:creationId xmlns:a16="http://schemas.microsoft.com/office/drawing/2014/main" id="{970F504F-FB6F-EFF9-9852-EAF809CB770D}"/>
                </a:ext>
              </a:extLst>
            </p:cNvPr>
            <p:cNvSpPr/>
            <p:nvPr/>
          </p:nvSpPr>
          <p:spPr>
            <a:xfrm>
              <a:off x="968410" y="3715895"/>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28" name="Oval 27">
              <a:extLst>
                <a:ext uri="{FF2B5EF4-FFF2-40B4-BE49-F238E27FC236}">
                  <a16:creationId xmlns:a16="http://schemas.microsoft.com/office/drawing/2014/main" id="{B462AEB4-32DD-D2D5-BFCC-5FEC5B94D964}"/>
                </a:ext>
              </a:extLst>
            </p:cNvPr>
            <p:cNvSpPr/>
            <p:nvPr/>
          </p:nvSpPr>
          <p:spPr>
            <a:xfrm>
              <a:off x="1221576" y="3722680"/>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29" name="Oval 28">
              <a:extLst>
                <a:ext uri="{FF2B5EF4-FFF2-40B4-BE49-F238E27FC236}">
                  <a16:creationId xmlns:a16="http://schemas.microsoft.com/office/drawing/2014/main" id="{6977F3DF-29EE-CF9D-7811-E796F9766A2C}"/>
                </a:ext>
              </a:extLst>
            </p:cNvPr>
            <p:cNvSpPr/>
            <p:nvPr/>
          </p:nvSpPr>
          <p:spPr>
            <a:xfrm>
              <a:off x="1474741" y="3722680"/>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30" name="Oval 29">
              <a:extLst>
                <a:ext uri="{FF2B5EF4-FFF2-40B4-BE49-F238E27FC236}">
                  <a16:creationId xmlns:a16="http://schemas.microsoft.com/office/drawing/2014/main" id="{9472F140-8140-7AB1-791F-A5C91A5B0D3A}"/>
                </a:ext>
              </a:extLst>
            </p:cNvPr>
            <p:cNvSpPr/>
            <p:nvPr/>
          </p:nvSpPr>
          <p:spPr>
            <a:xfrm>
              <a:off x="208915" y="3715895"/>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31" name="Oval 30">
              <a:extLst>
                <a:ext uri="{FF2B5EF4-FFF2-40B4-BE49-F238E27FC236}">
                  <a16:creationId xmlns:a16="http://schemas.microsoft.com/office/drawing/2014/main" id="{ACF4E4C2-833B-15DA-397F-DBCA49D6398B}"/>
                </a:ext>
              </a:extLst>
            </p:cNvPr>
            <p:cNvSpPr/>
            <p:nvPr/>
          </p:nvSpPr>
          <p:spPr>
            <a:xfrm>
              <a:off x="462080" y="3722680"/>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32" name="Oval 31">
              <a:extLst>
                <a:ext uri="{FF2B5EF4-FFF2-40B4-BE49-F238E27FC236}">
                  <a16:creationId xmlns:a16="http://schemas.microsoft.com/office/drawing/2014/main" id="{2F977971-258F-1D4A-C4A1-3493DA2F63EF}"/>
                </a:ext>
              </a:extLst>
            </p:cNvPr>
            <p:cNvSpPr/>
            <p:nvPr/>
          </p:nvSpPr>
          <p:spPr>
            <a:xfrm>
              <a:off x="715245" y="3722680"/>
              <a:ext cx="204114" cy="2050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33" name="Rectangle 32">
              <a:extLst>
                <a:ext uri="{FF2B5EF4-FFF2-40B4-BE49-F238E27FC236}">
                  <a16:creationId xmlns:a16="http://schemas.microsoft.com/office/drawing/2014/main" id="{657DFB70-A1E6-AA89-5C3C-60EAFC523984}"/>
                </a:ext>
              </a:extLst>
            </p:cNvPr>
            <p:cNvSpPr/>
            <p:nvPr/>
          </p:nvSpPr>
          <p:spPr>
            <a:xfrm>
              <a:off x="156000" y="3429001"/>
              <a:ext cx="2874147" cy="310456"/>
            </a:xfrm>
            <a:prstGeom prst="rect">
              <a:avLst/>
            </a:prstGeom>
            <a:gradFill>
              <a:gsLst>
                <a:gs pos="100000">
                  <a:srgbClr val="ABC5EB"/>
                </a:gs>
                <a:gs pos="100000">
                  <a:srgbClr val="8BE1FF"/>
                </a:gs>
                <a:gs pos="100000">
                  <a:srgbClr val="D1F3FF"/>
                </a:gs>
                <a:gs pos="100000">
                  <a:schemeClr val="bg1"/>
                </a:gs>
                <a:gs pos="100000">
                  <a:schemeClr val="accent1">
                    <a:lumMod val="30000"/>
                    <a:lumOff val="70000"/>
                  </a:schemeClr>
                </a:gs>
              </a:gsLst>
              <a:lin ang="5400000" scaled="1"/>
            </a:gradFill>
            <a:ln w="19050" cmpd="dbl"/>
            <a:scene3d>
              <a:camera prst="orthographicFront"/>
              <a:lightRig rig="threePt" dir="t"/>
            </a:scene3d>
            <a:sp3d>
              <a:bevelT w="152400" h="50800" prst="softRound"/>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35" name="Rectangle 34">
              <a:extLst>
                <a:ext uri="{FF2B5EF4-FFF2-40B4-BE49-F238E27FC236}">
                  <a16:creationId xmlns:a16="http://schemas.microsoft.com/office/drawing/2014/main" id="{96664846-20CC-15E2-9DA1-CFC63DE10195}"/>
                </a:ext>
              </a:extLst>
            </p:cNvPr>
            <p:cNvSpPr>
              <a:spLocks noChangeAspect="1"/>
            </p:cNvSpPr>
            <p:nvPr/>
          </p:nvSpPr>
          <p:spPr>
            <a:xfrm>
              <a:off x="155627" y="3900816"/>
              <a:ext cx="2852567" cy="416900"/>
            </a:xfrm>
            <a:prstGeom prst="rect">
              <a:avLst/>
            </a:prstGeom>
            <a:pattFill prst="diagBrick">
              <a:fgClr>
                <a:srgbClr val="D1F3FF"/>
              </a:fgClr>
              <a:bgClr>
                <a:srgbClr val="0070C0"/>
              </a:bgClr>
            </a:pattFill>
            <a:ln w="28575" cmpd="tri">
              <a:solidFill>
                <a:schemeClr val="accent6"/>
              </a:solidFill>
              <a:round/>
            </a:ln>
            <a:effectLst>
              <a:outerShdw blurRad="50800" dist="38100" dir="8100000" algn="tr" rotWithShape="0">
                <a:prstClr val="black">
                  <a:alpha val="40000"/>
                </a:prstClr>
              </a:outerShdw>
            </a:effectLst>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latin typeface="Source Sans Pro" panose="020B0503030403020204" pitchFamily="34" charset="0"/>
                <a:ea typeface="Source Sans Pro" panose="020B0503030403020204" pitchFamily="34" charset="0"/>
              </a:endParaRPr>
            </a:p>
          </p:txBody>
        </p:sp>
        <p:sp>
          <p:nvSpPr>
            <p:cNvPr id="37" name="TextBox 36">
              <a:extLst>
                <a:ext uri="{FF2B5EF4-FFF2-40B4-BE49-F238E27FC236}">
                  <a16:creationId xmlns:a16="http://schemas.microsoft.com/office/drawing/2014/main" id="{5D809312-3F94-D2C3-85F9-6B19DF518A52}"/>
                </a:ext>
              </a:extLst>
            </p:cNvPr>
            <p:cNvSpPr txBox="1"/>
            <p:nvPr/>
          </p:nvSpPr>
          <p:spPr>
            <a:xfrm>
              <a:off x="3008007" y="3900816"/>
              <a:ext cx="184731" cy="307777"/>
            </a:xfrm>
            <a:prstGeom prst="rect">
              <a:avLst/>
            </a:prstGeom>
            <a:noFill/>
          </p:spPr>
          <p:txBody>
            <a:bodyPr wrap="none" rtlCol="0">
              <a:spAutoFit/>
            </a:bodyPr>
            <a:lstStyle/>
            <a:p>
              <a:endParaRPr lang="en-DE" sz="1400">
                <a:latin typeface="Source Sans Pro" panose="020B0503030403020204" pitchFamily="34" charset="0"/>
                <a:ea typeface="Roboto Slab Light" pitchFamily="2" charset="0"/>
              </a:endParaRPr>
            </a:p>
          </p:txBody>
        </p:sp>
        <p:sp>
          <p:nvSpPr>
            <p:cNvPr id="38" name="TextBox 37">
              <a:extLst>
                <a:ext uri="{FF2B5EF4-FFF2-40B4-BE49-F238E27FC236}">
                  <a16:creationId xmlns:a16="http://schemas.microsoft.com/office/drawing/2014/main" id="{EC47397D-60EC-5A41-B2BD-54E0CDF67374}"/>
                </a:ext>
              </a:extLst>
            </p:cNvPr>
            <p:cNvSpPr txBox="1"/>
            <p:nvPr/>
          </p:nvSpPr>
          <p:spPr>
            <a:xfrm>
              <a:off x="3030147" y="3337986"/>
              <a:ext cx="184731" cy="307777"/>
            </a:xfrm>
            <a:prstGeom prst="rect">
              <a:avLst/>
            </a:prstGeom>
            <a:noFill/>
          </p:spPr>
          <p:txBody>
            <a:bodyPr wrap="none" rtlCol="0">
              <a:spAutoFit/>
            </a:bodyPr>
            <a:lstStyle/>
            <a:p>
              <a:endParaRPr lang="en-DE" sz="1400">
                <a:latin typeface="Source Sans Pro" panose="020B0503030403020204" pitchFamily="34" charset="0"/>
                <a:ea typeface="Roboto Slab Light" pitchFamily="2" charset="0"/>
              </a:endParaRPr>
            </a:p>
          </p:txBody>
        </p:sp>
      </p:grpSp>
      <p:cxnSp>
        <p:nvCxnSpPr>
          <p:cNvPr id="36" name="Straight Arrow Connector 35">
            <a:extLst>
              <a:ext uri="{FF2B5EF4-FFF2-40B4-BE49-F238E27FC236}">
                <a16:creationId xmlns:a16="http://schemas.microsoft.com/office/drawing/2014/main" id="{67809356-8AAE-8B90-6D76-B1E501A03CC8}"/>
              </a:ext>
            </a:extLst>
          </p:cNvPr>
          <p:cNvCxnSpPr>
            <a:cxnSpLocks/>
          </p:cNvCxnSpPr>
          <p:nvPr/>
        </p:nvCxnSpPr>
        <p:spPr>
          <a:xfrm>
            <a:off x="7513461" y="1068406"/>
            <a:ext cx="0" cy="447279"/>
          </a:xfrm>
          <a:prstGeom prst="straightConnector1">
            <a:avLst/>
          </a:prstGeom>
          <a:ln w="28575">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4054097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3CC7DF6-0454-BFC5-AD65-CEF064DA1B9B}"/>
              </a:ext>
            </a:extLst>
          </p:cNvPr>
          <p:cNvPicPr>
            <a:picLocks noChangeAspect="1"/>
          </p:cNvPicPr>
          <p:nvPr/>
        </p:nvPicPr>
        <p:blipFill>
          <a:blip r:embed="rId3"/>
          <a:stretch>
            <a:fillRect/>
          </a:stretch>
        </p:blipFill>
        <p:spPr>
          <a:xfrm>
            <a:off x="-1258167" y="2511632"/>
            <a:ext cx="7562447" cy="4253876"/>
          </a:xfrm>
          <a:prstGeom prst="rect">
            <a:avLst/>
          </a:prstGeom>
          <a:noFill/>
        </p:spPr>
      </p:pic>
      <p:sp>
        <p:nvSpPr>
          <p:cNvPr id="11" name="Title 2">
            <a:extLst>
              <a:ext uri="{FF2B5EF4-FFF2-40B4-BE49-F238E27FC236}">
                <a16:creationId xmlns:a16="http://schemas.microsoft.com/office/drawing/2014/main" id="{385F0BA2-D433-710F-87E6-8F7605130549}"/>
              </a:ext>
            </a:extLst>
          </p:cNvPr>
          <p:cNvSpPr>
            <a:spLocks noGrp="1"/>
          </p:cNvSpPr>
          <p:nvPr>
            <p:ph type="title"/>
          </p:nvPr>
        </p:nvSpPr>
        <p:spPr>
          <a:xfrm>
            <a:off x="192088" y="666866"/>
            <a:ext cx="11812627" cy="688351"/>
          </a:xfrm>
        </p:spPr>
        <p:txBody>
          <a:bodyPr>
            <a:normAutofit/>
          </a:bodyPr>
          <a:lstStyle/>
          <a:p>
            <a:r>
              <a:rPr lang="en-US" dirty="0">
                <a:cs typeface="Roboto Slab Medium" pitchFamily="2" charset="0"/>
              </a:rPr>
              <a:t>Chronos: The Optical TPX3CAM</a:t>
            </a:r>
          </a:p>
        </p:txBody>
      </p:sp>
      <p:sp>
        <p:nvSpPr>
          <p:cNvPr id="2" name="Date Placeholder 1">
            <a:extLst>
              <a:ext uri="{FF2B5EF4-FFF2-40B4-BE49-F238E27FC236}">
                <a16:creationId xmlns:a16="http://schemas.microsoft.com/office/drawing/2014/main" id="{B1935BE9-A774-D3CD-1E3A-B689975BD8E6}"/>
              </a:ext>
            </a:extLst>
          </p:cNvPr>
          <p:cNvSpPr>
            <a:spLocks noGrp="1"/>
          </p:cNvSpPr>
          <p:nvPr>
            <p:ph type="dt" sz="half" idx="10"/>
          </p:nvPr>
        </p:nvSpPr>
        <p:spPr>
          <a:xfrm>
            <a:off x="10196008" y="6368619"/>
            <a:ext cx="1803905" cy="336981"/>
          </a:xfrm>
        </p:spPr>
        <p:txBody>
          <a:bodyPr anchor="ctr">
            <a:normAutofit/>
          </a:bodyPr>
          <a:lstStyle/>
          <a:p>
            <a:pPr>
              <a:spcAft>
                <a:spcPts val="600"/>
              </a:spcAft>
            </a:pPr>
            <a:fld id="{E76CEC3C-EF54-4B6A-9EF2-2E0B58068D93}" type="datetime3">
              <a:rPr lang="en-US" smtClean="0"/>
              <a:t>24 January 2025</a:t>
            </a:fld>
            <a:endParaRPr lang="en-US"/>
          </a:p>
        </p:txBody>
      </p:sp>
      <p:sp>
        <p:nvSpPr>
          <p:cNvPr id="3" name="Footer Placeholder 2">
            <a:extLst>
              <a:ext uri="{FF2B5EF4-FFF2-40B4-BE49-F238E27FC236}">
                <a16:creationId xmlns:a16="http://schemas.microsoft.com/office/drawing/2014/main" id="{B9E0F30E-4589-00AA-C5A7-592DEBABF6D5}"/>
              </a:ext>
            </a:extLst>
          </p:cNvPr>
          <p:cNvSpPr>
            <a:spLocks noGrp="1"/>
          </p:cNvSpPr>
          <p:nvPr>
            <p:ph type="ftr" sz="quarter" idx="11"/>
          </p:nvPr>
        </p:nvSpPr>
        <p:spPr>
          <a:xfrm>
            <a:off x="156000" y="117837"/>
            <a:ext cx="9000000" cy="216000"/>
          </a:xfrm>
        </p:spPr>
        <p:txBody>
          <a:bodyPr anchor="ctr">
            <a:normAutofit/>
          </a:bodyPr>
          <a:lstStyle/>
          <a:p>
            <a:r>
              <a:rPr lang="pt-BR"/>
              <a:t>Hybrid Pixel Single Photon Detector for Quantum Application |  Shazia Farooq</a:t>
            </a:r>
            <a:endParaRPr lang="en-US"/>
          </a:p>
        </p:txBody>
      </p:sp>
      <p:grpSp>
        <p:nvGrpSpPr>
          <p:cNvPr id="12" name="Group 11">
            <a:extLst>
              <a:ext uri="{FF2B5EF4-FFF2-40B4-BE49-F238E27FC236}">
                <a16:creationId xmlns:a16="http://schemas.microsoft.com/office/drawing/2014/main" id="{1037553E-E056-FBA3-EFE6-3E0AF5596455}"/>
              </a:ext>
            </a:extLst>
          </p:cNvPr>
          <p:cNvGrpSpPr>
            <a:grpSpLocks noChangeAspect="1"/>
          </p:cNvGrpSpPr>
          <p:nvPr/>
        </p:nvGrpSpPr>
        <p:grpSpPr>
          <a:xfrm>
            <a:off x="6304280" y="1187134"/>
            <a:ext cx="5711777" cy="5004000"/>
            <a:chOff x="5148943" y="408960"/>
            <a:chExt cx="6607630" cy="5788841"/>
          </a:xfrm>
        </p:grpSpPr>
        <p:pic>
          <p:nvPicPr>
            <p:cNvPr id="8" name="Picture 7">
              <a:extLst>
                <a:ext uri="{FF2B5EF4-FFF2-40B4-BE49-F238E27FC236}">
                  <a16:creationId xmlns:a16="http://schemas.microsoft.com/office/drawing/2014/main" id="{AB88206B-DD57-E82F-ACDC-0945C8278AA7}"/>
                </a:ext>
              </a:extLst>
            </p:cNvPr>
            <p:cNvPicPr>
              <a:picLocks noChangeAspect="1"/>
            </p:cNvPicPr>
            <p:nvPr/>
          </p:nvPicPr>
          <p:blipFill>
            <a:blip r:embed="rId4"/>
            <a:stretch>
              <a:fillRect/>
            </a:stretch>
          </p:blipFill>
          <p:spPr>
            <a:xfrm>
              <a:off x="5148943" y="408960"/>
              <a:ext cx="6400800" cy="3390900"/>
            </a:xfrm>
            <a:prstGeom prst="rect">
              <a:avLst/>
            </a:prstGeom>
          </p:spPr>
        </p:pic>
        <p:pic>
          <p:nvPicPr>
            <p:cNvPr id="10" name="Picture 9">
              <a:extLst>
                <a:ext uri="{FF2B5EF4-FFF2-40B4-BE49-F238E27FC236}">
                  <a16:creationId xmlns:a16="http://schemas.microsoft.com/office/drawing/2014/main" id="{33987B4D-A880-D05F-6E00-8FDA1FEDA5BC}"/>
                </a:ext>
              </a:extLst>
            </p:cNvPr>
            <p:cNvPicPr>
              <a:picLocks noChangeAspect="1"/>
            </p:cNvPicPr>
            <p:nvPr/>
          </p:nvPicPr>
          <p:blipFill>
            <a:blip r:embed="rId5"/>
            <a:stretch>
              <a:fillRect/>
            </a:stretch>
          </p:blipFill>
          <p:spPr>
            <a:xfrm>
              <a:off x="5203373" y="3816551"/>
              <a:ext cx="6553200" cy="2381250"/>
            </a:xfrm>
            <a:prstGeom prst="rect">
              <a:avLst/>
            </a:prstGeom>
          </p:spPr>
        </p:pic>
      </p:grpSp>
      <p:pic>
        <p:nvPicPr>
          <p:cNvPr id="5" name="Picture 4" descr="Chart, line chart&#10;&#10;Description automatically generated">
            <a:extLst>
              <a:ext uri="{FF2B5EF4-FFF2-40B4-BE49-F238E27FC236}">
                <a16:creationId xmlns:a16="http://schemas.microsoft.com/office/drawing/2014/main" id="{663F56C9-674B-FD78-C9DE-AFDFC94C7F1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23056" y="1506860"/>
            <a:ext cx="3155950" cy="2291715"/>
          </a:xfrm>
          <a:prstGeom prst="rect">
            <a:avLst/>
          </a:prstGeom>
        </p:spPr>
      </p:pic>
    </p:spTree>
    <p:extLst>
      <p:ext uri="{BB962C8B-B14F-4D97-AF65-F5344CB8AC3E}">
        <p14:creationId xmlns:p14="http://schemas.microsoft.com/office/powerpoint/2010/main" val="1616281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4">
            <a:extLst>
              <a:ext uri="{FF2B5EF4-FFF2-40B4-BE49-F238E27FC236}">
                <a16:creationId xmlns:a16="http://schemas.microsoft.com/office/drawing/2014/main" id="{C04DF234-9D39-F41F-B09D-C1E7FDA95317}"/>
              </a:ext>
            </a:extLst>
          </p:cNvPr>
          <p:cNvPicPr>
            <a:picLocks noChangeAspect="1"/>
          </p:cNvPicPr>
          <p:nvPr/>
        </p:nvPicPr>
        <p:blipFill rotWithShape="1">
          <a:blip r:embed="rId3"/>
          <a:srcRect l="17952" t="46134" r="19081" b="1412"/>
          <a:stretch/>
        </p:blipFill>
        <p:spPr>
          <a:xfrm>
            <a:off x="0" y="787399"/>
            <a:ext cx="12240000" cy="5252033"/>
          </a:xfrm>
          <a:prstGeom prst="rect">
            <a:avLst/>
          </a:prstGeom>
        </p:spPr>
        <p:style>
          <a:lnRef idx="1">
            <a:schemeClr val="accent1"/>
          </a:lnRef>
          <a:fillRef idx="3">
            <a:schemeClr val="accent1"/>
          </a:fillRef>
          <a:effectRef idx="2">
            <a:schemeClr val="accent1"/>
          </a:effectRef>
          <a:fontRef idx="minor">
            <a:schemeClr val="lt1"/>
          </a:fontRef>
        </p:style>
      </p:pic>
      <p:sp>
        <p:nvSpPr>
          <p:cNvPr id="19" name="Rectangle 18">
            <a:extLst>
              <a:ext uri="{FF2B5EF4-FFF2-40B4-BE49-F238E27FC236}">
                <a16:creationId xmlns:a16="http://schemas.microsoft.com/office/drawing/2014/main" id="{6BA0D882-B681-0950-0FF1-2C1FFF623011}"/>
              </a:ext>
            </a:extLst>
          </p:cNvPr>
          <p:cNvSpPr/>
          <p:nvPr/>
        </p:nvSpPr>
        <p:spPr>
          <a:xfrm>
            <a:off x="0" y="-3915"/>
            <a:ext cx="12192000" cy="1054099"/>
          </a:xfrm>
          <a:prstGeom prst="rect">
            <a:avLst/>
          </a:prstGeom>
          <a:solidFill>
            <a:srgbClr val="1719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n-US" sz="4000" b="0" i="0" u="none" strike="noStrike" kern="1200" cap="none" spc="0" normalizeH="0" baseline="0" noProof="0" dirty="0">
                <a:ln>
                  <a:noFill/>
                </a:ln>
                <a:solidFill>
                  <a:srgbClr val="F48335"/>
                </a:solidFill>
                <a:effectLst/>
                <a:uLnTx/>
                <a:uFillTx/>
                <a:latin typeface="Source Sans Pro Light" panose="020B0403030403020204" pitchFamily="34" charset="0"/>
                <a:ea typeface="Source Sans Pro Light" panose="020B0403030403020204" pitchFamily="34" charset="0"/>
                <a:cs typeface="Roboto Slab Medium"/>
              </a:rPr>
              <a:t>Application Specific Chronos Series</a:t>
            </a:r>
            <a:endParaRPr lang="en-NL" sz="4000" dirty="0">
              <a:latin typeface="Source Sans Pro" panose="020B0503030403020204" pitchFamily="34" charset="0"/>
              <a:ea typeface="Source Sans Pro" panose="020B0503030403020204" pitchFamily="34" charset="0"/>
            </a:endParaRPr>
          </a:p>
        </p:txBody>
      </p:sp>
      <p:pic>
        <p:nvPicPr>
          <p:cNvPr id="18" name="Picture 17">
            <a:extLst>
              <a:ext uri="{FF2B5EF4-FFF2-40B4-BE49-F238E27FC236}">
                <a16:creationId xmlns:a16="http://schemas.microsoft.com/office/drawing/2014/main" id="{13252819-0629-1614-69C6-E8974E5A012E}"/>
              </a:ext>
            </a:extLst>
          </p:cNvPr>
          <p:cNvPicPr>
            <a:picLocks noChangeAspect="1"/>
          </p:cNvPicPr>
          <p:nvPr/>
        </p:nvPicPr>
        <p:blipFill>
          <a:blip r:embed="rId4"/>
          <a:srcRect r="68071"/>
          <a:stretch/>
        </p:blipFill>
        <p:spPr>
          <a:xfrm>
            <a:off x="10988795" y="28902"/>
            <a:ext cx="1080870" cy="1008000"/>
          </a:xfrm>
          <a:prstGeom prst="rect">
            <a:avLst/>
          </a:prstGeom>
        </p:spPr>
      </p:pic>
      <p:sp>
        <p:nvSpPr>
          <p:cNvPr id="12" name="Rectangle 11">
            <a:extLst>
              <a:ext uri="{FF2B5EF4-FFF2-40B4-BE49-F238E27FC236}">
                <a16:creationId xmlns:a16="http://schemas.microsoft.com/office/drawing/2014/main" id="{E555CB13-62DC-250F-741C-906F7BCA5EDB}"/>
              </a:ext>
            </a:extLst>
          </p:cNvPr>
          <p:cNvSpPr/>
          <p:nvPr/>
        </p:nvSpPr>
        <p:spPr>
          <a:xfrm>
            <a:off x="0" y="5905500"/>
            <a:ext cx="12192000" cy="952500"/>
          </a:xfrm>
          <a:prstGeom prst="rect">
            <a:avLst/>
          </a:prstGeom>
          <a:solidFill>
            <a:srgbClr val="1719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4000" dirty="0">
              <a:latin typeface="Source Sans Pro" panose="020B0503030403020204" pitchFamily="34" charset="0"/>
              <a:ea typeface="Source Sans Pro" panose="020B0503030403020204" pitchFamily="34" charset="0"/>
            </a:endParaRPr>
          </a:p>
        </p:txBody>
      </p:sp>
      <p:sp>
        <p:nvSpPr>
          <p:cNvPr id="8" name="Rectangle: Rounded Corners 7">
            <a:extLst>
              <a:ext uri="{FF2B5EF4-FFF2-40B4-BE49-F238E27FC236}">
                <a16:creationId xmlns:a16="http://schemas.microsoft.com/office/drawing/2014/main" id="{AFC37692-154D-5F0C-F979-4D63A4DD88B9}"/>
              </a:ext>
            </a:extLst>
          </p:cNvPr>
          <p:cNvSpPr/>
          <p:nvPr/>
        </p:nvSpPr>
        <p:spPr>
          <a:xfrm>
            <a:off x="836554" y="6017248"/>
            <a:ext cx="2156968" cy="688351"/>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latin typeface="Source Sans Pro" panose="020B0503030403020204" pitchFamily="34" charset="0"/>
                <a:ea typeface="Source Sans Pro" panose="020B0503030403020204" pitchFamily="34" charset="0"/>
              </a:rPr>
              <a:t> Quantum Science:</a:t>
            </a:r>
          </a:p>
          <a:p>
            <a:pPr algn="ctr"/>
            <a:r>
              <a:rPr lang="de-DE" dirty="0">
                <a:latin typeface="Source Sans Pro" panose="020B0503030403020204" pitchFamily="34" charset="0"/>
                <a:ea typeface="Source Sans Pro" panose="020B0503030403020204" pitchFamily="34" charset="0"/>
              </a:rPr>
              <a:t>Phoebe &amp; Rhea</a:t>
            </a:r>
            <a:endParaRPr lang="en-NL" dirty="0">
              <a:latin typeface="Source Sans Pro" panose="020B0503030403020204" pitchFamily="34" charset="0"/>
              <a:ea typeface="Source Sans Pro" panose="020B0503030403020204" pitchFamily="34" charset="0"/>
            </a:endParaRPr>
          </a:p>
        </p:txBody>
      </p:sp>
      <p:sp>
        <p:nvSpPr>
          <p:cNvPr id="9" name="Rectangle: Rounded Corners 8">
            <a:extLst>
              <a:ext uri="{FF2B5EF4-FFF2-40B4-BE49-F238E27FC236}">
                <a16:creationId xmlns:a16="http://schemas.microsoft.com/office/drawing/2014/main" id="{8953A8EC-05DE-9DFC-A78A-AE7D79AFF9A2}"/>
              </a:ext>
            </a:extLst>
          </p:cNvPr>
          <p:cNvSpPr/>
          <p:nvPr/>
        </p:nvSpPr>
        <p:spPr>
          <a:xfrm>
            <a:off x="6429983" y="6031261"/>
            <a:ext cx="2156968" cy="688351"/>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latin typeface="Source Sans Pro" panose="020B0503030403020204" pitchFamily="34" charset="0"/>
                <a:ea typeface="Source Sans Pro" panose="020B0503030403020204" pitchFamily="34" charset="0"/>
              </a:rPr>
              <a:t>Ion </a:t>
            </a:r>
            <a:r>
              <a:rPr lang="de-DE" dirty="0" err="1">
                <a:latin typeface="Source Sans Pro" panose="020B0503030403020204" pitchFamily="34" charset="0"/>
                <a:ea typeface="Source Sans Pro" panose="020B0503030403020204" pitchFamily="34" charset="0"/>
              </a:rPr>
              <a:t>Detecton</a:t>
            </a:r>
            <a:r>
              <a:rPr lang="de-DE" dirty="0">
                <a:latin typeface="Source Sans Pro" panose="020B0503030403020204" pitchFamily="34" charset="0"/>
                <a:ea typeface="Source Sans Pro" panose="020B0503030403020204" pitchFamily="34" charset="0"/>
              </a:rPr>
              <a:t>:</a:t>
            </a:r>
          </a:p>
          <a:p>
            <a:pPr algn="ctr"/>
            <a:r>
              <a:rPr lang="de-DE" dirty="0">
                <a:latin typeface="Source Sans Pro" panose="020B0503030403020204" pitchFamily="34" charset="0"/>
                <a:ea typeface="Source Sans Pro" panose="020B0503030403020204" pitchFamily="34" charset="0"/>
              </a:rPr>
              <a:t>Hyperion</a:t>
            </a:r>
            <a:endParaRPr lang="en-NL" dirty="0">
              <a:latin typeface="Source Sans Pro" panose="020B0503030403020204" pitchFamily="34" charset="0"/>
              <a:ea typeface="Source Sans Pro" panose="020B0503030403020204" pitchFamily="34" charset="0"/>
            </a:endParaRPr>
          </a:p>
        </p:txBody>
      </p:sp>
      <p:sp>
        <p:nvSpPr>
          <p:cNvPr id="10" name="Rectangle: Rounded Corners 9">
            <a:extLst>
              <a:ext uri="{FF2B5EF4-FFF2-40B4-BE49-F238E27FC236}">
                <a16:creationId xmlns:a16="http://schemas.microsoft.com/office/drawing/2014/main" id="{41E8FF2F-8623-11EF-AAFA-8D985ED5B886}"/>
              </a:ext>
            </a:extLst>
          </p:cNvPr>
          <p:cNvSpPr/>
          <p:nvPr/>
        </p:nvSpPr>
        <p:spPr>
          <a:xfrm>
            <a:off x="3605050" y="6031261"/>
            <a:ext cx="2156968" cy="688351"/>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latin typeface="Source Sans Pro" panose="020B0503030403020204" pitchFamily="34" charset="0"/>
                <a:ea typeface="Source Sans Pro" panose="020B0503030403020204" pitchFamily="34" charset="0"/>
              </a:rPr>
              <a:t>Neutron </a:t>
            </a:r>
            <a:r>
              <a:rPr lang="de-DE" dirty="0" err="1">
                <a:latin typeface="Source Sans Pro" panose="020B0503030403020204" pitchFamily="34" charset="0"/>
                <a:ea typeface="Source Sans Pro" panose="020B0503030403020204" pitchFamily="34" charset="0"/>
              </a:rPr>
              <a:t>Detection</a:t>
            </a:r>
            <a:r>
              <a:rPr lang="de-DE" dirty="0">
                <a:latin typeface="Source Sans Pro" panose="020B0503030403020204" pitchFamily="34" charset="0"/>
                <a:ea typeface="Source Sans Pro" panose="020B0503030403020204" pitchFamily="34" charset="0"/>
              </a:rPr>
              <a:t>:</a:t>
            </a:r>
          </a:p>
          <a:p>
            <a:pPr algn="ctr"/>
            <a:r>
              <a:rPr lang="de-DE" dirty="0" err="1">
                <a:latin typeface="Source Sans Pro" panose="020B0503030403020204" pitchFamily="34" charset="0"/>
                <a:ea typeface="Source Sans Pro" panose="020B0503030403020204" pitchFamily="34" charset="0"/>
              </a:rPr>
              <a:t>Telesto</a:t>
            </a:r>
            <a:endParaRPr lang="en-NL" dirty="0">
              <a:latin typeface="Source Sans Pro" panose="020B0503030403020204" pitchFamily="34" charset="0"/>
              <a:ea typeface="Source Sans Pro" panose="020B0503030403020204" pitchFamily="34" charset="0"/>
            </a:endParaRPr>
          </a:p>
        </p:txBody>
      </p:sp>
      <p:sp>
        <p:nvSpPr>
          <p:cNvPr id="11" name="Rectangle: Rounded Corners 10">
            <a:extLst>
              <a:ext uri="{FF2B5EF4-FFF2-40B4-BE49-F238E27FC236}">
                <a16:creationId xmlns:a16="http://schemas.microsoft.com/office/drawing/2014/main" id="{15D52934-5723-515B-A4A1-C87314C2372C}"/>
              </a:ext>
            </a:extLst>
          </p:cNvPr>
          <p:cNvSpPr/>
          <p:nvPr/>
        </p:nvSpPr>
        <p:spPr>
          <a:xfrm>
            <a:off x="9254916" y="6031261"/>
            <a:ext cx="2156968" cy="688351"/>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latin typeface="Source Sans Pro" panose="020B0503030403020204" pitchFamily="34" charset="0"/>
                <a:ea typeface="Source Sans Pro" panose="020B0503030403020204" pitchFamily="34" charset="0"/>
              </a:rPr>
              <a:t>TPX3CAM (</a:t>
            </a:r>
            <a:r>
              <a:rPr lang="de-DE" dirty="0" err="1">
                <a:latin typeface="Source Sans Pro" panose="020B0503030403020204" pitchFamily="34" charset="0"/>
                <a:ea typeface="Source Sans Pro" panose="020B0503030403020204" pitchFamily="34" charset="0"/>
              </a:rPr>
              <a:t>legacy</a:t>
            </a:r>
            <a:r>
              <a:rPr lang="de-DE" dirty="0">
                <a:latin typeface="Source Sans Pro" panose="020B0503030403020204" pitchFamily="34" charset="0"/>
                <a:ea typeface="Source Sans Pro" panose="020B0503030403020204" pitchFamily="34" charset="0"/>
              </a:rPr>
              <a:t>)</a:t>
            </a:r>
            <a:endParaRPr lang="en-NL" dirty="0">
              <a:latin typeface="Source Sans Pro" panose="020B0503030403020204" pitchFamily="34" charset="0"/>
              <a:ea typeface="Source Sans Pro" panose="020B0503030403020204" pitchFamily="34" charset="0"/>
            </a:endParaRPr>
          </a:p>
        </p:txBody>
      </p:sp>
      <p:sp>
        <p:nvSpPr>
          <p:cNvPr id="4" name="Date Placeholder 3">
            <a:extLst>
              <a:ext uri="{FF2B5EF4-FFF2-40B4-BE49-F238E27FC236}">
                <a16:creationId xmlns:a16="http://schemas.microsoft.com/office/drawing/2014/main" id="{5C714082-F061-1FF0-FEC9-236C1CB26EDB}"/>
              </a:ext>
            </a:extLst>
          </p:cNvPr>
          <p:cNvSpPr>
            <a:spLocks noGrp="1"/>
          </p:cNvSpPr>
          <p:nvPr>
            <p:ph type="dt" sz="half" idx="10"/>
          </p:nvPr>
        </p:nvSpPr>
        <p:spPr/>
        <p:txBody>
          <a:bodyPr/>
          <a:lstStyle/>
          <a:p>
            <a:fld id="{E7C332BE-0203-4771-970E-045B3FCB2463}" type="datetime3">
              <a:rPr lang="en-US" smtClean="0"/>
              <a:t>24 January 2025</a:t>
            </a:fld>
            <a:endParaRPr lang="en-US" dirty="0"/>
          </a:p>
        </p:txBody>
      </p:sp>
      <p:sp>
        <p:nvSpPr>
          <p:cNvPr id="5" name="Footer Placeholder 4">
            <a:extLst>
              <a:ext uri="{FF2B5EF4-FFF2-40B4-BE49-F238E27FC236}">
                <a16:creationId xmlns:a16="http://schemas.microsoft.com/office/drawing/2014/main" id="{FC811A05-AD4C-C0E2-62CC-C19B4DD86D02}"/>
              </a:ext>
            </a:extLst>
          </p:cNvPr>
          <p:cNvSpPr>
            <a:spLocks noGrp="1"/>
          </p:cNvSpPr>
          <p:nvPr>
            <p:ph type="ftr" sz="quarter" idx="11"/>
          </p:nvPr>
        </p:nvSpPr>
        <p:spPr/>
        <p:txBody>
          <a:bodyPr/>
          <a:lstStyle/>
          <a:p>
            <a:r>
              <a:rPr lang="en-US"/>
              <a:t>Hybrid Pixel Single Photon Detector for Quantum Application |  Shazia Farooq</a:t>
            </a:r>
            <a:endParaRPr lang="en-US" dirty="0"/>
          </a:p>
        </p:txBody>
      </p:sp>
    </p:spTree>
    <p:extLst>
      <p:ext uri="{BB962C8B-B14F-4D97-AF65-F5344CB8AC3E}">
        <p14:creationId xmlns:p14="http://schemas.microsoft.com/office/powerpoint/2010/main" val="2730545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B69C962-8BB3-3479-8D3A-C368E30DDF62}"/>
              </a:ext>
            </a:extLst>
          </p:cNvPr>
          <p:cNvSpPr>
            <a:spLocks noGrp="1"/>
          </p:cNvSpPr>
          <p:nvPr>
            <p:ph type="dt" sz="half" idx="10"/>
          </p:nvPr>
        </p:nvSpPr>
        <p:spPr/>
        <p:txBody>
          <a:bodyPr/>
          <a:lstStyle/>
          <a:p>
            <a:fld id="{A1B8E8A3-1ACB-4983-8C12-0F74C12C36EB}" type="datetime3">
              <a:rPr lang="en-US" smtClean="0"/>
              <a:t>24 January 2025</a:t>
            </a:fld>
            <a:endParaRPr lang="en-US" dirty="0"/>
          </a:p>
        </p:txBody>
      </p:sp>
      <p:sp>
        <p:nvSpPr>
          <p:cNvPr id="5" name="Footer Placeholder 4">
            <a:extLst>
              <a:ext uri="{FF2B5EF4-FFF2-40B4-BE49-F238E27FC236}">
                <a16:creationId xmlns:a16="http://schemas.microsoft.com/office/drawing/2014/main" id="{0D596F2A-88AE-B03F-35ED-BC9759C5E06F}"/>
              </a:ext>
            </a:extLst>
          </p:cNvPr>
          <p:cNvSpPr>
            <a:spLocks noGrp="1"/>
          </p:cNvSpPr>
          <p:nvPr>
            <p:ph type="ftr" sz="quarter" idx="11"/>
          </p:nvPr>
        </p:nvSpPr>
        <p:spPr/>
        <p:txBody>
          <a:bodyPr/>
          <a:lstStyle/>
          <a:p>
            <a:r>
              <a:rPr lang="en-US"/>
              <a:t>Hybrid Pixel Single Photon Detector for Quantum Application |  Shazia Farooq</a:t>
            </a:r>
            <a:endParaRPr lang="en-US" dirty="0"/>
          </a:p>
        </p:txBody>
      </p:sp>
      <p:pic>
        <p:nvPicPr>
          <p:cNvPr id="9" name="Picture 8">
            <a:extLst>
              <a:ext uri="{FF2B5EF4-FFF2-40B4-BE49-F238E27FC236}">
                <a16:creationId xmlns:a16="http://schemas.microsoft.com/office/drawing/2014/main" id="{C2090606-7342-25D0-B500-41CD244DBC0F}"/>
              </a:ext>
            </a:extLst>
          </p:cNvPr>
          <p:cNvPicPr>
            <a:picLocks noChangeAspect="1"/>
          </p:cNvPicPr>
          <p:nvPr/>
        </p:nvPicPr>
        <p:blipFill>
          <a:blip r:embed="rId2"/>
          <a:stretch>
            <a:fillRect/>
          </a:stretch>
        </p:blipFill>
        <p:spPr>
          <a:xfrm>
            <a:off x="143426" y="601345"/>
            <a:ext cx="4057914" cy="2365375"/>
          </a:xfrm>
          <a:prstGeom prst="rect">
            <a:avLst/>
          </a:prstGeom>
        </p:spPr>
      </p:pic>
      <p:pic>
        <p:nvPicPr>
          <p:cNvPr id="11" name="Picture 10">
            <a:extLst>
              <a:ext uri="{FF2B5EF4-FFF2-40B4-BE49-F238E27FC236}">
                <a16:creationId xmlns:a16="http://schemas.microsoft.com/office/drawing/2014/main" id="{C01F5CB1-1896-EB98-6ED4-FA7CD064FA48}"/>
              </a:ext>
            </a:extLst>
          </p:cNvPr>
          <p:cNvPicPr>
            <a:picLocks noChangeAspect="1"/>
          </p:cNvPicPr>
          <p:nvPr/>
        </p:nvPicPr>
        <p:blipFill>
          <a:blip r:embed="rId3"/>
          <a:stretch>
            <a:fillRect/>
          </a:stretch>
        </p:blipFill>
        <p:spPr>
          <a:xfrm>
            <a:off x="4201340" y="2675837"/>
            <a:ext cx="3830320" cy="2214924"/>
          </a:xfrm>
          <a:prstGeom prst="rect">
            <a:avLst/>
          </a:prstGeom>
        </p:spPr>
      </p:pic>
      <p:pic>
        <p:nvPicPr>
          <p:cNvPr id="13" name="Picture 12">
            <a:extLst>
              <a:ext uri="{FF2B5EF4-FFF2-40B4-BE49-F238E27FC236}">
                <a16:creationId xmlns:a16="http://schemas.microsoft.com/office/drawing/2014/main" id="{AE10DEBE-1D8B-2B7A-8F22-C8CDDC3F6D89}"/>
              </a:ext>
            </a:extLst>
          </p:cNvPr>
          <p:cNvPicPr>
            <a:picLocks noChangeAspect="1"/>
          </p:cNvPicPr>
          <p:nvPr/>
        </p:nvPicPr>
        <p:blipFill>
          <a:blip r:embed="rId4"/>
          <a:stretch>
            <a:fillRect/>
          </a:stretch>
        </p:blipFill>
        <p:spPr>
          <a:xfrm>
            <a:off x="199087" y="3234228"/>
            <a:ext cx="3705680" cy="2029585"/>
          </a:xfrm>
          <a:prstGeom prst="rect">
            <a:avLst/>
          </a:prstGeom>
        </p:spPr>
      </p:pic>
      <p:pic>
        <p:nvPicPr>
          <p:cNvPr id="15" name="Picture 14">
            <a:extLst>
              <a:ext uri="{FF2B5EF4-FFF2-40B4-BE49-F238E27FC236}">
                <a16:creationId xmlns:a16="http://schemas.microsoft.com/office/drawing/2014/main" id="{B0CBAEA6-0F2A-1451-B7B3-F9F1B14D5512}"/>
              </a:ext>
            </a:extLst>
          </p:cNvPr>
          <p:cNvPicPr>
            <a:picLocks noChangeAspect="1"/>
          </p:cNvPicPr>
          <p:nvPr/>
        </p:nvPicPr>
        <p:blipFill>
          <a:blip r:embed="rId5"/>
          <a:stretch>
            <a:fillRect/>
          </a:stretch>
        </p:blipFill>
        <p:spPr>
          <a:xfrm>
            <a:off x="4254065" y="638083"/>
            <a:ext cx="4340902" cy="1692867"/>
          </a:xfrm>
          <a:prstGeom prst="rect">
            <a:avLst/>
          </a:prstGeom>
        </p:spPr>
      </p:pic>
      <p:pic>
        <p:nvPicPr>
          <p:cNvPr id="3074" name="Picture 2">
            <a:extLst>
              <a:ext uri="{FF2B5EF4-FFF2-40B4-BE49-F238E27FC236}">
                <a16:creationId xmlns:a16="http://schemas.microsoft.com/office/drawing/2014/main" id="{529F90D5-6905-35B8-9644-ECA1DD09983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47692" y="532572"/>
            <a:ext cx="3345221" cy="4441648"/>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Rounded Corners 15">
            <a:extLst>
              <a:ext uri="{FF2B5EF4-FFF2-40B4-BE49-F238E27FC236}">
                <a16:creationId xmlns:a16="http://schemas.microsoft.com/office/drawing/2014/main" id="{32E35E1A-F8E6-E469-F06F-AA5A8354C16C}"/>
              </a:ext>
            </a:extLst>
          </p:cNvPr>
          <p:cNvSpPr/>
          <p:nvPr/>
        </p:nvSpPr>
        <p:spPr>
          <a:xfrm>
            <a:off x="7962681" y="4610138"/>
            <a:ext cx="3705680" cy="1336655"/>
          </a:xfrm>
          <a:prstGeom prst="roundRect">
            <a:avLst>
              <a:gd name="adj" fmla="val 50000"/>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de-DE" sz="2400" dirty="0">
                <a:latin typeface="Source Sans Pro" panose="020B0503030403020204" pitchFamily="34" charset="0"/>
                <a:ea typeface="Source Sans Pro" panose="020B0503030403020204" pitchFamily="34" charset="0"/>
              </a:rPr>
              <a:t>159 </a:t>
            </a:r>
            <a:r>
              <a:rPr lang="de-DE" sz="2400" dirty="0" err="1">
                <a:latin typeface="Source Sans Pro" panose="020B0503030403020204" pitchFamily="34" charset="0"/>
                <a:ea typeface="Source Sans Pro" panose="020B0503030403020204" pitchFamily="34" charset="0"/>
              </a:rPr>
              <a:t>publications</a:t>
            </a:r>
            <a:r>
              <a:rPr lang="de-DE" sz="2400" dirty="0">
                <a:latin typeface="Source Sans Pro" panose="020B0503030403020204" pitchFamily="34" charset="0"/>
                <a:ea typeface="Source Sans Pro" panose="020B0503030403020204" pitchFamily="34" charset="0"/>
              </a:rPr>
              <a:t> in </a:t>
            </a:r>
            <a:r>
              <a:rPr lang="de-DE" sz="2400" dirty="0" err="1">
                <a:latin typeface="Source Sans Pro" panose="020B0503030403020204" pitchFamily="34" charset="0"/>
                <a:ea typeface="Source Sans Pro" panose="020B0503030403020204" pitchFamily="34" charset="0"/>
              </a:rPr>
              <a:t>past</a:t>
            </a:r>
            <a:r>
              <a:rPr lang="de-DE" sz="2400" dirty="0">
                <a:latin typeface="Source Sans Pro" panose="020B0503030403020204" pitchFamily="34" charset="0"/>
                <a:ea typeface="Source Sans Pro" panose="020B0503030403020204" pitchFamily="34" charset="0"/>
              </a:rPr>
              <a:t> 5 </a:t>
            </a:r>
            <a:r>
              <a:rPr lang="de-DE" sz="2400" dirty="0" err="1">
                <a:latin typeface="Source Sans Pro" panose="020B0503030403020204" pitchFamily="34" charset="0"/>
                <a:ea typeface="Source Sans Pro" panose="020B0503030403020204" pitchFamily="34" charset="0"/>
              </a:rPr>
              <a:t>years</a:t>
            </a:r>
            <a:r>
              <a:rPr lang="de-DE" sz="2400" dirty="0">
                <a:latin typeface="Source Sans Pro" panose="020B0503030403020204" pitchFamily="34" charset="0"/>
                <a:ea typeface="Source Sans Pro" panose="020B0503030403020204" pitchFamily="34" charset="0"/>
              </a:rPr>
              <a:t> </a:t>
            </a:r>
            <a:r>
              <a:rPr lang="de-DE" sz="2400" dirty="0" err="1">
                <a:latin typeface="Source Sans Pro" panose="020B0503030403020204" pitchFamily="34" charset="0"/>
                <a:ea typeface="Source Sans Pro" panose="020B0503030403020204" pitchFamily="34" charset="0"/>
              </a:rPr>
              <a:t>using</a:t>
            </a:r>
            <a:r>
              <a:rPr lang="de-DE" sz="2400" dirty="0">
                <a:latin typeface="Source Sans Pro" panose="020B0503030403020204" pitchFamily="34" charset="0"/>
                <a:ea typeface="Source Sans Pro" panose="020B0503030403020204" pitchFamily="34" charset="0"/>
              </a:rPr>
              <a:t> TPX3CAM and Chronos</a:t>
            </a:r>
            <a:endParaRPr lang="en-NL" sz="2400" dirty="0">
              <a:latin typeface="Source Sans Pro" panose="020B0503030403020204" pitchFamily="34" charset="0"/>
              <a:ea typeface="Source Sans Pro" panose="020B0503030403020204" pitchFamily="34" charset="0"/>
            </a:endParaRPr>
          </a:p>
        </p:txBody>
      </p:sp>
      <p:sp>
        <p:nvSpPr>
          <p:cNvPr id="17" name="Rectangle: Rounded Corners 16">
            <a:extLst>
              <a:ext uri="{FF2B5EF4-FFF2-40B4-BE49-F238E27FC236}">
                <a16:creationId xmlns:a16="http://schemas.microsoft.com/office/drawing/2014/main" id="{17D8BA78-DEC9-F9ED-5B23-F11D8D9AE9F3}"/>
              </a:ext>
            </a:extLst>
          </p:cNvPr>
          <p:cNvSpPr/>
          <p:nvPr/>
        </p:nvSpPr>
        <p:spPr>
          <a:xfrm>
            <a:off x="92598" y="5416952"/>
            <a:ext cx="1794076" cy="601883"/>
          </a:xfrm>
          <a:prstGeom prst="roundRect">
            <a:avLst>
              <a:gd name="adj" fmla="val 50000"/>
            </a:avLst>
          </a:prstGeom>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de-DE" dirty="0" err="1">
                <a:latin typeface="Source Sans Pro" panose="020B0503030403020204" pitchFamily="34" charset="0"/>
                <a:ea typeface="Source Sans Pro" panose="020B0503030403020204" pitchFamily="34" charset="0"/>
              </a:rPr>
              <a:t>MassSpec</a:t>
            </a:r>
            <a:endParaRPr lang="en-NL" dirty="0">
              <a:latin typeface="Source Sans Pro" panose="020B0503030403020204" pitchFamily="34" charset="0"/>
              <a:ea typeface="Source Sans Pro" panose="020B0503030403020204" pitchFamily="34" charset="0"/>
            </a:endParaRPr>
          </a:p>
        </p:txBody>
      </p:sp>
      <p:sp>
        <p:nvSpPr>
          <p:cNvPr id="18" name="Rectangle: Rounded Corners 17">
            <a:extLst>
              <a:ext uri="{FF2B5EF4-FFF2-40B4-BE49-F238E27FC236}">
                <a16:creationId xmlns:a16="http://schemas.microsoft.com/office/drawing/2014/main" id="{D6C0550C-A433-2883-F0FB-C9838EDC1912}"/>
              </a:ext>
            </a:extLst>
          </p:cNvPr>
          <p:cNvSpPr/>
          <p:nvPr/>
        </p:nvSpPr>
        <p:spPr>
          <a:xfrm>
            <a:off x="1938815" y="5416952"/>
            <a:ext cx="1794076" cy="601883"/>
          </a:xfrm>
          <a:prstGeom prst="roundRect">
            <a:avLst>
              <a:gd name="adj" fmla="val 50000"/>
            </a:avLst>
          </a:prstGeom>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de-DE" dirty="0">
                <a:latin typeface="Source Sans Pro" panose="020B0503030403020204" pitchFamily="34" charset="0"/>
                <a:ea typeface="Source Sans Pro" panose="020B0503030403020204" pitchFamily="34" charset="0"/>
              </a:rPr>
              <a:t>Quantum</a:t>
            </a:r>
            <a:endParaRPr lang="en-NL" dirty="0">
              <a:latin typeface="Source Sans Pro" panose="020B0503030403020204" pitchFamily="34" charset="0"/>
              <a:ea typeface="Source Sans Pro" panose="020B0503030403020204" pitchFamily="34" charset="0"/>
            </a:endParaRPr>
          </a:p>
        </p:txBody>
      </p:sp>
      <p:sp>
        <p:nvSpPr>
          <p:cNvPr id="19" name="Rectangle: Rounded Corners 18">
            <a:extLst>
              <a:ext uri="{FF2B5EF4-FFF2-40B4-BE49-F238E27FC236}">
                <a16:creationId xmlns:a16="http://schemas.microsoft.com/office/drawing/2014/main" id="{A2CC125D-66A7-A1C8-E19C-20939441C9B6}"/>
              </a:ext>
            </a:extLst>
          </p:cNvPr>
          <p:cNvSpPr/>
          <p:nvPr/>
        </p:nvSpPr>
        <p:spPr>
          <a:xfrm>
            <a:off x="3785032" y="5416952"/>
            <a:ext cx="1794076" cy="601883"/>
          </a:xfrm>
          <a:prstGeom prst="roundRect">
            <a:avLst>
              <a:gd name="adj" fmla="val 50000"/>
            </a:avLst>
          </a:prstGeom>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de-DE" dirty="0">
                <a:latin typeface="Source Sans Pro" panose="020B0503030403020204" pitchFamily="34" charset="0"/>
                <a:ea typeface="Source Sans Pro" panose="020B0503030403020204" pitchFamily="34" charset="0"/>
              </a:rPr>
              <a:t>VMI</a:t>
            </a:r>
            <a:endParaRPr lang="en-NL" dirty="0">
              <a:latin typeface="Source Sans Pro" panose="020B0503030403020204" pitchFamily="34" charset="0"/>
              <a:ea typeface="Source Sans Pro" panose="020B0503030403020204" pitchFamily="34" charset="0"/>
            </a:endParaRPr>
          </a:p>
        </p:txBody>
      </p:sp>
      <p:sp>
        <p:nvSpPr>
          <p:cNvPr id="20" name="Rectangle: Rounded Corners 19">
            <a:extLst>
              <a:ext uri="{FF2B5EF4-FFF2-40B4-BE49-F238E27FC236}">
                <a16:creationId xmlns:a16="http://schemas.microsoft.com/office/drawing/2014/main" id="{577C9DDA-6244-D44C-97ED-37F79BD570CC}"/>
              </a:ext>
            </a:extLst>
          </p:cNvPr>
          <p:cNvSpPr/>
          <p:nvPr/>
        </p:nvSpPr>
        <p:spPr>
          <a:xfrm>
            <a:off x="5631250" y="5416952"/>
            <a:ext cx="1794076" cy="601883"/>
          </a:xfrm>
          <a:prstGeom prst="roundRect">
            <a:avLst>
              <a:gd name="adj" fmla="val 50000"/>
            </a:avLst>
          </a:prstGeom>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de-DE" dirty="0">
                <a:latin typeface="Source Sans Pro" panose="020B0503030403020204" pitchFamily="34" charset="0"/>
                <a:ea typeface="Source Sans Pro" panose="020B0503030403020204" pitchFamily="34" charset="0"/>
              </a:rPr>
              <a:t>Neutrons</a:t>
            </a:r>
            <a:endParaRPr lang="en-NL" dirty="0">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928222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F8AEF00-C0C8-7E61-BB1C-4D6379C51C19}"/>
              </a:ext>
            </a:extLst>
          </p:cNvPr>
          <p:cNvSpPr/>
          <p:nvPr/>
        </p:nvSpPr>
        <p:spPr>
          <a:xfrm>
            <a:off x="182880" y="600663"/>
            <a:ext cx="3952240" cy="5432191"/>
          </a:xfrm>
          <a:prstGeom prst="rect">
            <a:avLst/>
          </a:prstGeom>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NL" dirty="0">
              <a:latin typeface="Source Sans Pro" panose="020B0503030403020204" pitchFamily="34" charset="0"/>
              <a:ea typeface="Source Sans Pro" panose="020B0503030403020204" pitchFamily="34" charset="0"/>
            </a:endParaRPr>
          </a:p>
        </p:txBody>
      </p:sp>
      <p:sp>
        <p:nvSpPr>
          <p:cNvPr id="4" name="Title 3">
            <a:extLst>
              <a:ext uri="{FF2B5EF4-FFF2-40B4-BE49-F238E27FC236}">
                <a16:creationId xmlns:a16="http://schemas.microsoft.com/office/drawing/2014/main" id="{92063E17-3429-98D3-FE65-9D9A343758FD}"/>
              </a:ext>
            </a:extLst>
          </p:cNvPr>
          <p:cNvSpPr>
            <a:spLocks noGrp="1"/>
          </p:cNvSpPr>
          <p:nvPr>
            <p:ph type="title"/>
          </p:nvPr>
        </p:nvSpPr>
        <p:spPr>
          <a:xfrm>
            <a:off x="422030" y="832339"/>
            <a:ext cx="3434861" cy="1324708"/>
          </a:xfrm>
        </p:spPr>
        <p:txBody>
          <a:bodyPr anchor="t">
            <a:normAutofit/>
          </a:bodyPr>
          <a:lstStyle/>
          <a:p>
            <a:r>
              <a:rPr lang="en-GB" sz="3200" b="0" i="0" dirty="0">
                <a:effectLst/>
              </a:rPr>
              <a:t>Chronos Series: Quantum </a:t>
            </a:r>
            <a:r>
              <a:rPr lang="en-GB" sz="3200" dirty="0"/>
              <a:t>Imaging</a:t>
            </a:r>
            <a:endParaRPr lang="en-NL" sz="3200" dirty="0"/>
          </a:p>
        </p:txBody>
      </p:sp>
      <p:pic>
        <p:nvPicPr>
          <p:cNvPr id="7" name="Picture 6">
            <a:extLst>
              <a:ext uri="{FF2B5EF4-FFF2-40B4-BE49-F238E27FC236}">
                <a16:creationId xmlns:a16="http://schemas.microsoft.com/office/drawing/2014/main" id="{F3C70D2C-517F-6CBD-850C-68D19E369517}"/>
              </a:ext>
            </a:extLst>
          </p:cNvPr>
          <p:cNvPicPr>
            <a:picLocks noChangeAspect="1"/>
          </p:cNvPicPr>
          <p:nvPr/>
        </p:nvPicPr>
        <p:blipFill rotWithShape="1">
          <a:blip r:embed="rId3"/>
          <a:srcRect l="11889" r="11349"/>
          <a:stretch/>
        </p:blipFill>
        <p:spPr>
          <a:xfrm>
            <a:off x="4374775" y="590503"/>
            <a:ext cx="7297271" cy="5432191"/>
          </a:xfrm>
          <a:prstGeom prst="rect">
            <a:avLst/>
          </a:prstGeom>
          <a:noFill/>
        </p:spPr>
      </p:pic>
      <p:sp>
        <p:nvSpPr>
          <p:cNvPr id="3" name="Subtitle 2">
            <a:extLst>
              <a:ext uri="{FF2B5EF4-FFF2-40B4-BE49-F238E27FC236}">
                <a16:creationId xmlns:a16="http://schemas.microsoft.com/office/drawing/2014/main" id="{E1BDC091-ECE6-9019-4808-9595AC9C59F3}"/>
              </a:ext>
            </a:extLst>
          </p:cNvPr>
          <p:cNvSpPr>
            <a:spLocks noGrp="1"/>
          </p:cNvSpPr>
          <p:nvPr>
            <p:ph type="body" sz="half" idx="2"/>
          </p:nvPr>
        </p:nvSpPr>
        <p:spPr>
          <a:xfrm>
            <a:off x="422030" y="2205305"/>
            <a:ext cx="3434861" cy="3449861"/>
          </a:xfrm>
        </p:spPr>
        <p:txBody>
          <a:bodyPr anchor="t">
            <a:normAutofit/>
          </a:bodyPr>
          <a:lstStyle/>
          <a:p>
            <a:r>
              <a:rPr lang="en-GB" sz="2400" dirty="0"/>
              <a:t>Phoebe</a:t>
            </a:r>
            <a:r>
              <a:rPr lang="en-GB" dirty="0"/>
              <a:t> is an intensified hybrid pixel detector based on TPX3CAM especially designed for </a:t>
            </a:r>
            <a:r>
              <a:rPr lang="en-GB" i="1" dirty="0"/>
              <a:t>Quantum Science </a:t>
            </a:r>
            <a:r>
              <a:rPr lang="en-GB" dirty="0"/>
              <a:t>applications.</a:t>
            </a:r>
          </a:p>
          <a:p>
            <a:endParaRPr lang="en-GB" dirty="0"/>
          </a:p>
          <a:p>
            <a:r>
              <a:rPr lang="en-GB" dirty="0"/>
              <a:t>  </a:t>
            </a:r>
            <a:endParaRPr lang="en-NL" dirty="0"/>
          </a:p>
        </p:txBody>
      </p:sp>
      <p:pic>
        <p:nvPicPr>
          <p:cNvPr id="9" name="Picture 8" descr="A black rectangular object with a lens&#10;&#10;Description automatically generated">
            <a:extLst>
              <a:ext uri="{FF2B5EF4-FFF2-40B4-BE49-F238E27FC236}">
                <a16:creationId xmlns:a16="http://schemas.microsoft.com/office/drawing/2014/main" id="{1659FE7B-564F-6B5D-D714-30C63CF085D7}"/>
              </a:ext>
            </a:extLst>
          </p:cNvPr>
          <p:cNvPicPr>
            <a:picLocks noChangeAspect="1"/>
          </p:cNvPicPr>
          <p:nvPr/>
        </p:nvPicPr>
        <p:blipFill>
          <a:blip r:embed="rId4"/>
          <a:stretch>
            <a:fillRect/>
          </a:stretch>
        </p:blipFill>
        <p:spPr>
          <a:xfrm>
            <a:off x="-457206" y="3032898"/>
            <a:ext cx="6335999" cy="3564000"/>
          </a:xfrm>
          <a:prstGeom prst="rect">
            <a:avLst/>
          </a:prstGeom>
        </p:spPr>
      </p:pic>
      <p:sp>
        <p:nvSpPr>
          <p:cNvPr id="2" name="Title 3">
            <a:extLst>
              <a:ext uri="{FF2B5EF4-FFF2-40B4-BE49-F238E27FC236}">
                <a16:creationId xmlns:a16="http://schemas.microsoft.com/office/drawing/2014/main" id="{A22F0DE7-6423-1FC9-2B42-48D0B644D134}"/>
              </a:ext>
            </a:extLst>
          </p:cNvPr>
          <p:cNvSpPr txBox="1">
            <a:spLocks/>
          </p:cNvSpPr>
          <p:nvPr/>
        </p:nvSpPr>
        <p:spPr>
          <a:xfrm>
            <a:off x="6939879" y="3695566"/>
            <a:ext cx="5946864" cy="1853587"/>
          </a:xfrm>
          <a:prstGeom prst="rect">
            <a:avLst/>
          </a:prstGeom>
        </p:spPr>
        <p:txBody>
          <a:bodyPr vert="horz" lIns="0" tIns="0" rIns="0" bIns="0" rtlCol="0" anchor="t" anchorCtr="0">
            <a:normAutofit/>
          </a:bodyPr>
          <a:lstStyle>
            <a:lvl1pPr algn="l" defTabSz="457200" rtl="0" eaLnBrk="1" latinLnBrk="0" hangingPunct="1">
              <a:lnSpc>
                <a:spcPct val="100000"/>
              </a:lnSpc>
              <a:spcBef>
                <a:spcPct val="0"/>
              </a:spcBef>
              <a:buNone/>
              <a:defRPr sz="2400" b="0" i="0" kern="1200" cap="none">
                <a:solidFill>
                  <a:srgbClr val="FFFFFF"/>
                </a:solidFill>
                <a:latin typeface="Source Sans Pro Light" panose="020B0403030403020204" pitchFamily="34" charset="0"/>
                <a:ea typeface="Source Sans Pro Light" panose="020B0403030403020204" pitchFamily="34" charset="0"/>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11500">
                <a:solidFill>
                  <a:schemeClr val="accent5"/>
                </a:solidFill>
              </a:rPr>
              <a:t>Phoebe</a:t>
            </a:r>
            <a:endParaRPr lang="en-GB" sz="11500" dirty="0">
              <a:solidFill>
                <a:schemeClr val="accent5"/>
              </a:solidFill>
            </a:endParaRPr>
          </a:p>
        </p:txBody>
      </p:sp>
      <p:sp>
        <p:nvSpPr>
          <p:cNvPr id="5" name="TextBox 4">
            <a:extLst>
              <a:ext uri="{FF2B5EF4-FFF2-40B4-BE49-F238E27FC236}">
                <a16:creationId xmlns:a16="http://schemas.microsoft.com/office/drawing/2014/main" id="{9D5AB0F5-8F9F-1269-159B-31EA77D5F3A4}"/>
              </a:ext>
            </a:extLst>
          </p:cNvPr>
          <p:cNvSpPr txBox="1"/>
          <p:nvPr/>
        </p:nvSpPr>
        <p:spPr>
          <a:xfrm>
            <a:off x="8498540" y="5185758"/>
            <a:ext cx="3060453" cy="400110"/>
          </a:xfrm>
          <a:prstGeom prst="rect">
            <a:avLst/>
          </a:prstGeom>
          <a:noFill/>
        </p:spPr>
        <p:txBody>
          <a:bodyPr wrap="none" rtlCol="0">
            <a:spAutoFit/>
          </a:bodyPr>
          <a:lstStyle/>
          <a:p>
            <a:pPr algn="l"/>
            <a:r>
              <a:rPr lang="en-GB" sz="2000">
                <a:solidFill>
                  <a:schemeClr val="accent5"/>
                </a:solidFill>
                <a:latin typeface="Source Sans Pro Light" panose="020B0403030403020204" pitchFamily="34" charset="0"/>
                <a:ea typeface="Source Sans Pro Light" panose="020B0403030403020204" pitchFamily="34" charset="0"/>
              </a:rPr>
              <a:t>the single-photon TPX3CAM</a:t>
            </a:r>
            <a:endParaRPr lang="en-NL" sz="2000" dirty="0">
              <a:solidFill>
                <a:schemeClr val="accent5"/>
              </a:solidFill>
              <a:latin typeface="Source Sans Pro Light" panose="020B0403030403020204" pitchFamily="34" charset="0"/>
              <a:ea typeface="Source Sans Pro Light" panose="020B0403030403020204" pitchFamily="34" charset="0"/>
            </a:endParaRPr>
          </a:p>
        </p:txBody>
      </p:sp>
      <p:sp>
        <p:nvSpPr>
          <p:cNvPr id="11" name="Date Placeholder 10">
            <a:extLst>
              <a:ext uri="{FF2B5EF4-FFF2-40B4-BE49-F238E27FC236}">
                <a16:creationId xmlns:a16="http://schemas.microsoft.com/office/drawing/2014/main" id="{66C3BCC0-2072-7131-1639-427A0FE00175}"/>
              </a:ext>
            </a:extLst>
          </p:cNvPr>
          <p:cNvSpPr>
            <a:spLocks noGrp="1"/>
          </p:cNvSpPr>
          <p:nvPr>
            <p:ph type="dt" sz="half" idx="14"/>
          </p:nvPr>
        </p:nvSpPr>
        <p:spPr/>
        <p:txBody>
          <a:bodyPr/>
          <a:lstStyle/>
          <a:p>
            <a:fld id="{965AE3A0-D90E-427B-84EE-E37A60C00771}" type="datetime3">
              <a:rPr lang="en-US" smtClean="0"/>
              <a:t>24 January 2025</a:t>
            </a:fld>
            <a:endParaRPr lang="en-US" dirty="0"/>
          </a:p>
        </p:txBody>
      </p:sp>
      <p:sp>
        <p:nvSpPr>
          <p:cNvPr id="12" name="Footer Placeholder 11">
            <a:extLst>
              <a:ext uri="{FF2B5EF4-FFF2-40B4-BE49-F238E27FC236}">
                <a16:creationId xmlns:a16="http://schemas.microsoft.com/office/drawing/2014/main" id="{7A92E364-0AE6-AA1B-7565-759AEF5A31AA}"/>
              </a:ext>
            </a:extLst>
          </p:cNvPr>
          <p:cNvSpPr>
            <a:spLocks noGrp="1"/>
          </p:cNvSpPr>
          <p:nvPr>
            <p:ph type="ftr" sz="quarter" idx="15"/>
          </p:nvPr>
        </p:nvSpPr>
        <p:spPr/>
        <p:txBody>
          <a:bodyPr/>
          <a:lstStyle/>
          <a:p>
            <a:r>
              <a:rPr lang="en-US"/>
              <a:t>Hybrid Pixel Single Photon Detector for Quantum Application |  Shazia Farooq</a:t>
            </a:r>
            <a:endParaRPr lang="en-US" dirty="0"/>
          </a:p>
        </p:txBody>
      </p:sp>
    </p:spTree>
    <p:extLst>
      <p:ext uri="{BB962C8B-B14F-4D97-AF65-F5344CB8AC3E}">
        <p14:creationId xmlns:p14="http://schemas.microsoft.com/office/powerpoint/2010/main" val="39008054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FAB1B6B0-08EC-B1AF-4CB7-4C6126DB0FC0}"/>
              </a:ext>
            </a:extLst>
          </p:cNvPr>
          <p:cNvSpPr>
            <a:spLocks noGrp="1"/>
          </p:cNvSpPr>
          <p:nvPr>
            <p:ph type="dt" sz="half" idx="14"/>
          </p:nvPr>
        </p:nvSpPr>
        <p:spPr/>
        <p:txBody>
          <a:bodyPr/>
          <a:lstStyle/>
          <a:p>
            <a:fld id="{F43AA148-08EB-4164-BDBD-80EC30CA1D5C}" type="datetime3">
              <a:rPr lang="en-US" smtClean="0"/>
              <a:t>24 January 2025</a:t>
            </a:fld>
            <a:endParaRPr lang="en-US" dirty="0"/>
          </a:p>
        </p:txBody>
      </p:sp>
      <p:sp>
        <p:nvSpPr>
          <p:cNvPr id="6" name="Footer Placeholder 5">
            <a:extLst>
              <a:ext uri="{FF2B5EF4-FFF2-40B4-BE49-F238E27FC236}">
                <a16:creationId xmlns:a16="http://schemas.microsoft.com/office/drawing/2014/main" id="{CD42B42F-6949-B8AE-2BCB-788BD61D143B}"/>
              </a:ext>
            </a:extLst>
          </p:cNvPr>
          <p:cNvSpPr>
            <a:spLocks noGrp="1"/>
          </p:cNvSpPr>
          <p:nvPr>
            <p:ph type="ftr" sz="quarter" idx="15"/>
          </p:nvPr>
        </p:nvSpPr>
        <p:spPr/>
        <p:txBody>
          <a:bodyPr/>
          <a:lstStyle/>
          <a:p>
            <a:r>
              <a:rPr lang="en-US"/>
              <a:t>Hybrid Pixel Single Photon Detector for Quantum Application |  Shazia Farooq</a:t>
            </a:r>
            <a:endParaRPr lang="en-US" dirty="0"/>
          </a:p>
        </p:txBody>
      </p:sp>
      <p:pic>
        <p:nvPicPr>
          <p:cNvPr id="8" name="Picture 7">
            <a:extLst>
              <a:ext uri="{FF2B5EF4-FFF2-40B4-BE49-F238E27FC236}">
                <a16:creationId xmlns:a16="http://schemas.microsoft.com/office/drawing/2014/main" id="{FF0ABAAA-3922-01FB-73C8-A33D7C58C8C2}"/>
              </a:ext>
            </a:extLst>
          </p:cNvPr>
          <p:cNvPicPr>
            <a:picLocks noChangeAspect="1"/>
          </p:cNvPicPr>
          <p:nvPr/>
        </p:nvPicPr>
        <p:blipFill>
          <a:blip r:embed="rId3"/>
          <a:stretch>
            <a:fillRect/>
          </a:stretch>
        </p:blipFill>
        <p:spPr>
          <a:xfrm>
            <a:off x="306114" y="1012584"/>
            <a:ext cx="3389760" cy="2376000"/>
          </a:xfrm>
          <a:prstGeom prst="rect">
            <a:avLst/>
          </a:prstGeom>
        </p:spPr>
      </p:pic>
      <p:pic>
        <p:nvPicPr>
          <p:cNvPr id="10" name="Picture 9">
            <a:extLst>
              <a:ext uri="{FF2B5EF4-FFF2-40B4-BE49-F238E27FC236}">
                <a16:creationId xmlns:a16="http://schemas.microsoft.com/office/drawing/2014/main" id="{F32A35FD-B8C6-07DF-50FD-D3AF18697F55}"/>
              </a:ext>
            </a:extLst>
          </p:cNvPr>
          <p:cNvPicPr>
            <a:picLocks noChangeAspect="1"/>
          </p:cNvPicPr>
          <p:nvPr/>
        </p:nvPicPr>
        <p:blipFill>
          <a:blip r:embed="rId4"/>
          <a:stretch>
            <a:fillRect/>
          </a:stretch>
        </p:blipFill>
        <p:spPr>
          <a:xfrm>
            <a:off x="417831" y="3070682"/>
            <a:ext cx="3308708" cy="2556000"/>
          </a:xfrm>
          <a:prstGeom prst="rect">
            <a:avLst/>
          </a:prstGeom>
        </p:spPr>
      </p:pic>
      <p:pic>
        <p:nvPicPr>
          <p:cNvPr id="11" name="Picture 11" descr="Picture 11">
            <a:extLst>
              <a:ext uri="{FF2B5EF4-FFF2-40B4-BE49-F238E27FC236}">
                <a16:creationId xmlns:a16="http://schemas.microsoft.com/office/drawing/2014/main" id="{5B69A52C-2005-82E8-05FC-1277E6B2C4EE}"/>
              </a:ext>
            </a:extLst>
          </p:cNvPr>
          <p:cNvPicPr>
            <a:picLocks noChangeAspect="1"/>
          </p:cNvPicPr>
          <p:nvPr/>
        </p:nvPicPr>
        <p:blipFill>
          <a:blip r:embed="rId5"/>
          <a:stretch>
            <a:fillRect/>
          </a:stretch>
        </p:blipFill>
        <p:spPr>
          <a:xfrm>
            <a:off x="9010849" y="3782504"/>
            <a:ext cx="2763320" cy="1548000"/>
          </a:xfrm>
          <a:prstGeom prst="rect">
            <a:avLst/>
          </a:prstGeom>
          <a:ln w="12700">
            <a:miter lim="400000"/>
          </a:ln>
        </p:spPr>
      </p:pic>
      <p:pic>
        <p:nvPicPr>
          <p:cNvPr id="12" name="Picture 33" descr="Picture 33">
            <a:extLst>
              <a:ext uri="{FF2B5EF4-FFF2-40B4-BE49-F238E27FC236}">
                <a16:creationId xmlns:a16="http://schemas.microsoft.com/office/drawing/2014/main" id="{4C3B2F8D-A1F9-975A-E16A-7FAAE6027239}"/>
              </a:ext>
            </a:extLst>
          </p:cNvPr>
          <p:cNvPicPr>
            <a:picLocks noChangeAspect="1"/>
          </p:cNvPicPr>
          <p:nvPr/>
        </p:nvPicPr>
        <p:blipFill>
          <a:blip r:embed="rId6"/>
          <a:stretch>
            <a:fillRect/>
          </a:stretch>
        </p:blipFill>
        <p:spPr>
          <a:xfrm>
            <a:off x="9301351" y="1689360"/>
            <a:ext cx="2232000" cy="1548000"/>
          </a:xfrm>
          <a:prstGeom prst="rect">
            <a:avLst/>
          </a:prstGeom>
          <a:ln w="12700">
            <a:miter lim="400000"/>
          </a:ln>
        </p:spPr>
      </p:pic>
      <p:pic>
        <p:nvPicPr>
          <p:cNvPr id="14" name="Picture 13">
            <a:extLst>
              <a:ext uri="{FF2B5EF4-FFF2-40B4-BE49-F238E27FC236}">
                <a16:creationId xmlns:a16="http://schemas.microsoft.com/office/drawing/2014/main" id="{383A7E23-AC32-F591-36A7-F5B161D99782}"/>
              </a:ext>
            </a:extLst>
          </p:cNvPr>
          <p:cNvPicPr>
            <a:picLocks noChangeAspect="1"/>
          </p:cNvPicPr>
          <p:nvPr/>
        </p:nvPicPr>
        <p:blipFill>
          <a:blip r:embed="rId7"/>
          <a:stretch>
            <a:fillRect/>
          </a:stretch>
        </p:blipFill>
        <p:spPr>
          <a:xfrm>
            <a:off x="3985234" y="551377"/>
            <a:ext cx="4819403" cy="1980000"/>
          </a:xfrm>
          <a:prstGeom prst="rect">
            <a:avLst/>
          </a:prstGeom>
        </p:spPr>
      </p:pic>
      <p:pic>
        <p:nvPicPr>
          <p:cNvPr id="16" name="Picture 15">
            <a:extLst>
              <a:ext uri="{FF2B5EF4-FFF2-40B4-BE49-F238E27FC236}">
                <a16:creationId xmlns:a16="http://schemas.microsoft.com/office/drawing/2014/main" id="{FEA5BC26-003B-EDD9-7F4A-47C6A6178BDE}"/>
              </a:ext>
            </a:extLst>
          </p:cNvPr>
          <p:cNvPicPr>
            <a:picLocks noChangeAspect="1"/>
          </p:cNvPicPr>
          <p:nvPr/>
        </p:nvPicPr>
        <p:blipFill>
          <a:blip r:embed="rId8"/>
          <a:stretch>
            <a:fillRect/>
          </a:stretch>
        </p:blipFill>
        <p:spPr>
          <a:xfrm>
            <a:off x="4330696" y="3240655"/>
            <a:ext cx="4233113" cy="2700000"/>
          </a:xfrm>
          <a:prstGeom prst="rect">
            <a:avLst/>
          </a:prstGeom>
        </p:spPr>
      </p:pic>
      <p:pic>
        <p:nvPicPr>
          <p:cNvPr id="18" name="Picture 17">
            <a:extLst>
              <a:ext uri="{FF2B5EF4-FFF2-40B4-BE49-F238E27FC236}">
                <a16:creationId xmlns:a16="http://schemas.microsoft.com/office/drawing/2014/main" id="{2771691E-F095-B6F7-509C-E369783B984A}"/>
              </a:ext>
            </a:extLst>
          </p:cNvPr>
          <p:cNvPicPr>
            <a:picLocks noChangeAspect="1"/>
          </p:cNvPicPr>
          <p:nvPr/>
        </p:nvPicPr>
        <p:blipFill>
          <a:blip r:embed="rId9"/>
          <a:stretch>
            <a:fillRect/>
          </a:stretch>
        </p:blipFill>
        <p:spPr>
          <a:xfrm>
            <a:off x="9160987" y="1012584"/>
            <a:ext cx="2463044" cy="288000"/>
          </a:xfrm>
          <a:prstGeom prst="rect">
            <a:avLst/>
          </a:prstGeom>
        </p:spPr>
      </p:pic>
      <p:sp>
        <p:nvSpPr>
          <p:cNvPr id="25" name="TextBox 24">
            <a:extLst>
              <a:ext uri="{FF2B5EF4-FFF2-40B4-BE49-F238E27FC236}">
                <a16:creationId xmlns:a16="http://schemas.microsoft.com/office/drawing/2014/main" id="{F564EA32-924B-0CF8-3675-F73F5B490C56}"/>
              </a:ext>
            </a:extLst>
          </p:cNvPr>
          <p:cNvSpPr txBox="1"/>
          <p:nvPr/>
        </p:nvSpPr>
        <p:spPr>
          <a:xfrm>
            <a:off x="9010849" y="5817544"/>
            <a:ext cx="3359720" cy="246221"/>
          </a:xfrm>
          <a:prstGeom prst="rect">
            <a:avLst/>
          </a:prstGeom>
          <a:noFill/>
        </p:spPr>
        <p:txBody>
          <a:bodyPr wrap="square">
            <a:spAutoFit/>
          </a:bodyPr>
          <a:lstStyle/>
          <a:p>
            <a:r>
              <a:rPr lang="en-US" sz="1000" dirty="0"/>
              <a:t>https://doi.org/10.48550/arXiv.2005.07982</a:t>
            </a:r>
            <a:endParaRPr lang="en-NL" sz="1000" dirty="0"/>
          </a:p>
        </p:txBody>
      </p:sp>
      <p:sp>
        <p:nvSpPr>
          <p:cNvPr id="27" name="TextBox 26">
            <a:extLst>
              <a:ext uri="{FF2B5EF4-FFF2-40B4-BE49-F238E27FC236}">
                <a16:creationId xmlns:a16="http://schemas.microsoft.com/office/drawing/2014/main" id="{AEA2E76D-9A06-4BE6-793E-B47F62BD8EF8}"/>
              </a:ext>
            </a:extLst>
          </p:cNvPr>
          <p:cNvSpPr txBox="1"/>
          <p:nvPr/>
        </p:nvSpPr>
        <p:spPr>
          <a:xfrm>
            <a:off x="5369744" y="2701350"/>
            <a:ext cx="2659896" cy="369332"/>
          </a:xfrm>
          <a:prstGeom prst="rect">
            <a:avLst/>
          </a:prstGeom>
          <a:noFill/>
        </p:spPr>
        <p:txBody>
          <a:bodyPr wrap="square">
            <a:spAutoFit/>
          </a:bodyPr>
          <a:lstStyle/>
          <a:p>
            <a:r>
              <a:rPr lang="en-US" b="1" dirty="0"/>
              <a:t>Hong-Ou-Mandel effect</a:t>
            </a:r>
            <a:endParaRPr lang="en-NL" b="1" dirty="0"/>
          </a:p>
        </p:txBody>
      </p:sp>
    </p:spTree>
    <p:extLst>
      <p:ext uri="{BB962C8B-B14F-4D97-AF65-F5344CB8AC3E}">
        <p14:creationId xmlns:p14="http://schemas.microsoft.com/office/powerpoint/2010/main" val="37857392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A7BC04-4614-2741-E9E0-0B422B775416}"/>
              </a:ext>
            </a:extLst>
          </p:cNvPr>
          <p:cNvSpPr>
            <a:spLocks noGrp="1"/>
          </p:cNvSpPr>
          <p:nvPr>
            <p:ph type="dt" sz="half" idx="14"/>
          </p:nvPr>
        </p:nvSpPr>
        <p:spPr/>
        <p:txBody>
          <a:bodyPr/>
          <a:lstStyle/>
          <a:p>
            <a:fld id="{EE040E97-A797-4240-A1B4-66CF6445D3AC}" type="datetime3">
              <a:rPr lang="en-US" smtClean="0"/>
              <a:t>24 January 2025</a:t>
            </a:fld>
            <a:endParaRPr lang="en-US" dirty="0"/>
          </a:p>
        </p:txBody>
      </p:sp>
      <p:sp>
        <p:nvSpPr>
          <p:cNvPr id="3" name="Footer Placeholder 2">
            <a:extLst>
              <a:ext uri="{FF2B5EF4-FFF2-40B4-BE49-F238E27FC236}">
                <a16:creationId xmlns:a16="http://schemas.microsoft.com/office/drawing/2014/main" id="{5C6640E4-8B20-292D-CE88-1165B5961F88}"/>
              </a:ext>
            </a:extLst>
          </p:cNvPr>
          <p:cNvSpPr>
            <a:spLocks noGrp="1"/>
          </p:cNvSpPr>
          <p:nvPr>
            <p:ph type="ftr" sz="quarter" idx="15"/>
          </p:nvPr>
        </p:nvSpPr>
        <p:spPr/>
        <p:txBody>
          <a:bodyPr/>
          <a:lstStyle/>
          <a:p>
            <a:r>
              <a:rPr lang="pl-PL"/>
              <a:t>Hybrid Pixel Single Photon Detector for Quantum Application |  Shazia Farooq</a:t>
            </a:r>
            <a:endParaRPr lang="en-US" dirty="0"/>
          </a:p>
        </p:txBody>
      </p:sp>
      <p:pic>
        <p:nvPicPr>
          <p:cNvPr id="5" name="Picture 4">
            <a:extLst>
              <a:ext uri="{FF2B5EF4-FFF2-40B4-BE49-F238E27FC236}">
                <a16:creationId xmlns:a16="http://schemas.microsoft.com/office/drawing/2014/main" id="{9D4AAAB5-996B-AC0E-3603-62D578BC39BD}"/>
              </a:ext>
            </a:extLst>
          </p:cNvPr>
          <p:cNvPicPr>
            <a:picLocks noChangeAspect="1"/>
          </p:cNvPicPr>
          <p:nvPr/>
        </p:nvPicPr>
        <p:blipFill>
          <a:blip r:embed="rId3"/>
          <a:stretch>
            <a:fillRect/>
          </a:stretch>
        </p:blipFill>
        <p:spPr>
          <a:xfrm>
            <a:off x="0" y="53092"/>
            <a:ext cx="12192000" cy="6751815"/>
          </a:xfrm>
          <a:prstGeom prst="rect">
            <a:avLst/>
          </a:prstGeom>
        </p:spPr>
      </p:pic>
    </p:spTree>
    <p:extLst>
      <p:ext uri="{BB962C8B-B14F-4D97-AF65-F5344CB8AC3E}">
        <p14:creationId xmlns:p14="http://schemas.microsoft.com/office/powerpoint/2010/main" val="34212791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E789BA1D-B1EA-289A-CB64-48457CF88EB2}"/>
              </a:ext>
            </a:extLst>
          </p:cNvPr>
          <p:cNvSpPr>
            <a:spLocks noGrp="1"/>
          </p:cNvSpPr>
          <p:nvPr>
            <p:ph type="title" idx="4294967295"/>
          </p:nvPr>
        </p:nvSpPr>
        <p:spPr>
          <a:xfrm>
            <a:off x="189706" y="71967"/>
            <a:ext cx="11812587" cy="687387"/>
          </a:xfrm>
        </p:spPr>
        <p:txBody>
          <a:bodyPr>
            <a:normAutofit fontScale="90000"/>
          </a:bodyPr>
          <a:lstStyle/>
          <a:p>
            <a:pPr algn="ctr"/>
            <a:r>
              <a:rPr lang="en-US" sz="2400" i="0" dirty="0">
                <a:solidFill>
                  <a:srgbClr val="1A154C"/>
                </a:solidFill>
                <a:effectLst/>
                <a:latin typeface="Roboto Slab" pitchFamily="2" charset="0"/>
                <a:ea typeface="Roboto Slab" pitchFamily="2" charset="0"/>
              </a:rPr>
              <a:t>Crystal clear insights on the quantum states of hundreds of trapped-ion qubits with Phoebe: the single-photon TPX3CAM!</a:t>
            </a:r>
            <a:endParaRPr lang="en-NL" sz="2400" dirty="0">
              <a:latin typeface="Roboto Slab" pitchFamily="2" charset="0"/>
              <a:ea typeface="Roboto Slab" pitchFamily="2" charset="0"/>
            </a:endParaRPr>
          </a:p>
        </p:txBody>
      </p:sp>
      <p:pic>
        <p:nvPicPr>
          <p:cNvPr id="6" name="Picture 5">
            <a:extLst>
              <a:ext uri="{FF2B5EF4-FFF2-40B4-BE49-F238E27FC236}">
                <a16:creationId xmlns:a16="http://schemas.microsoft.com/office/drawing/2014/main" id="{9BB8B09B-8734-D353-D50F-12AB4776B17C}"/>
              </a:ext>
            </a:extLst>
          </p:cNvPr>
          <p:cNvPicPr>
            <a:picLocks noChangeAspect="1"/>
          </p:cNvPicPr>
          <p:nvPr/>
        </p:nvPicPr>
        <p:blipFill rotWithShape="1">
          <a:blip r:embed="rId3"/>
          <a:srcRect t="30201" r="-5583" b="5912"/>
          <a:stretch/>
        </p:blipFill>
        <p:spPr>
          <a:xfrm>
            <a:off x="563871" y="837175"/>
            <a:ext cx="11064256" cy="5339291"/>
          </a:xfrm>
          <a:prstGeom prst="rect">
            <a:avLst/>
          </a:prstGeom>
          <a:noFill/>
        </p:spPr>
      </p:pic>
      <p:sp>
        <p:nvSpPr>
          <p:cNvPr id="4" name="Date Placeholder 3">
            <a:extLst>
              <a:ext uri="{FF2B5EF4-FFF2-40B4-BE49-F238E27FC236}">
                <a16:creationId xmlns:a16="http://schemas.microsoft.com/office/drawing/2014/main" id="{4787F427-5F6F-7A76-490E-E51275E55C2C}"/>
              </a:ext>
            </a:extLst>
          </p:cNvPr>
          <p:cNvSpPr>
            <a:spLocks noGrp="1"/>
          </p:cNvSpPr>
          <p:nvPr>
            <p:ph type="dt" sz="half" idx="2"/>
          </p:nvPr>
        </p:nvSpPr>
        <p:spPr/>
        <p:txBody>
          <a:bodyPr/>
          <a:lstStyle/>
          <a:p>
            <a:fld id="{70B8D29C-CED3-4F21-8A51-D237A93C550E}" type="datetime3">
              <a:rPr lang="en-US" smtClean="0"/>
              <a:t>24 January 2025</a:t>
            </a:fld>
            <a:endParaRPr lang="en-US" dirty="0"/>
          </a:p>
        </p:txBody>
      </p:sp>
      <p:sp>
        <p:nvSpPr>
          <p:cNvPr id="7" name="Footer Placeholder 6">
            <a:extLst>
              <a:ext uri="{FF2B5EF4-FFF2-40B4-BE49-F238E27FC236}">
                <a16:creationId xmlns:a16="http://schemas.microsoft.com/office/drawing/2014/main" id="{7E35A435-1E30-FCEC-8A01-9D35C4DE99CC}"/>
              </a:ext>
            </a:extLst>
          </p:cNvPr>
          <p:cNvSpPr>
            <a:spLocks noGrp="1"/>
          </p:cNvSpPr>
          <p:nvPr>
            <p:ph type="ftr" sz="quarter" idx="3"/>
          </p:nvPr>
        </p:nvSpPr>
        <p:spPr/>
        <p:txBody>
          <a:bodyPr/>
          <a:lstStyle/>
          <a:p>
            <a:r>
              <a:rPr lang="en-US"/>
              <a:t>Hybrid Pixel Single Photon Detector for Quantum Application |  Shazia Farooq</a:t>
            </a:r>
            <a:endParaRPr lang="en-US" dirty="0"/>
          </a:p>
        </p:txBody>
      </p:sp>
    </p:spTree>
    <p:extLst>
      <p:ext uri="{BB962C8B-B14F-4D97-AF65-F5344CB8AC3E}">
        <p14:creationId xmlns:p14="http://schemas.microsoft.com/office/powerpoint/2010/main" val="2181565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E20B772-DB10-A18D-DDE1-01E0F9E2161E}"/>
              </a:ext>
            </a:extLst>
          </p:cNvPr>
          <p:cNvSpPr>
            <a:spLocks noGrp="1"/>
          </p:cNvSpPr>
          <p:nvPr>
            <p:ph type="title"/>
          </p:nvPr>
        </p:nvSpPr>
        <p:spPr>
          <a:xfrm>
            <a:off x="210572" y="631404"/>
            <a:ext cx="11789340" cy="1013800"/>
          </a:xfrm>
        </p:spPr>
        <p:txBody>
          <a:bodyPr anchor="t">
            <a:normAutofit/>
          </a:bodyPr>
          <a:lstStyle/>
          <a:p>
            <a:r>
              <a:rPr lang="en-US" dirty="0"/>
              <a:t>Outline</a:t>
            </a:r>
            <a:endParaRPr lang="en-NL" dirty="0"/>
          </a:p>
        </p:txBody>
      </p:sp>
      <p:sp>
        <p:nvSpPr>
          <p:cNvPr id="7" name="Rectangle 1">
            <a:extLst>
              <a:ext uri="{FF2B5EF4-FFF2-40B4-BE49-F238E27FC236}">
                <a16:creationId xmlns:a16="http://schemas.microsoft.com/office/drawing/2014/main" id="{C83BF3B6-0601-FAD0-FC91-74B6F988D3B1}"/>
              </a:ext>
            </a:extLst>
          </p:cNvPr>
          <p:cNvSpPr>
            <a:spLocks noGrp="1" noChangeArrowheads="1"/>
          </p:cNvSpPr>
          <p:nvPr>
            <p:ph type="body" orient="vert" idx="1"/>
          </p:nvPr>
        </p:nvSpPr>
        <p:spPr bwMode="auto">
          <a:xfrm>
            <a:off x="187286" y="1793631"/>
            <a:ext cx="11812626" cy="4194419"/>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anchor="t" anchorCtr="0" compatLnSpc="1">
            <a:prstTxWarp prst="textNoShape">
              <a:avLst/>
            </a:prstTxWarp>
            <a:normAutofit/>
          </a:bodyPr>
          <a:lstStyle/>
          <a:p>
            <a:pPr marL="0" marR="0" lvl="0" indent="0" defTabSz="914400" rtl="0" eaLnBrk="0" fontAlgn="base" latinLnBrk="0" hangingPunct="0">
              <a:spcBef>
                <a:spcPct val="0"/>
              </a:spcBef>
              <a:buClrTx/>
              <a:buSzTx/>
              <a:buFontTx/>
              <a:buChar char="•"/>
              <a:tabLst/>
            </a:pPr>
            <a:r>
              <a:rPr lang="en-US" b="1" dirty="0">
                <a:solidFill>
                  <a:schemeClr val="accent4"/>
                </a:solidFill>
              </a:rPr>
              <a:t>Perspectives from Academia to Industry</a:t>
            </a:r>
            <a:br>
              <a:rPr kumimoji="0" lang="en-US" altLang="en-NL" b="1" i="0" u="none" strike="noStrike" cap="none" normalizeH="0" baseline="0" dirty="0">
                <a:ln>
                  <a:noFill/>
                </a:ln>
                <a:solidFill>
                  <a:schemeClr val="accent4"/>
                </a:solidFill>
                <a:effectLst/>
              </a:rPr>
            </a:br>
            <a:endParaRPr kumimoji="0" lang="en-NL" altLang="en-NL" b="1" i="0" u="none" strike="noStrike" cap="none" normalizeH="0" baseline="0" dirty="0">
              <a:ln>
                <a:noFill/>
              </a:ln>
              <a:solidFill>
                <a:schemeClr val="accent4"/>
              </a:solidFill>
              <a:effectLst/>
            </a:endParaRPr>
          </a:p>
          <a:p>
            <a:pPr marL="0" marR="0" lvl="0" indent="0" defTabSz="914400" rtl="0" eaLnBrk="0" fontAlgn="base" latinLnBrk="0" hangingPunct="0">
              <a:spcBef>
                <a:spcPct val="0"/>
              </a:spcBef>
              <a:buClrTx/>
              <a:buSzTx/>
              <a:buFontTx/>
              <a:buChar char="•"/>
              <a:tabLst/>
            </a:pPr>
            <a:r>
              <a:rPr kumimoji="0" lang="en-NL" altLang="en-NL" b="1" i="0" u="none" strike="noStrike" cap="none" normalizeH="0" baseline="0" dirty="0">
                <a:ln>
                  <a:noFill/>
                </a:ln>
                <a:solidFill>
                  <a:schemeClr val="accent4"/>
                </a:solidFill>
                <a:effectLst/>
              </a:rPr>
              <a:t>Technological Advancements</a:t>
            </a:r>
            <a:br>
              <a:rPr kumimoji="0" lang="en-US" altLang="en-NL" b="1" i="0" u="none" strike="noStrike" cap="none" normalizeH="0" baseline="0" dirty="0">
                <a:ln>
                  <a:noFill/>
                </a:ln>
                <a:solidFill>
                  <a:schemeClr val="accent4"/>
                </a:solidFill>
                <a:effectLst/>
              </a:rPr>
            </a:br>
            <a:endParaRPr kumimoji="0" lang="en-NL" altLang="en-NL" b="1" i="0" u="none" strike="noStrike" cap="none" normalizeH="0" baseline="0" dirty="0">
              <a:ln>
                <a:noFill/>
              </a:ln>
              <a:solidFill>
                <a:schemeClr val="accent4"/>
              </a:solidFill>
              <a:effectLst/>
            </a:endParaRPr>
          </a:p>
          <a:p>
            <a:pPr marL="0" marR="0" lvl="0" indent="0" defTabSz="914400" rtl="0" eaLnBrk="0" fontAlgn="base" latinLnBrk="0" hangingPunct="0">
              <a:spcBef>
                <a:spcPct val="0"/>
              </a:spcBef>
              <a:buClrTx/>
              <a:buSzTx/>
              <a:buFontTx/>
              <a:buChar char="•"/>
              <a:tabLst/>
            </a:pPr>
            <a:r>
              <a:rPr kumimoji="0" lang="en-NL" altLang="en-NL" b="1" i="0" u="none" strike="noStrike" cap="none" normalizeH="0" baseline="0" dirty="0">
                <a:ln>
                  <a:noFill/>
                </a:ln>
                <a:solidFill>
                  <a:schemeClr val="accent4"/>
                </a:solidFill>
                <a:effectLst/>
              </a:rPr>
              <a:t>Challenges</a:t>
            </a:r>
            <a:br>
              <a:rPr kumimoji="0" lang="en-US" altLang="en-NL" b="1" i="0" u="none" strike="noStrike" cap="none" normalizeH="0" baseline="0" dirty="0">
                <a:ln>
                  <a:noFill/>
                </a:ln>
                <a:solidFill>
                  <a:schemeClr val="accent4"/>
                </a:solidFill>
                <a:effectLst/>
              </a:rPr>
            </a:br>
            <a:endParaRPr kumimoji="0" lang="en-NL" altLang="en-NL" b="1" i="0" u="none" strike="noStrike" cap="none" normalizeH="0" baseline="0" dirty="0">
              <a:ln>
                <a:noFill/>
              </a:ln>
              <a:solidFill>
                <a:schemeClr val="accent4"/>
              </a:solidFill>
              <a:effectLst/>
            </a:endParaRPr>
          </a:p>
          <a:p>
            <a:pPr marL="0" marR="0" lvl="0" indent="0" defTabSz="914400" rtl="0" eaLnBrk="0" fontAlgn="base" latinLnBrk="0" hangingPunct="0">
              <a:spcBef>
                <a:spcPct val="0"/>
              </a:spcBef>
              <a:buClrTx/>
              <a:buSzTx/>
              <a:buFontTx/>
              <a:buChar char="•"/>
              <a:tabLst/>
            </a:pPr>
            <a:r>
              <a:rPr kumimoji="0" lang="en-NL" altLang="en-NL" b="1" i="0" u="none" strike="noStrike" cap="none" normalizeH="0" baseline="0" dirty="0">
                <a:ln>
                  <a:noFill/>
                </a:ln>
                <a:solidFill>
                  <a:schemeClr val="accent4"/>
                </a:solidFill>
                <a:effectLst/>
              </a:rPr>
              <a:t>Current Gaps in the Field</a:t>
            </a:r>
          </a:p>
          <a:p>
            <a:pPr marL="0" marR="0" lvl="0" indent="0" defTabSz="914400" rtl="0" eaLnBrk="0" fontAlgn="base" latinLnBrk="0" hangingPunct="0">
              <a:spcBef>
                <a:spcPct val="0"/>
              </a:spcBef>
              <a:buClrTx/>
              <a:buSzTx/>
              <a:buFontTx/>
              <a:buNone/>
              <a:tabLst/>
            </a:pPr>
            <a:endParaRPr kumimoji="0" lang="en-NL" altLang="en-NL" b="0" i="0" u="none" strike="noStrike" cap="none" normalizeH="0" baseline="0" dirty="0">
              <a:ln>
                <a:noFill/>
              </a:ln>
              <a:effectLst/>
            </a:endParaRPr>
          </a:p>
        </p:txBody>
      </p:sp>
      <p:sp>
        <p:nvSpPr>
          <p:cNvPr id="2" name="Date Placeholder 1">
            <a:extLst>
              <a:ext uri="{FF2B5EF4-FFF2-40B4-BE49-F238E27FC236}">
                <a16:creationId xmlns:a16="http://schemas.microsoft.com/office/drawing/2014/main" id="{91F33110-C957-1126-70E3-E0E08D31163A}"/>
              </a:ext>
            </a:extLst>
          </p:cNvPr>
          <p:cNvSpPr>
            <a:spLocks noGrp="1"/>
          </p:cNvSpPr>
          <p:nvPr>
            <p:ph type="dt" sz="half" idx="14"/>
          </p:nvPr>
        </p:nvSpPr>
        <p:spPr>
          <a:xfrm>
            <a:off x="10196008" y="6368619"/>
            <a:ext cx="1803905" cy="336981"/>
          </a:xfrm>
        </p:spPr>
        <p:txBody>
          <a:bodyPr anchor="ctr">
            <a:normAutofit/>
          </a:bodyPr>
          <a:lstStyle/>
          <a:p>
            <a:pPr>
              <a:spcAft>
                <a:spcPts val="600"/>
              </a:spcAft>
            </a:pPr>
            <a:fld id="{A04440DD-AB58-42FA-9F79-727A5662CB1B}" type="datetime3">
              <a:rPr lang="en-US" smtClean="0"/>
              <a:t>24 January 2025</a:t>
            </a:fld>
            <a:endParaRPr lang="en-US"/>
          </a:p>
        </p:txBody>
      </p:sp>
      <p:sp>
        <p:nvSpPr>
          <p:cNvPr id="4" name="Footer Placeholder 3">
            <a:extLst>
              <a:ext uri="{FF2B5EF4-FFF2-40B4-BE49-F238E27FC236}">
                <a16:creationId xmlns:a16="http://schemas.microsoft.com/office/drawing/2014/main" id="{F7B17231-2D39-3B4E-7B6E-3466ED93A6E2}"/>
              </a:ext>
            </a:extLst>
          </p:cNvPr>
          <p:cNvSpPr>
            <a:spLocks noGrp="1"/>
          </p:cNvSpPr>
          <p:nvPr>
            <p:ph type="ftr" sz="quarter" idx="15"/>
          </p:nvPr>
        </p:nvSpPr>
        <p:spPr>
          <a:xfrm>
            <a:off x="156000" y="117837"/>
            <a:ext cx="9000000" cy="216000"/>
          </a:xfrm>
        </p:spPr>
        <p:txBody>
          <a:bodyPr anchor="ctr">
            <a:normAutofit/>
          </a:bodyPr>
          <a:lstStyle/>
          <a:p>
            <a:pPr>
              <a:spcAft>
                <a:spcPts val="600"/>
              </a:spcAft>
            </a:pPr>
            <a:r>
              <a:rPr lang="en-US"/>
              <a:t>Hybrid Pixel Single Photon Detector for Quantum Application |  Shazia Farooq</a:t>
            </a:r>
          </a:p>
        </p:txBody>
      </p:sp>
    </p:spTree>
    <p:extLst>
      <p:ext uri="{BB962C8B-B14F-4D97-AF65-F5344CB8AC3E}">
        <p14:creationId xmlns:p14="http://schemas.microsoft.com/office/powerpoint/2010/main" val="30394899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D6CBD80-3C69-5448-AC33-46F95A35B7A0}"/>
              </a:ext>
            </a:extLst>
          </p:cNvPr>
          <p:cNvPicPr>
            <a:picLocks noChangeAspect="1"/>
          </p:cNvPicPr>
          <p:nvPr/>
        </p:nvPicPr>
        <p:blipFill rotWithShape="1">
          <a:blip r:embed="rId2"/>
          <a:srcRect b="4863"/>
          <a:stretch/>
        </p:blipFill>
        <p:spPr>
          <a:xfrm>
            <a:off x="1076980" y="454360"/>
            <a:ext cx="10199108" cy="5652000"/>
          </a:xfrm>
          <a:prstGeom prst="rect">
            <a:avLst/>
          </a:prstGeom>
          <a:noFill/>
        </p:spPr>
      </p:pic>
      <p:sp>
        <p:nvSpPr>
          <p:cNvPr id="2" name="Date Placeholder 1" hidden="1">
            <a:extLst>
              <a:ext uri="{FF2B5EF4-FFF2-40B4-BE49-F238E27FC236}">
                <a16:creationId xmlns:a16="http://schemas.microsoft.com/office/drawing/2014/main" id="{35424161-90D6-F3B8-AC96-799E2967B0B8}"/>
              </a:ext>
            </a:extLst>
          </p:cNvPr>
          <p:cNvSpPr>
            <a:spLocks noGrp="1"/>
          </p:cNvSpPr>
          <p:nvPr>
            <p:ph type="dt" sz="half" idx="4294967295"/>
          </p:nvPr>
        </p:nvSpPr>
        <p:spPr>
          <a:xfrm>
            <a:off x="10196008" y="6368619"/>
            <a:ext cx="1803905" cy="336981"/>
          </a:xfrm>
        </p:spPr>
        <p:txBody>
          <a:bodyPr/>
          <a:lstStyle/>
          <a:p>
            <a:pPr>
              <a:spcAft>
                <a:spcPts val="600"/>
              </a:spcAft>
            </a:pPr>
            <a:fld id="{CF719A43-85B8-4D5C-9EE7-2A538CEB713F}" type="datetime3">
              <a:rPr lang="en-US" smtClean="0"/>
              <a:t>24 January 2025</a:t>
            </a:fld>
            <a:endParaRPr lang="en-US"/>
          </a:p>
        </p:txBody>
      </p:sp>
      <p:sp>
        <p:nvSpPr>
          <p:cNvPr id="5" name="Footer Placeholder 4">
            <a:extLst>
              <a:ext uri="{FF2B5EF4-FFF2-40B4-BE49-F238E27FC236}">
                <a16:creationId xmlns:a16="http://schemas.microsoft.com/office/drawing/2014/main" id="{490D0747-B949-C5E1-343C-2B2841046760}"/>
              </a:ext>
            </a:extLst>
          </p:cNvPr>
          <p:cNvSpPr>
            <a:spLocks noGrp="1"/>
          </p:cNvSpPr>
          <p:nvPr>
            <p:ph type="ftr" sz="quarter" idx="11"/>
          </p:nvPr>
        </p:nvSpPr>
        <p:spPr/>
        <p:txBody>
          <a:bodyPr/>
          <a:lstStyle/>
          <a:p>
            <a:r>
              <a:rPr lang="en-US"/>
              <a:t>Hybrid Pixel Single Photon Detector for Quantum Application |  Shazia Farooq</a:t>
            </a:r>
            <a:endParaRPr lang="en-US" dirty="0"/>
          </a:p>
        </p:txBody>
      </p:sp>
    </p:spTree>
    <p:extLst>
      <p:ext uri="{BB962C8B-B14F-4D97-AF65-F5344CB8AC3E}">
        <p14:creationId xmlns:p14="http://schemas.microsoft.com/office/powerpoint/2010/main" val="1103637241"/>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F6EF25A-50B5-F9CA-A933-DF0AF9821A30}"/>
              </a:ext>
            </a:extLst>
          </p:cNvPr>
          <p:cNvSpPr>
            <a:spLocks noGrp="1"/>
          </p:cNvSpPr>
          <p:nvPr>
            <p:ph type="dt" sz="half" idx="14"/>
          </p:nvPr>
        </p:nvSpPr>
        <p:spPr/>
        <p:txBody>
          <a:bodyPr/>
          <a:lstStyle/>
          <a:p>
            <a:fld id="{962DF3F8-DC8E-4EBB-A14E-590551AF6154}" type="datetime3">
              <a:rPr lang="en-US" smtClean="0"/>
              <a:t>24 January 2025</a:t>
            </a:fld>
            <a:endParaRPr lang="en-US" dirty="0"/>
          </a:p>
        </p:txBody>
      </p:sp>
      <p:sp>
        <p:nvSpPr>
          <p:cNvPr id="5" name="Footer Placeholder 4">
            <a:extLst>
              <a:ext uri="{FF2B5EF4-FFF2-40B4-BE49-F238E27FC236}">
                <a16:creationId xmlns:a16="http://schemas.microsoft.com/office/drawing/2014/main" id="{40AA2D07-93BD-FEF3-AB99-006462E22B77}"/>
              </a:ext>
            </a:extLst>
          </p:cNvPr>
          <p:cNvSpPr>
            <a:spLocks noGrp="1"/>
          </p:cNvSpPr>
          <p:nvPr>
            <p:ph type="ftr" sz="quarter" idx="15"/>
          </p:nvPr>
        </p:nvSpPr>
        <p:spPr/>
        <p:txBody>
          <a:bodyPr/>
          <a:lstStyle/>
          <a:p>
            <a:r>
              <a:rPr lang="en-US"/>
              <a:t>Hybrid Pixel Single Photon Detector for Quantum Application |  Shazia Farooq</a:t>
            </a:r>
            <a:endParaRPr lang="en-US" dirty="0"/>
          </a:p>
        </p:txBody>
      </p:sp>
      <p:pic>
        <p:nvPicPr>
          <p:cNvPr id="7" name="Picture 6">
            <a:extLst>
              <a:ext uri="{FF2B5EF4-FFF2-40B4-BE49-F238E27FC236}">
                <a16:creationId xmlns:a16="http://schemas.microsoft.com/office/drawing/2014/main" id="{FB8B2CF4-8699-E0C8-7108-A3EB40837C8B}"/>
              </a:ext>
            </a:extLst>
          </p:cNvPr>
          <p:cNvPicPr>
            <a:picLocks noChangeAspect="1"/>
          </p:cNvPicPr>
          <p:nvPr/>
        </p:nvPicPr>
        <p:blipFill>
          <a:blip r:embed="rId3"/>
          <a:stretch>
            <a:fillRect/>
          </a:stretch>
        </p:blipFill>
        <p:spPr>
          <a:xfrm>
            <a:off x="4097369" y="604542"/>
            <a:ext cx="7635416" cy="1116000"/>
          </a:xfrm>
          <a:prstGeom prst="rect">
            <a:avLst/>
          </a:prstGeom>
        </p:spPr>
      </p:pic>
      <p:pic>
        <p:nvPicPr>
          <p:cNvPr id="9" name="Picture 8">
            <a:extLst>
              <a:ext uri="{FF2B5EF4-FFF2-40B4-BE49-F238E27FC236}">
                <a16:creationId xmlns:a16="http://schemas.microsoft.com/office/drawing/2014/main" id="{44EF01C7-46A9-EC1D-FECA-CC3DD9E98452}"/>
              </a:ext>
            </a:extLst>
          </p:cNvPr>
          <p:cNvPicPr>
            <a:picLocks noChangeAspect="1"/>
          </p:cNvPicPr>
          <p:nvPr/>
        </p:nvPicPr>
        <p:blipFill>
          <a:blip r:embed="rId4"/>
          <a:stretch>
            <a:fillRect/>
          </a:stretch>
        </p:blipFill>
        <p:spPr>
          <a:xfrm>
            <a:off x="392165" y="873000"/>
            <a:ext cx="3534471" cy="5112000"/>
          </a:xfrm>
          <a:prstGeom prst="rect">
            <a:avLst/>
          </a:prstGeom>
        </p:spPr>
      </p:pic>
      <p:pic>
        <p:nvPicPr>
          <p:cNvPr id="11" name="Picture 10">
            <a:extLst>
              <a:ext uri="{FF2B5EF4-FFF2-40B4-BE49-F238E27FC236}">
                <a16:creationId xmlns:a16="http://schemas.microsoft.com/office/drawing/2014/main" id="{597D3D32-0E82-F330-5D52-22BBC304E177}"/>
              </a:ext>
            </a:extLst>
          </p:cNvPr>
          <p:cNvPicPr>
            <a:picLocks noChangeAspect="1"/>
          </p:cNvPicPr>
          <p:nvPr/>
        </p:nvPicPr>
        <p:blipFill>
          <a:blip r:embed="rId5"/>
          <a:stretch>
            <a:fillRect/>
          </a:stretch>
        </p:blipFill>
        <p:spPr>
          <a:xfrm>
            <a:off x="4443817" y="2044850"/>
            <a:ext cx="3955139" cy="1332000"/>
          </a:xfrm>
          <a:prstGeom prst="rect">
            <a:avLst/>
          </a:prstGeom>
        </p:spPr>
      </p:pic>
      <p:pic>
        <p:nvPicPr>
          <p:cNvPr id="15" name="Picture 14">
            <a:extLst>
              <a:ext uri="{FF2B5EF4-FFF2-40B4-BE49-F238E27FC236}">
                <a16:creationId xmlns:a16="http://schemas.microsoft.com/office/drawing/2014/main" id="{54164D6E-4440-74B8-28EA-A7DABB72B790}"/>
              </a:ext>
            </a:extLst>
          </p:cNvPr>
          <p:cNvPicPr>
            <a:picLocks noChangeAspect="1"/>
          </p:cNvPicPr>
          <p:nvPr/>
        </p:nvPicPr>
        <p:blipFill>
          <a:blip r:embed="rId6"/>
          <a:stretch>
            <a:fillRect/>
          </a:stretch>
        </p:blipFill>
        <p:spPr>
          <a:xfrm>
            <a:off x="4319481" y="3681494"/>
            <a:ext cx="3781425" cy="1219200"/>
          </a:xfrm>
          <a:prstGeom prst="rect">
            <a:avLst/>
          </a:prstGeom>
        </p:spPr>
      </p:pic>
      <p:pic>
        <p:nvPicPr>
          <p:cNvPr id="17" name="Picture 16">
            <a:extLst>
              <a:ext uri="{FF2B5EF4-FFF2-40B4-BE49-F238E27FC236}">
                <a16:creationId xmlns:a16="http://schemas.microsoft.com/office/drawing/2014/main" id="{7DFDBB3D-52ED-2E6C-D3B8-9A726058CF9C}"/>
              </a:ext>
            </a:extLst>
          </p:cNvPr>
          <p:cNvPicPr>
            <a:picLocks noChangeAspect="1"/>
          </p:cNvPicPr>
          <p:nvPr/>
        </p:nvPicPr>
        <p:blipFill>
          <a:blip r:embed="rId7"/>
          <a:stretch>
            <a:fillRect/>
          </a:stretch>
        </p:blipFill>
        <p:spPr>
          <a:xfrm>
            <a:off x="8016240" y="3013094"/>
            <a:ext cx="3860810" cy="2556000"/>
          </a:xfrm>
          <a:prstGeom prst="rect">
            <a:avLst/>
          </a:prstGeom>
        </p:spPr>
      </p:pic>
      <p:pic>
        <p:nvPicPr>
          <p:cNvPr id="19" name="Picture 18">
            <a:extLst>
              <a:ext uri="{FF2B5EF4-FFF2-40B4-BE49-F238E27FC236}">
                <a16:creationId xmlns:a16="http://schemas.microsoft.com/office/drawing/2014/main" id="{434EEA7B-2605-DB65-319C-DF0DD6496AE2}"/>
              </a:ext>
            </a:extLst>
          </p:cNvPr>
          <p:cNvPicPr>
            <a:picLocks noChangeAspect="1"/>
          </p:cNvPicPr>
          <p:nvPr/>
        </p:nvPicPr>
        <p:blipFill>
          <a:blip r:embed="rId8"/>
          <a:stretch>
            <a:fillRect/>
          </a:stretch>
        </p:blipFill>
        <p:spPr>
          <a:xfrm>
            <a:off x="6322266" y="5174246"/>
            <a:ext cx="1943100" cy="942975"/>
          </a:xfrm>
          <a:prstGeom prst="rect">
            <a:avLst/>
          </a:prstGeom>
        </p:spPr>
      </p:pic>
      <p:sp>
        <p:nvSpPr>
          <p:cNvPr id="21" name="TextBox 20">
            <a:extLst>
              <a:ext uri="{FF2B5EF4-FFF2-40B4-BE49-F238E27FC236}">
                <a16:creationId xmlns:a16="http://schemas.microsoft.com/office/drawing/2014/main" id="{F11E8C3C-B3E6-1974-16B7-28E3CBC12F0E}"/>
              </a:ext>
            </a:extLst>
          </p:cNvPr>
          <p:cNvSpPr txBox="1"/>
          <p:nvPr/>
        </p:nvSpPr>
        <p:spPr>
          <a:xfrm>
            <a:off x="8955362" y="5877278"/>
            <a:ext cx="2481292" cy="215444"/>
          </a:xfrm>
          <a:prstGeom prst="rect">
            <a:avLst/>
          </a:prstGeom>
          <a:noFill/>
        </p:spPr>
        <p:txBody>
          <a:bodyPr wrap="square">
            <a:spAutoFit/>
          </a:bodyPr>
          <a:lstStyle/>
          <a:p>
            <a:r>
              <a:rPr lang="en-US" sz="800" b="0" i="0" dirty="0">
                <a:effectLst/>
                <a:latin typeface="Noto Sans" panose="020B0502040504020204" pitchFamily="34" charset="0"/>
                <a:hlinkClick r:id="rId9"/>
              </a:rPr>
              <a:t>https://doi.org/10.1103/PhysRevA.103.023105</a:t>
            </a:r>
            <a:endParaRPr lang="en-NL" sz="800" dirty="0"/>
          </a:p>
        </p:txBody>
      </p:sp>
      <p:sp>
        <p:nvSpPr>
          <p:cNvPr id="23" name="TextBox 22">
            <a:extLst>
              <a:ext uri="{FF2B5EF4-FFF2-40B4-BE49-F238E27FC236}">
                <a16:creationId xmlns:a16="http://schemas.microsoft.com/office/drawing/2014/main" id="{074D540A-3129-EC75-D284-A3F291929A9E}"/>
              </a:ext>
            </a:extLst>
          </p:cNvPr>
          <p:cNvSpPr txBox="1"/>
          <p:nvPr/>
        </p:nvSpPr>
        <p:spPr>
          <a:xfrm>
            <a:off x="8398956" y="1951319"/>
            <a:ext cx="3955140" cy="830997"/>
          </a:xfrm>
          <a:prstGeom prst="rect">
            <a:avLst/>
          </a:prstGeom>
          <a:noFill/>
        </p:spPr>
        <p:txBody>
          <a:bodyPr wrap="square">
            <a:spAutoFit/>
          </a:bodyPr>
          <a:lstStyle/>
          <a:p>
            <a:pPr marL="285750" indent="-285750">
              <a:buSzPct val="100000"/>
              <a:buFont typeface="Arial"/>
              <a:buChar char="•"/>
              <a:defRPr sz="1600">
                <a:latin typeface="+mj-lt"/>
                <a:ea typeface="+mj-ea"/>
                <a:cs typeface="+mj-cs"/>
                <a:sym typeface="Arial"/>
              </a:defRPr>
            </a:pPr>
            <a:r>
              <a:rPr lang="en-US" dirty="0"/>
              <a:t>Simultaneous time &amp; position information allows to monitor ion micro-motions</a:t>
            </a:r>
          </a:p>
        </p:txBody>
      </p:sp>
    </p:spTree>
    <p:extLst>
      <p:ext uri="{BB962C8B-B14F-4D97-AF65-F5344CB8AC3E}">
        <p14:creationId xmlns:p14="http://schemas.microsoft.com/office/powerpoint/2010/main" val="1441608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rectangular object with a lens">
            <a:extLst>
              <a:ext uri="{FF2B5EF4-FFF2-40B4-BE49-F238E27FC236}">
                <a16:creationId xmlns:a16="http://schemas.microsoft.com/office/drawing/2014/main" id="{3E3FB625-B9CC-46BE-A0B9-0A65AAEAB4AE}"/>
              </a:ext>
            </a:extLst>
          </p:cNvPr>
          <p:cNvPicPr>
            <a:picLocks noChangeAspect="1"/>
          </p:cNvPicPr>
          <p:nvPr/>
        </p:nvPicPr>
        <p:blipFill>
          <a:blip r:embed="rId3"/>
          <a:stretch>
            <a:fillRect/>
          </a:stretch>
        </p:blipFill>
        <p:spPr>
          <a:xfrm>
            <a:off x="-777997" y="1046510"/>
            <a:ext cx="5311999" cy="2988000"/>
          </a:xfrm>
          <a:prstGeom prst="rect">
            <a:avLst/>
          </a:prstGeom>
        </p:spPr>
      </p:pic>
      <p:pic>
        <p:nvPicPr>
          <p:cNvPr id="16" name="Picture 15">
            <a:extLst>
              <a:ext uri="{FF2B5EF4-FFF2-40B4-BE49-F238E27FC236}">
                <a16:creationId xmlns:a16="http://schemas.microsoft.com/office/drawing/2014/main" id="{8AD6F829-05DE-DAE6-DAC7-898420C12DFF}"/>
              </a:ext>
            </a:extLst>
          </p:cNvPr>
          <p:cNvPicPr>
            <a:picLocks noChangeAspect="1"/>
          </p:cNvPicPr>
          <p:nvPr/>
        </p:nvPicPr>
        <p:blipFill rotWithShape="1">
          <a:blip r:embed="rId4">
            <a:extLst>
              <a:ext uri="{28A0092B-C50C-407E-A947-70E740481C1C}">
                <a14:useLocalDpi xmlns:a14="http://schemas.microsoft.com/office/drawing/2010/main" val="0"/>
              </a:ext>
            </a:extLst>
          </a:blip>
          <a:srcRect t="11453" b="7708"/>
          <a:stretch/>
        </p:blipFill>
        <p:spPr bwMode="auto">
          <a:xfrm>
            <a:off x="2987933" y="1277798"/>
            <a:ext cx="9053714" cy="4618508"/>
          </a:xfrm>
          <a:prstGeom prst="rect">
            <a:avLst/>
          </a:prstGeom>
          <a:noFill/>
          <a:ln>
            <a:noFill/>
          </a:ln>
        </p:spPr>
      </p:pic>
      <p:sp>
        <p:nvSpPr>
          <p:cNvPr id="10" name="Title 9">
            <a:extLst>
              <a:ext uri="{FF2B5EF4-FFF2-40B4-BE49-F238E27FC236}">
                <a16:creationId xmlns:a16="http://schemas.microsoft.com/office/drawing/2014/main" id="{58F187C6-B4DD-187F-3895-E8BDB53BAC99}"/>
              </a:ext>
            </a:extLst>
          </p:cNvPr>
          <p:cNvSpPr>
            <a:spLocks noGrp="1"/>
          </p:cNvSpPr>
          <p:nvPr>
            <p:ph type="title"/>
          </p:nvPr>
        </p:nvSpPr>
        <p:spPr/>
        <p:txBody>
          <a:bodyPr/>
          <a:lstStyle/>
          <a:p>
            <a:r>
              <a:rPr lang="de-DE" dirty="0"/>
              <a:t>Ongoing Projects: 2025-2026</a:t>
            </a:r>
            <a:endParaRPr lang="en-NL" dirty="0"/>
          </a:p>
        </p:txBody>
      </p:sp>
      <p:sp>
        <p:nvSpPr>
          <p:cNvPr id="2" name="Date Placeholder 1">
            <a:extLst>
              <a:ext uri="{FF2B5EF4-FFF2-40B4-BE49-F238E27FC236}">
                <a16:creationId xmlns:a16="http://schemas.microsoft.com/office/drawing/2014/main" id="{8519B3F1-F83A-C4D5-704D-A14770C2A84B}"/>
              </a:ext>
            </a:extLst>
          </p:cNvPr>
          <p:cNvSpPr>
            <a:spLocks noGrp="1"/>
          </p:cNvSpPr>
          <p:nvPr>
            <p:ph type="dt" sz="half" idx="10"/>
          </p:nvPr>
        </p:nvSpPr>
        <p:spPr/>
        <p:txBody>
          <a:bodyPr/>
          <a:lstStyle/>
          <a:p>
            <a:fld id="{14FE64E5-08D4-4995-B033-5EC4F20F2D0B}" type="datetime3">
              <a:rPr lang="en-US" smtClean="0"/>
              <a:t>24 January 2025</a:t>
            </a:fld>
            <a:endParaRPr lang="en-US"/>
          </a:p>
        </p:txBody>
      </p:sp>
      <p:sp>
        <p:nvSpPr>
          <p:cNvPr id="3" name="Footer Placeholder 2">
            <a:extLst>
              <a:ext uri="{FF2B5EF4-FFF2-40B4-BE49-F238E27FC236}">
                <a16:creationId xmlns:a16="http://schemas.microsoft.com/office/drawing/2014/main" id="{73C6DCF8-6889-D5FA-2483-2199644738EB}"/>
              </a:ext>
            </a:extLst>
          </p:cNvPr>
          <p:cNvSpPr>
            <a:spLocks noGrp="1"/>
          </p:cNvSpPr>
          <p:nvPr>
            <p:ph type="ftr" sz="quarter" idx="11"/>
          </p:nvPr>
        </p:nvSpPr>
        <p:spPr/>
        <p:txBody>
          <a:bodyPr/>
          <a:lstStyle/>
          <a:p>
            <a:r>
              <a:rPr lang="en-US"/>
              <a:t>Hybrid Pixel Single Photon Detector for Quantum Application |  Shazia Farooq</a:t>
            </a:r>
          </a:p>
        </p:txBody>
      </p:sp>
      <p:sp>
        <p:nvSpPr>
          <p:cNvPr id="17" name="Rectangle 16">
            <a:extLst>
              <a:ext uri="{FF2B5EF4-FFF2-40B4-BE49-F238E27FC236}">
                <a16:creationId xmlns:a16="http://schemas.microsoft.com/office/drawing/2014/main" id="{E4F7E8D7-6E2F-2B15-1AE0-7867752FCFDF}"/>
              </a:ext>
            </a:extLst>
          </p:cNvPr>
          <p:cNvSpPr/>
          <p:nvPr/>
        </p:nvSpPr>
        <p:spPr>
          <a:xfrm>
            <a:off x="292764" y="4444788"/>
            <a:ext cx="2012472" cy="1674111"/>
          </a:xfrm>
          <a:prstGeom prst="rect">
            <a:avLst/>
          </a:prstGeom>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de-DE" sz="2000">
                <a:latin typeface="Source Sans Pro" panose="020B0503030403020204" pitchFamily="34" charset="0"/>
                <a:ea typeface="Source Sans Pro" panose="020B0503030403020204" pitchFamily="34" charset="0"/>
              </a:rPr>
              <a:t>256 x 256 </a:t>
            </a:r>
            <a:r>
              <a:rPr lang="de-DE" sz="2000" err="1">
                <a:latin typeface="Source Sans Pro" panose="020B0503030403020204" pitchFamily="34" charset="0"/>
                <a:ea typeface="Source Sans Pro" panose="020B0503030403020204" pitchFamily="34" charset="0"/>
              </a:rPr>
              <a:t>pixels</a:t>
            </a:r>
            <a:endParaRPr lang="de-DE" sz="2000">
              <a:latin typeface="Source Sans Pro" panose="020B0503030403020204" pitchFamily="34" charset="0"/>
              <a:ea typeface="Source Sans Pro" panose="020B0503030403020204" pitchFamily="34" charset="0"/>
            </a:endParaRPr>
          </a:p>
          <a:p>
            <a:pPr algn="ctr"/>
            <a:r>
              <a:rPr lang="de-DE" sz="2000">
                <a:latin typeface="Source Sans Pro" panose="020B0503030403020204" pitchFamily="34" charset="0"/>
                <a:ea typeface="Source Sans Pro" panose="020B0503030403020204" pitchFamily="34" charset="0"/>
              </a:rPr>
              <a:t>C-Mount</a:t>
            </a:r>
          </a:p>
          <a:p>
            <a:pPr algn="ctr"/>
            <a:r>
              <a:rPr lang="de-DE" sz="2000">
                <a:latin typeface="Source Sans Pro" panose="020B0503030403020204" pitchFamily="34" charset="0"/>
                <a:ea typeface="Source Sans Pro" panose="020B0503030403020204" pitchFamily="34" charset="0"/>
              </a:rPr>
              <a:t>1.56 </a:t>
            </a:r>
            <a:r>
              <a:rPr lang="de-DE" sz="2000" err="1">
                <a:latin typeface="Source Sans Pro" panose="020B0503030403020204" pitchFamily="34" charset="0"/>
                <a:ea typeface="Source Sans Pro" panose="020B0503030403020204" pitchFamily="34" charset="0"/>
              </a:rPr>
              <a:t>ns</a:t>
            </a:r>
            <a:endParaRPr lang="de-DE" sz="2000">
              <a:latin typeface="Source Sans Pro" panose="020B0503030403020204" pitchFamily="34" charset="0"/>
              <a:ea typeface="Source Sans Pro" panose="020B0503030403020204" pitchFamily="34" charset="0"/>
            </a:endParaRPr>
          </a:p>
          <a:p>
            <a:pPr algn="ctr"/>
            <a:r>
              <a:rPr lang="de-DE" sz="2000">
                <a:latin typeface="Source Sans Pro" panose="020B0503030403020204" pitchFamily="34" charset="0"/>
                <a:ea typeface="Source Sans Pro" panose="020B0503030403020204" pitchFamily="34" charset="0"/>
              </a:rPr>
              <a:t>80 </a:t>
            </a:r>
            <a:r>
              <a:rPr lang="de-DE" sz="2000" err="1">
                <a:latin typeface="Source Sans Pro" panose="020B0503030403020204" pitchFamily="34" charset="0"/>
                <a:ea typeface="Source Sans Pro" panose="020B0503030403020204" pitchFamily="34" charset="0"/>
              </a:rPr>
              <a:t>Mhits</a:t>
            </a:r>
            <a:r>
              <a:rPr lang="de-DE" sz="2000">
                <a:latin typeface="Source Sans Pro" panose="020B0503030403020204" pitchFamily="34" charset="0"/>
                <a:ea typeface="Source Sans Pro" panose="020B0503030403020204" pitchFamily="34" charset="0"/>
              </a:rPr>
              <a:t>/s</a:t>
            </a:r>
          </a:p>
          <a:p>
            <a:pPr algn="ctr"/>
            <a:r>
              <a:rPr lang="de-DE" sz="2000">
                <a:latin typeface="Source Sans Pro" panose="020B0503030403020204" pitchFamily="34" charset="0"/>
                <a:ea typeface="Source Sans Pro" panose="020B0503030403020204" pitchFamily="34" charset="0"/>
              </a:rPr>
              <a:t>TDC: 260 </a:t>
            </a:r>
            <a:r>
              <a:rPr lang="de-DE" sz="2000" err="1">
                <a:latin typeface="Source Sans Pro" panose="020B0503030403020204" pitchFamily="34" charset="0"/>
                <a:ea typeface="Source Sans Pro" panose="020B0503030403020204" pitchFamily="34" charset="0"/>
              </a:rPr>
              <a:t>ps</a:t>
            </a:r>
            <a:endParaRPr lang="en-NL" sz="2000">
              <a:latin typeface="Source Sans Pro" panose="020B0503030403020204" pitchFamily="34" charset="0"/>
              <a:ea typeface="Source Sans Pro" panose="020B0503030403020204" pitchFamily="34" charset="0"/>
            </a:endParaRPr>
          </a:p>
        </p:txBody>
      </p:sp>
      <p:sp>
        <p:nvSpPr>
          <p:cNvPr id="18" name="Rectangle 17">
            <a:extLst>
              <a:ext uri="{FF2B5EF4-FFF2-40B4-BE49-F238E27FC236}">
                <a16:creationId xmlns:a16="http://schemas.microsoft.com/office/drawing/2014/main" id="{A1B35FBC-98B7-E5F0-E86D-BE8B512C0379}"/>
              </a:ext>
            </a:extLst>
          </p:cNvPr>
          <p:cNvSpPr/>
          <p:nvPr/>
        </p:nvSpPr>
        <p:spPr>
          <a:xfrm>
            <a:off x="3468306" y="4444789"/>
            <a:ext cx="2012472" cy="1674111"/>
          </a:xfrm>
          <a:prstGeom prst="rect">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r>
              <a:rPr lang="de-DE" sz="2000" dirty="0">
                <a:latin typeface="Source Sans Pro" panose="020B0503030403020204" pitchFamily="34" charset="0"/>
                <a:ea typeface="Source Sans Pro" panose="020B0503030403020204" pitchFamily="34" charset="0"/>
              </a:rPr>
              <a:t>256 x 256 pixels</a:t>
            </a:r>
          </a:p>
          <a:p>
            <a:pPr algn="ctr"/>
            <a:r>
              <a:rPr lang="de-DE" sz="2000" dirty="0">
                <a:latin typeface="Source Sans Pro" panose="020B0503030403020204" pitchFamily="34" charset="0"/>
                <a:ea typeface="Source Sans Pro" panose="020B0503030403020204" pitchFamily="34" charset="0"/>
              </a:rPr>
              <a:t>c-Mount</a:t>
            </a:r>
          </a:p>
          <a:p>
            <a:pPr algn="ctr"/>
            <a:r>
              <a:rPr lang="de-DE" sz="2000" dirty="0">
                <a:latin typeface="Source Sans Pro" panose="020B0503030403020204" pitchFamily="34" charset="0"/>
                <a:ea typeface="Source Sans Pro" panose="020B0503030403020204" pitchFamily="34" charset="0"/>
              </a:rPr>
              <a:t>Latency optimized</a:t>
            </a:r>
          </a:p>
          <a:p>
            <a:pPr algn="ctr"/>
            <a:r>
              <a:rPr lang="de-DE" sz="2000" dirty="0">
                <a:latin typeface="Source Sans Pro" panose="020B0503030403020204" pitchFamily="34" charset="0"/>
                <a:ea typeface="Source Sans Pro" panose="020B0503030403020204" pitchFamily="34" charset="0"/>
              </a:rPr>
              <a:t>TDC: 260 ps</a:t>
            </a:r>
            <a:endParaRPr lang="en-NL" sz="2000" dirty="0">
              <a:latin typeface="Source Sans Pro" panose="020B0503030403020204" pitchFamily="34" charset="0"/>
              <a:ea typeface="Source Sans Pro" panose="020B0503030403020204" pitchFamily="34" charset="0"/>
            </a:endParaRPr>
          </a:p>
        </p:txBody>
      </p:sp>
      <p:sp>
        <p:nvSpPr>
          <p:cNvPr id="21" name="Rectangle 20">
            <a:extLst>
              <a:ext uri="{FF2B5EF4-FFF2-40B4-BE49-F238E27FC236}">
                <a16:creationId xmlns:a16="http://schemas.microsoft.com/office/drawing/2014/main" id="{28060E52-76DE-4C28-764C-7A637060E48E}"/>
              </a:ext>
            </a:extLst>
          </p:cNvPr>
          <p:cNvSpPr/>
          <p:nvPr/>
        </p:nvSpPr>
        <p:spPr>
          <a:xfrm>
            <a:off x="9653748" y="4444789"/>
            <a:ext cx="2012472" cy="1674111"/>
          </a:xfrm>
          <a:prstGeom prst="rect">
            <a:avLst/>
          </a:prstGeom>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de-DE" sz="2000" dirty="0">
                <a:latin typeface="Source Sans Pro" panose="020B0503030403020204" pitchFamily="34" charset="0"/>
                <a:ea typeface="Source Sans Pro" panose="020B0503030403020204" pitchFamily="34" charset="0"/>
              </a:rPr>
              <a:t>512 x 448 pixels</a:t>
            </a:r>
          </a:p>
          <a:p>
            <a:pPr algn="ctr"/>
            <a:r>
              <a:rPr lang="de-DE" sz="2000" dirty="0">
                <a:latin typeface="Source Sans Pro" panose="020B0503030403020204" pitchFamily="34" charset="0"/>
                <a:ea typeface="Source Sans Pro" panose="020B0503030403020204" pitchFamily="34" charset="0"/>
              </a:rPr>
              <a:t>M-Mount</a:t>
            </a:r>
          </a:p>
          <a:p>
            <a:pPr algn="ctr"/>
            <a:r>
              <a:rPr lang="de-DE" sz="2000" dirty="0">
                <a:latin typeface="Source Sans Pro" panose="020B0503030403020204" pitchFamily="34" charset="0"/>
                <a:ea typeface="Source Sans Pro" panose="020B0503030403020204" pitchFamily="34" charset="0"/>
              </a:rPr>
              <a:t>200 ps</a:t>
            </a:r>
          </a:p>
          <a:p>
            <a:pPr algn="ctr"/>
            <a:r>
              <a:rPr lang="de-DE" sz="2000" dirty="0">
                <a:latin typeface="Source Sans Pro" panose="020B0503030403020204" pitchFamily="34" charset="0"/>
                <a:ea typeface="Source Sans Pro" panose="020B0503030403020204" pitchFamily="34" charset="0"/>
              </a:rPr>
              <a:t>1.2 Ghits/s</a:t>
            </a:r>
          </a:p>
          <a:p>
            <a:pPr algn="ctr"/>
            <a:endParaRPr lang="en-NL" sz="2000" dirty="0">
              <a:latin typeface="Source Sans Pro" panose="020B0503030403020204" pitchFamily="34" charset="0"/>
              <a:ea typeface="Source Sans Pro" panose="020B0503030403020204" pitchFamily="34" charset="0"/>
            </a:endParaRPr>
          </a:p>
        </p:txBody>
      </p:sp>
      <p:sp>
        <p:nvSpPr>
          <p:cNvPr id="22" name="Rectangle 21">
            <a:extLst>
              <a:ext uri="{FF2B5EF4-FFF2-40B4-BE49-F238E27FC236}">
                <a16:creationId xmlns:a16="http://schemas.microsoft.com/office/drawing/2014/main" id="{3EBEDE77-64C7-2F5A-7CDC-DD349AA3F5D0}"/>
              </a:ext>
            </a:extLst>
          </p:cNvPr>
          <p:cNvSpPr/>
          <p:nvPr/>
        </p:nvSpPr>
        <p:spPr>
          <a:xfrm>
            <a:off x="6695191" y="4444788"/>
            <a:ext cx="2012472" cy="1674111"/>
          </a:xfrm>
          <a:prstGeom prst="rect">
            <a:avLst/>
          </a:prstGeom>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de-DE" sz="2000" dirty="0">
                <a:latin typeface="Source Sans Pro" panose="020B0503030403020204" pitchFamily="34" charset="0"/>
                <a:ea typeface="Source Sans Pro" panose="020B0503030403020204" pitchFamily="34" charset="0"/>
              </a:rPr>
              <a:t>512 x 448 pixels</a:t>
            </a:r>
          </a:p>
          <a:p>
            <a:pPr algn="ctr"/>
            <a:r>
              <a:rPr lang="de-DE" sz="2000" dirty="0">
                <a:latin typeface="Source Sans Pro" panose="020B0503030403020204" pitchFamily="34" charset="0"/>
                <a:ea typeface="Source Sans Pro" panose="020B0503030403020204" pitchFamily="34" charset="0"/>
              </a:rPr>
              <a:t>M-Mount</a:t>
            </a:r>
          </a:p>
          <a:p>
            <a:pPr algn="ctr"/>
            <a:r>
              <a:rPr lang="de-DE" sz="2000" dirty="0">
                <a:latin typeface="Source Sans Pro" panose="020B0503030403020204" pitchFamily="34" charset="0"/>
                <a:ea typeface="Source Sans Pro" panose="020B0503030403020204" pitchFamily="34" charset="0"/>
              </a:rPr>
              <a:t>200 ps</a:t>
            </a:r>
          </a:p>
          <a:p>
            <a:pPr algn="ctr"/>
            <a:r>
              <a:rPr lang="de-DE" sz="2000" dirty="0">
                <a:latin typeface="Source Sans Pro" panose="020B0503030403020204" pitchFamily="34" charset="0"/>
                <a:ea typeface="Source Sans Pro" panose="020B0503030403020204" pitchFamily="34" charset="0"/>
              </a:rPr>
              <a:t>1.2 Ghits/s</a:t>
            </a:r>
          </a:p>
          <a:p>
            <a:pPr algn="ctr"/>
            <a:endParaRPr lang="en-NL" sz="2000" dirty="0">
              <a:latin typeface="Source Sans Pro" panose="020B0503030403020204" pitchFamily="34" charset="0"/>
              <a:ea typeface="Source Sans Pro" panose="020B0503030403020204" pitchFamily="34" charset="0"/>
            </a:endParaRPr>
          </a:p>
        </p:txBody>
      </p:sp>
      <p:sp>
        <p:nvSpPr>
          <p:cNvPr id="5" name="Rectangle: Rounded Corners 4">
            <a:extLst>
              <a:ext uri="{FF2B5EF4-FFF2-40B4-BE49-F238E27FC236}">
                <a16:creationId xmlns:a16="http://schemas.microsoft.com/office/drawing/2014/main" id="{51AA89E0-E209-A05B-557B-7C1DC6B90D0E}"/>
              </a:ext>
            </a:extLst>
          </p:cNvPr>
          <p:cNvSpPr/>
          <p:nvPr/>
        </p:nvSpPr>
        <p:spPr>
          <a:xfrm>
            <a:off x="65870" y="3505727"/>
            <a:ext cx="2538434" cy="924560"/>
          </a:xfrm>
          <a:prstGeom prst="roundRect">
            <a:avLst/>
          </a:prstGeom>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de-DE" sz="2400" dirty="0">
                <a:latin typeface="Source Sans Pro" panose="020B0503030403020204" pitchFamily="34" charset="0"/>
                <a:ea typeface="Source Sans Pro" panose="020B0503030403020204" pitchFamily="34" charset="0"/>
              </a:rPr>
              <a:t>Chronos </a:t>
            </a:r>
            <a:br>
              <a:rPr lang="de-DE" sz="2400" dirty="0">
                <a:latin typeface="Source Sans Pro" panose="020B0503030403020204" pitchFamily="34" charset="0"/>
                <a:ea typeface="Source Sans Pro" panose="020B0503030403020204" pitchFamily="34" charset="0"/>
              </a:rPr>
            </a:br>
            <a:r>
              <a:rPr lang="en-US" sz="2400" dirty="0">
                <a:latin typeface="Source Sans Pro" panose="020B0503030403020204" pitchFamily="34" charset="0"/>
                <a:ea typeface="Source Sans Pro" panose="020B0503030403020204" pitchFamily="34" charset="0"/>
              </a:rPr>
              <a:t>Phoebe</a:t>
            </a:r>
            <a:endParaRPr lang="en-NL" sz="2400" dirty="0">
              <a:latin typeface="Source Sans Pro" panose="020B0503030403020204" pitchFamily="34" charset="0"/>
              <a:ea typeface="Source Sans Pro" panose="020B0503030403020204" pitchFamily="34" charset="0"/>
            </a:endParaRPr>
          </a:p>
        </p:txBody>
      </p:sp>
      <p:sp>
        <p:nvSpPr>
          <p:cNvPr id="6" name="Rectangle: Rounded Corners 5">
            <a:extLst>
              <a:ext uri="{FF2B5EF4-FFF2-40B4-BE49-F238E27FC236}">
                <a16:creationId xmlns:a16="http://schemas.microsoft.com/office/drawing/2014/main" id="{D9810127-659A-4133-1272-38E390A996C3}"/>
              </a:ext>
            </a:extLst>
          </p:cNvPr>
          <p:cNvSpPr/>
          <p:nvPr/>
        </p:nvSpPr>
        <p:spPr>
          <a:xfrm>
            <a:off x="3205325" y="3505727"/>
            <a:ext cx="2538434" cy="924560"/>
          </a:xfrm>
          <a:prstGeom prst="roundRect">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r>
              <a:rPr lang="de-DE" sz="2400" dirty="0">
                <a:latin typeface="Source Sans Pro" panose="020B0503030403020204" pitchFamily="34" charset="0"/>
                <a:ea typeface="Source Sans Pro" panose="020B0503030403020204" pitchFamily="34" charset="0"/>
              </a:rPr>
              <a:t>Chronos </a:t>
            </a:r>
            <a:br>
              <a:rPr lang="de-DE" sz="2400" dirty="0">
                <a:latin typeface="Source Sans Pro" panose="020B0503030403020204" pitchFamily="34" charset="0"/>
                <a:ea typeface="Source Sans Pro" panose="020B0503030403020204" pitchFamily="34" charset="0"/>
              </a:rPr>
            </a:br>
            <a:r>
              <a:rPr lang="en-US" sz="2400" dirty="0">
                <a:latin typeface="Source Sans Pro" panose="020B0503030403020204" pitchFamily="34" charset="0"/>
                <a:ea typeface="Source Sans Pro" panose="020B0503030403020204" pitchFamily="34" charset="0"/>
              </a:rPr>
              <a:t>Rhea</a:t>
            </a:r>
            <a:endParaRPr lang="en-NL" sz="2400" dirty="0">
              <a:latin typeface="Source Sans Pro" panose="020B0503030403020204" pitchFamily="34" charset="0"/>
              <a:ea typeface="Source Sans Pro" panose="020B0503030403020204" pitchFamily="34" charset="0"/>
            </a:endParaRPr>
          </a:p>
        </p:txBody>
      </p:sp>
      <p:sp>
        <p:nvSpPr>
          <p:cNvPr id="8" name="Rectangle: Rounded Corners 7">
            <a:extLst>
              <a:ext uri="{FF2B5EF4-FFF2-40B4-BE49-F238E27FC236}">
                <a16:creationId xmlns:a16="http://schemas.microsoft.com/office/drawing/2014/main" id="{E7302229-E926-156D-E03B-1593D8777CFF}"/>
              </a:ext>
            </a:extLst>
          </p:cNvPr>
          <p:cNvSpPr/>
          <p:nvPr/>
        </p:nvSpPr>
        <p:spPr>
          <a:xfrm>
            <a:off x="9390767" y="3505727"/>
            <a:ext cx="2538434" cy="924560"/>
          </a:xfrm>
          <a:prstGeom prst="roundRect">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de-DE" sz="2400" dirty="0">
                <a:latin typeface="Source Sans Pro" panose="020B0503030403020204" pitchFamily="34" charset="0"/>
                <a:ea typeface="Source Sans Pro" panose="020B0503030403020204" pitchFamily="34" charset="0"/>
              </a:rPr>
              <a:t>Chronos </a:t>
            </a:r>
            <a:br>
              <a:rPr lang="de-DE" sz="2400" dirty="0">
                <a:latin typeface="Source Sans Pro" panose="020B0503030403020204" pitchFamily="34" charset="0"/>
                <a:ea typeface="Source Sans Pro" panose="020B0503030403020204" pitchFamily="34" charset="0"/>
              </a:rPr>
            </a:br>
            <a:r>
              <a:rPr lang="de-DE" sz="2400" dirty="0">
                <a:latin typeface="Source Sans Pro" panose="020B0503030403020204" pitchFamily="34" charset="0"/>
                <a:ea typeface="Source Sans Pro" panose="020B0503030403020204" pitchFamily="34" charset="0"/>
              </a:rPr>
              <a:t>Phoebe T4 +SPAD</a:t>
            </a:r>
            <a:endParaRPr lang="en-NL" sz="2400" dirty="0">
              <a:latin typeface="Source Sans Pro" panose="020B0503030403020204" pitchFamily="34" charset="0"/>
              <a:ea typeface="Source Sans Pro" panose="020B0503030403020204" pitchFamily="34" charset="0"/>
            </a:endParaRPr>
          </a:p>
        </p:txBody>
      </p:sp>
      <p:sp>
        <p:nvSpPr>
          <p:cNvPr id="9" name="Rectangle: Rounded Corners 8">
            <a:extLst>
              <a:ext uri="{FF2B5EF4-FFF2-40B4-BE49-F238E27FC236}">
                <a16:creationId xmlns:a16="http://schemas.microsoft.com/office/drawing/2014/main" id="{FBF0E817-409C-ADA7-C2C0-7E353672A45E}"/>
              </a:ext>
            </a:extLst>
          </p:cNvPr>
          <p:cNvSpPr/>
          <p:nvPr/>
        </p:nvSpPr>
        <p:spPr>
          <a:xfrm>
            <a:off x="6432210" y="3505727"/>
            <a:ext cx="2538434" cy="924560"/>
          </a:xfrm>
          <a:prstGeom prst="roundRect">
            <a:avLst/>
          </a:prstGeom>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de-DE" sz="2400" dirty="0">
                <a:latin typeface="Source Sans Pro" panose="020B0503030403020204" pitchFamily="34" charset="0"/>
                <a:ea typeface="Source Sans Pro" panose="020B0503030403020204" pitchFamily="34" charset="0"/>
              </a:rPr>
              <a:t>Chronos </a:t>
            </a:r>
            <a:br>
              <a:rPr lang="de-DE" sz="2400" dirty="0">
                <a:latin typeface="Source Sans Pro" panose="020B0503030403020204" pitchFamily="34" charset="0"/>
                <a:ea typeface="Source Sans Pro" panose="020B0503030403020204" pitchFamily="34" charset="0"/>
              </a:rPr>
            </a:br>
            <a:r>
              <a:rPr lang="en-US" sz="2400" dirty="0">
                <a:latin typeface="Source Sans Pro" panose="020B0503030403020204" pitchFamily="34" charset="0"/>
                <a:ea typeface="Source Sans Pro" panose="020B0503030403020204" pitchFamily="34" charset="0"/>
              </a:rPr>
              <a:t>Phoebe</a:t>
            </a:r>
            <a:r>
              <a:rPr lang="de-DE" sz="2400" dirty="0">
                <a:latin typeface="Source Sans Pro" panose="020B0503030403020204" pitchFamily="34" charset="0"/>
                <a:ea typeface="Source Sans Pro" panose="020B0503030403020204" pitchFamily="34" charset="0"/>
              </a:rPr>
              <a:t> T4</a:t>
            </a:r>
            <a:endParaRPr lang="en-NL" sz="2400" dirty="0">
              <a:latin typeface="Source Sans Pro" panose="020B0503030403020204" pitchFamily="34" charset="0"/>
              <a:ea typeface="Source Sans Pro" panose="020B0503030403020204" pitchFamily="34" charset="0"/>
            </a:endParaRPr>
          </a:p>
        </p:txBody>
      </p:sp>
      <p:sp>
        <p:nvSpPr>
          <p:cNvPr id="26" name="Rectangle: Rounded Corners 25">
            <a:extLst>
              <a:ext uri="{FF2B5EF4-FFF2-40B4-BE49-F238E27FC236}">
                <a16:creationId xmlns:a16="http://schemas.microsoft.com/office/drawing/2014/main" id="{E1F73E70-7891-F0C1-2550-FB7099BA8E70}"/>
              </a:ext>
            </a:extLst>
          </p:cNvPr>
          <p:cNvSpPr/>
          <p:nvPr/>
        </p:nvSpPr>
        <p:spPr>
          <a:xfrm rot="20689086">
            <a:off x="1607016" y="6130430"/>
            <a:ext cx="1396438" cy="455521"/>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latin typeface="Source Sans Pro" panose="020B0503030403020204" pitchFamily="34" charset="0"/>
                <a:ea typeface="Source Sans Pro" panose="020B0503030403020204" pitchFamily="34" charset="0"/>
              </a:rPr>
              <a:t>STANDARD</a:t>
            </a:r>
            <a:endParaRPr lang="en-NL">
              <a:latin typeface="Source Sans Pro" panose="020B0503030403020204" pitchFamily="34" charset="0"/>
              <a:ea typeface="Source Sans Pro" panose="020B0503030403020204" pitchFamily="34" charset="0"/>
            </a:endParaRPr>
          </a:p>
        </p:txBody>
      </p:sp>
      <p:sp>
        <p:nvSpPr>
          <p:cNvPr id="27" name="Rectangle: Rounded Corners 26">
            <a:extLst>
              <a:ext uri="{FF2B5EF4-FFF2-40B4-BE49-F238E27FC236}">
                <a16:creationId xmlns:a16="http://schemas.microsoft.com/office/drawing/2014/main" id="{2DC7512B-43A5-CFF9-EDBC-A751507D5D74}"/>
              </a:ext>
            </a:extLst>
          </p:cNvPr>
          <p:cNvSpPr/>
          <p:nvPr/>
        </p:nvSpPr>
        <p:spPr>
          <a:xfrm rot="20689086">
            <a:off x="4679226" y="6130430"/>
            <a:ext cx="1396438" cy="455521"/>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latin typeface="Source Sans Pro" panose="020B0503030403020204" pitchFamily="34" charset="0"/>
                <a:ea typeface="Source Sans Pro" panose="020B0503030403020204" pitchFamily="34" charset="0"/>
              </a:rPr>
              <a:t>In Progress</a:t>
            </a:r>
            <a:endParaRPr lang="en-NL" dirty="0">
              <a:latin typeface="Source Sans Pro" panose="020B0503030403020204" pitchFamily="34" charset="0"/>
              <a:ea typeface="Source Sans Pro" panose="020B0503030403020204" pitchFamily="34" charset="0"/>
            </a:endParaRPr>
          </a:p>
        </p:txBody>
      </p:sp>
      <p:sp>
        <p:nvSpPr>
          <p:cNvPr id="28" name="Rectangle: Rounded Corners 27">
            <a:extLst>
              <a:ext uri="{FF2B5EF4-FFF2-40B4-BE49-F238E27FC236}">
                <a16:creationId xmlns:a16="http://schemas.microsoft.com/office/drawing/2014/main" id="{B8C7E25E-119C-45A2-6A49-654D0BC40E36}"/>
              </a:ext>
            </a:extLst>
          </p:cNvPr>
          <p:cNvSpPr/>
          <p:nvPr/>
        </p:nvSpPr>
        <p:spPr>
          <a:xfrm rot="20689086">
            <a:off x="7958101" y="6130430"/>
            <a:ext cx="1396438" cy="455521"/>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Source Sans Pro" panose="020B0503030403020204" pitchFamily="34" charset="0"/>
                <a:ea typeface="Source Sans Pro" panose="020B0503030403020204" pitchFamily="34" charset="0"/>
              </a:rPr>
              <a:t>In Progress</a:t>
            </a:r>
            <a:endParaRPr lang="en-NL" dirty="0">
              <a:latin typeface="Source Sans Pro" panose="020B0503030403020204" pitchFamily="34" charset="0"/>
              <a:ea typeface="Source Sans Pro" panose="020B0503030403020204" pitchFamily="34" charset="0"/>
            </a:endParaRPr>
          </a:p>
        </p:txBody>
      </p:sp>
      <p:sp>
        <p:nvSpPr>
          <p:cNvPr id="29" name="Rectangle: Rounded Corners 28">
            <a:extLst>
              <a:ext uri="{FF2B5EF4-FFF2-40B4-BE49-F238E27FC236}">
                <a16:creationId xmlns:a16="http://schemas.microsoft.com/office/drawing/2014/main" id="{93470AE3-5529-BEEC-FE3E-3E6E95211D3B}"/>
              </a:ext>
            </a:extLst>
          </p:cNvPr>
          <p:cNvSpPr/>
          <p:nvPr/>
        </p:nvSpPr>
        <p:spPr>
          <a:xfrm rot="20689086">
            <a:off x="10860905" y="6130430"/>
            <a:ext cx="1396438" cy="455521"/>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latin typeface="Source Sans Pro" panose="020B0503030403020204" pitchFamily="34" charset="0"/>
                <a:ea typeface="Source Sans Pro" panose="020B0503030403020204" pitchFamily="34" charset="0"/>
              </a:rPr>
              <a:t>Conceptual</a:t>
            </a:r>
            <a:endParaRPr lang="en-NL" dirty="0">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2453278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B960FF-7E67-DFF5-BB3E-7F14B675AE0B}"/>
              </a:ext>
            </a:extLst>
          </p:cNvPr>
          <p:cNvSpPr/>
          <p:nvPr/>
        </p:nvSpPr>
        <p:spPr>
          <a:xfrm>
            <a:off x="182880" y="600663"/>
            <a:ext cx="3952240" cy="5432191"/>
          </a:xfrm>
          <a:prstGeom prst="rect">
            <a:avLst/>
          </a:prstGeom>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NL" dirty="0">
              <a:latin typeface="Source Sans Pro" panose="020B0503030403020204" pitchFamily="34" charset="0"/>
              <a:ea typeface="Source Sans Pro" panose="020B0503030403020204" pitchFamily="34" charset="0"/>
            </a:endParaRPr>
          </a:p>
        </p:txBody>
      </p:sp>
      <p:pic>
        <p:nvPicPr>
          <p:cNvPr id="8" name="Picture 7">
            <a:extLst>
              <a:ext uri="{FF2B5EF4-FFF2-40B4-BE49-F238E27FC236}">
                <a16:creationId xmlns:a16="http://schemas.microsoft.com/office/drawing/2014/main" id="{C3440600-27B4-325B-F1FA-F00027C9DC59}"/>
              </a:ext>
            </a:extLst>
          </p:cNvPr>
          <p:cNvPicPr>
            <a:picLocks noChangeAspect="1"/>
          </p:cNvPicPr>
          <p:nvPr/>
        </p:nvPicPr>
        <p:blipFill rotWithShape="1">
          <a:blip r:embed="rId3"/>
          <a:srcRect t="8627" b="11895"/>
          <a:stretch/>
        </p:blipFill>
        <p:spPr>
          <a:xfrm>
            <a:off x="4567517" y="591671"/>
            <a:ext cx="6858000" cy="5450542"/>
          </a:xfrm>
          <a:prstGeom prst="rect">
            <a:avLst/>
          </a:prstGeom>
        </p:spPr>
      </p:pic>
      <p:sp>
        <p:nvSpPr>
          <p:cNvPr id="4" name="Title 3">
            <a:extLst>
              <a:ext uri="{FF2B5EF4-FFF2-40B4-BE49-F238E27FC236}">
                <a16:creationId xmlns:a16="http://schemas.microsoft.com/office/drawing/2014/main" id="{92063E17-3429-98D3-FE65-9D9A343758FD}"/>
              </a:ext>
            </a:extLst>
          </p:cNvPr>
          <p:cNvSpPr>
            <a:spLocks noGrp="1"/>
          </p:cNvSpPr>
          <p:nvPr>
            <p:ph type="title"/>
          </p:nvPr>
        </p:nvSpPr>
        <p:spPr>
          <a:xfrm>
            <a:off x="422030" y="832339"/>
            <a:ext cx="3434861" cy="1324708"/>
          </a:xfrm>
        </p:spPr>
        <p:txBody>
          <a:bodyPr anchor="t">
            <a:normAutofit/>
          </a:bodyPr>
          <a:lstStyle/>
          <a:p>
            <a:r>
              <a:rPr lang="en-GB" sz="3200" b="0" i="0" dirty="0">
                <a:effectLst/>
              </a:rPr>
              <a:t>Chronos Series:</a:t>
            </a:r>
            <a:br>
              <a:rPr lang="en-GB" sz="3200" b="0" i="0" dirty="0">
                <a:effectLst/>
              </a:rPr>
            </a:br>
            <a:r>
              <a:rPr lang="en-GB" sz="3200" b="0" i="0" dirty="0">
                <a:effectLst/>
              </a:rPr>
              <a:t>Real-Time Feedback</a:t>
            </a:r>
            <a:endParaRPr lang="en-NL" sz="3200" dirty="0"/>
          </a:p>
        </p:txBody>
      </p:sp>
      <p:sp>
        <p:nvSpPr>
          <p:cNvPr id="3" name="Subtitle 2">
            <a:extLst>
              <a:ext uri="{FF2B5EF4-FFF2-40B4-BE49-F238E27FC236}">
                <a16:creationId xmlns:a16="http://schemas.microsoft.com/office/drawing/2014/main" id="{E1BDC091-ECE6-9019-4808-9595AC9C59F3}"/>
              </a:ext>
            </a:extLst>
          </p:cNvPr>
          <p:cNvSpPr>
            <a:spLocks noGrp="1"/>
          </p:cNvSpPr>
          <p:nvPr>
            <p:ph type="body" sz="half" idx="2"/>
          </p:nvPr>
        </p:nvSpPr>
        <p:spPr>
          <a:xfrm>
            <a:off x="422030" y="2388185"/>
            <a:ext cx="3434861" cy="3449861"/>
          </a:xfrm>
        </p:spPr>
        <p:txBody>
          <a:bodyPr anchor="t">
            <a:normAutofit/>
          </a:bodyPr>
          <a:lstStyle/>
          <a:p>
            <a:r>
              <a:rPr lang="en-GB" sz="2400" dirty="0"/>
              <a:t>Rhea</a:t>
            </a:r>
            <a:r>
              <a:rPr lang="en-GB" dirty="0"/>
              <a:t> is an intensified hybrid pixel detector based on TPX3CAM especially designed for </a:t>
            </a:r>
            <a:r>
              <a:rPr lang="en-GB" i="1" dirty="0"/>
              <a:t>real-time feedback control </a:t>
            </a:r>
            <a:r>
              <a:rPr lang="en-GB" dirty="0"/>
              <a:t>applications. Our development team is currently working on a prototype. </a:t>
            </a:r>
          </a:p>
          <a:p>
            <a:endParaRPr lang="en-GB" dirty="0"/>
          </a:p>
          <a:p>
            <a:r>
              <a:rPr lang="en-GB" dirty="0"/>
              <a:t>  </a:t>
            </a:r>
            <a:endParaRPr lang="en-NL" dirty="0"/>
          </a:p>
        </p:txBody>
      </p:sp>
      <p:sp>
        <p:nvSpPr>
          <p:cNvPr id="2" name="Title 3">
            <a:extLst>
              <a:ext uri="{FF2B5EF4-FFF2-40B4-BE49-F238E27FC236}">
                <a16:creationId xmlns:a16="http://schemas.microsoft.com/office/drawing/2014/main" id="{A22F0DE7-6423-1FC9-2B42-48D0B644D134}"/>
              </a:ext>
            </a:extLst>
          </p:cNvPr>
          <p:cNvSpPr txBox="1">
            <a:spLocks/>
          </p:cNvSpPr>
          <p:nvPr/>
        </p:nvSpPr>
        <p:spPr>
          <a:xfrm>
            <a:off x="8257690" y="4113115"/>
            <a:ext cx="5946864" cy="1853587"/>
          </a:xfrm>
          <a:prstGeom prst="rect">
            <a:avLst/>
          </a:prstGeom>
        </p:spPr>
        <p:txBody>
          <a:bodyPr vert="horz" lIns="0" tIns="0" rIns="0" bIns="0" rtlCol="0" anchor="t" anchorCtr="0">
            <a:normAutofit/>
          </a:bodyPr>
          <a:lstStyle>
            <a:lvl1pPr algn="l" defTabSz="457200" rtl="0" eaLnBrk="1" latinLnBrk="0" hangingPunct="1">
              <a:lnSpc>
                <a:spcPct val="100000"/>
              </a:lnSpc>
              <a:spcBef>
                <a:spcPct val="0"/>
              </a:spcBef>
              <a:buNone/>
              <a:defRPr sz="2400" b="0" i="0" kern="1200" cap="none">
                <a:solidFill>
                  <a:srgbClr val="FFFFFF"/>
                </a:solidFill>
                <a:latin typeface="Source Sans Pro Light" panose="020B0403030403020204" pitchFamily="34" charset="0"/>
                <a:ea typeface="Source Sans Pro Light" panose="020B0403030403020204" pitchFamily="34" charset="0"/>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11500" dirty="0">
                <a:solidFill>
                  <a:schemeClr val="accent5"/>
                </a:solidFill>
              </a:rPr>
              <a:t>Rhea</a:t>
            </a:r>
          </a:p>
        </p:txBody>
      </p:sp>
      <p:sp>
        <p:nvSpPr>
          <p:cNvPr id="5" name="TextBox 4">
            <a:extLst>
              <a:ext uri="{FF2B5EF4-FFF2-40B4-BE49-F238E27FC236}">
                <a16:creationId xmlns:a16="http://schemas.microsoft.com/office/drawing/2014/main" id="{9D5AB0F5-8F9F-1269-159B-31EA77D5F3A4}"/>
              </a:ext>
            </a:extLst>
          </p:cNvPr>
          <p:cNvSpPr txBox="1"/>
          <p:nvPr/>
        </p:nvSpPr>
        <p:spPr>
          <a:xfrm>
            <a:off x="7144869" y="5637991"/>
            <a:ext cx="4355680" cy="400110"/>
          </a:xfrm>
          <a:prstGeom prst="rect">
            <a:avLst/>
          </a:prstGeom>
          <a:noFill/>
        </p:spPr>
        <p:txBody>
          <a:bodyPr wrap="none" rtlCol="0">
            <a:spAutoFit/>
          </a:bodyPr>
          <a:lstStyle/>
          <a:p>
            <a:pPr algn="l"/>
            <a:r>
              <a:rPr lang="en-GB" sz="2000" dirty="0">
                <a:solidFill>
                  <a:schemeClr val="accent5"/>
                </a:solidFill>
                <a:latin typeface="Source Sans Pro Light" panose="020B0403030403020204" pitchFamily="34" charset="0"/>
                <a:ea typeface="Source Sans Pro Light" panose="020B0403030403020204" pitchFamily="34" charset="0"/>
              </a:rPr>
              <a:t>the real-time feedback control TPX3CAM</a:t>
            </a:r>
            <a:endParaRPr lang="en-NL" sz="2000" dirty="0">
              <a:solidFill>
                <a:schemeClr val="accent5"/>
              </a:solidFill>
              <a:latin typeface="Source Sans Pro Light" panose="020B0403030403020204" pitchFamily="34" charset="0"/>
              <a:ea typeface="Source Sans Pro Light" panose="020B0403030403020204" pitchFamily="34" charset="0"/>
            </a:endParaRPr>
          </a:p>
        </p:txBody>
      </p:sp>
      <p:sp>
        <p:nvSpPr>
          <p:cNvPr id="10" name="Date Placeholder 9">
            <a:extLst>
              <a:ext uri="{FF2B5EF4-FFF2-40B4-BE49-F238E27FC236}">
                <a16:creationId xmlns:a16="http://schemas.microsoft.com/office/drawing/2014/main" id="{5DEAD312-BD7B-37ED-72F6-325CF79D1EBE}"/>
              </a:ext>
            </a:extLst>
          </p:cNvPr>
          <p:cNvSpPr>
            <a:spLocks noGrp="1"/>
          </p:cNvSpPr>
          <p:nvPr>
            <p:ph type="dt" sz="half" idx="14"/>
          </p:nvPr>
        </p:nvSpPr>
        <p:spPr/>
        <p:txBody>
          <a:bodyPr/>
          <a:lstStyle/>
          <a:p>
            <a:fld id="{A96EA7CD-280D-4C10-AE39-758DAF968483}" type="datetime3">
              <a:rPr lang="en-US" smtClean="0"/>
              <a:t>24 January 2025</a:t>
            </a:fld>
            <a:endParaRPr lang="en-US" dirty="0"/>
          </a:p>
        </p:txBody>
      </p:sp>
      <p:sp>
        <p:nvSpPr>
          <p:cNvPr id="11" name="Footer Placeholder 10">
            <a:extLst>
              <a:ext uri="{FF2B5EF4-FFF2-40B4-BE49-F238E27FC236}">
                <a16:creationId xmlns:a16="http://schemas.microsoft.com/office/drawing/2014/main" id="{DA62F891-4ABC-4F66-3D95-8A532E512EB2}"/>
              </a:ext>
            </a:extLst>
          </p:cNvPr>
          <p:cNvSpPr>
            <a:spLocks noGrp="1"/>
          </p:cNvSpPr>
          <p:nvPr>
            <p:ph type="ftr" sz="quarter" idx="15"/>
          </p:nvPr>
        </p:nvSpPr>
        <p:spPr/>
        <p:txBody>
          <a:bodyPr/>
          <a:lstStyle/>
          <a:p>
            <a:r>
              <a:rPr lang="en-US"/>
              <a:t>Hybrid Pixel Single Photon Detector for Quantum Application |  Shazia Farooq</a:t>
            </a:r>
            <a:endParaRPr lang="en-US" dirty="0"/>
          </a:p>
        </p:txBody>
      </p:sp>
    </p:spTree>
    <p:extLst>
      <p:ext uri="{BB962C8B-B14F-4D97-AF65-F5344CB8AC3E}">
        <p14:creationId xmlns:p14="http://schemas.microsoft.com/office/powerpoint/2010/main" val="1609409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A9266F-1964-3B39-1EA0-4F1694E7DDF0}"/>
              </a:ext>
            </a:extLst>
          </p:cNvPr>
          <p:cNvSpPr>
            <a:spLocks noGrp="1"/>
          </p:cNvSpPr>
          <p:nvPr>
            <p:ph idx="1"/>
          </p:nvPr>
        </p:nvSpPr>
        <p:spPr>
          <a:xfrm>
            <a:off x="198418" y="1750967"/>
            <a:ext cx="11801495" cy="4253876"/>
          </a:xfrm>
        </p:spPr>
        <p:txBody>
          <a:bodyPr>
            <a:normAutofit fontScale="85000" lnSpcReduction="20000"/>
          </a:bodyPr>
          <a:lstStyle/>
          <a:p>
            <a:pPr>
              <a:buFont typeface="Arial" panose="020B0604020202020204" pitchFamily="34" charset="0"/>
              <a:buChar char="•"/>
            </a:pPr>
            <a:r>
              <a:rPr lang="en-US" sz="1800" dirty="0">
                <a:solidFill>
                  <a:schemeClr val="accent4"/>
                </a:solidFill>
              </a:rPr>
              <a:t>Quantum computing leverages particles as qubits, and in our case, we focus on </a:t>
            </a:r>
            <a:r>
              <a:rPr lang="en-US" sz="1800" b="1" dirty="0">
                <a:solidFill>
                  <a:schemeClr val="accent4"/>
                </a:solidFill>
              </a:rPr>
              <a:t>atoms</a:t>
            </a:r>
            <a:r>
              <a:rPr lang="en-US" sz="1800" dirty="0">
                <a:solidFill>
                  <a:schemeClr val="accent4"/>
                </a:solidFill>
              </a:rPr>
              <a:t>.</a:t>
            </a:r>
          </a:p>
          <a:p>
            <a:pPr>
              <a:buFont typeface="Arial" panose="020B0604020202020204" pitchFamily="34" charset="0"/>
              <a:buChar char="•"/>
            </a:pPr>
            <a:r>
              <a:rPr lang="en-US" sz="1800" dirty="0">
                <a:solidFill>
                  <a:schemeClr val="accent4"/>
                </a:solidFill>
              </a:rPr>
              <a:t>Atoms function as qubits because they exhibit two distinct states—</a:t>
            </a:r>
            <a:r>
              <a:rPr lang="en-US" sz="1800" b="1" dirty="0">
                <a:solidFill>
                  <a:schemeClr val="accent4"/>
                </a:solidFill>
              </a:rPr>
              <a:t>"dark"</a:t>
            </a:r>
            <a:r>
              <a:rPr lang="en-US" sz="1800" dirty="0">
                <a:solidFill>
                  <a:schemeClr val="accent4"/>
                </a:solidFill>
              </a:rPr>
              <a:t> (logical 0) and </a:t>
            </a:r>
            <a:br>
              <a:rPr lang="en-US" sz="1800" dirty="0">
                <a:solidFill>
                  <a:schemeClr val="accent4"/>
                </a:solidFill>
              </a:rPr>
            </a:br>
            <a:r>
              <a:rPr lang="en-US" sz="1800" b="1" dirty="0">
                <a:solidFill>
                  <a:schemeClr val="accent4"/>
                </a:solidFill>
              </a:rPr>
              <a:t>"bright"</a:t>
            </a:r>
            <a:r>
              <a:rPr lang="en-US" sz="1800" dirty="0">
                <a:solidFill>
                  <a:schemeClr val="accent4"/>
                </a:solidFill>
              </a:rPr>
              <a:t> (logical 1).</a:t>
            </a:r>
            <a:br>
              <a:rPr lang="en-US" sz="1800" dirty="0">
                <a:solidFill>
                  <a:schemeClr val="accent4"/>
                </a:solidFill>
              </a:rPr>
            </a:br>
            <a:endParaRPr lang="en-US" sz="1800" dirty="0">
              <a:solidFill>
                <a:schemeClr val="accent4"/>
              </a:solidFill>
            </a:endParaRPr>
          </a:p>
          <a:p>
            <a:pPr marL="742950" lvl="1" indent="-285750">
              <a:buFont typeface="Arial" panose="020B0604020202020204" pitchFamily="34" charset="0"/>
              <a:buChar char="•"/>
            </a:pPr>
            <a:r>
              <a:rPr lang="en-US" sz="1800" dirty="0">
                <a:solidFill>
                  <a:schemeClr val="accent4"/>
                </a:solidFill>
              </a:rPr>
              <a:t>When exposed to light at a specific wavelength, atoms either reflect or do not reflect light, making their state visible in imaging.</a:t>
            </a:r>
          </a:p>
          <a:p>
            <a:pPr marL="742950" lvl="1" indent="-285750">
              <a:buFont typeface="Arial" panose="020B0604020202020204" pitchFamily="34" charset="0"/>
              <a:buChar char="•"/>
            </a:pPr>
            <a:r>
              <a:rPr lang="en-US" sz="1800" dirty="0">
                <a:solidFill>
                  <a:schemeClr val="accent4"/>
                </a:solidFill>
              </a:rPr>
              <a:t>This property allows us to determine whether they represent a 0 or a 1 by taking pictures and analyzing their brightness.</a:t>
            </a:r>
          </a:p>
          <a:p>
            <a:pPr marL="0" indent="0">
              <a:buNone/>
            </a:pPr>
            <a:br>
              <a:rPr lang="en-US" sz="1800" dirty="0">
                <a:solidFill>
                  <a:schemeClr val="accent4"/>
                </a:solidFill>
                <a:latin typeface="Source Sans Pro" panose="020B0503030403020204" pitchFamily="34" charset="0"/>
                <a:ea typeface="Source Sans Pro" panose="020B0503030403020204" pitchFamily="34" charset="0"/>
              </a:rPr>
            </a:br>
            <a:endParaRPr lang="en-US" sz="1800" dirty="0">
              <a:solidFill>
                <a:schemeClr val="accent4"/>
              </a:solidFill>
              <a:latin typeface="Source Sans Pro" panose="020B0503030403020204" pitchFamily="34" charset="0"/>
              <a:ea typeface="Source Sans Pro" panose="020B0503030403020204" pitchFamily="34" charset="0"/>
            </a:endParaRPr>
          </a:p>
          <a:p>
            <a:pPr marL="0" indent="0">
              <a:buNone/>
            </a:pPr>
            <a:r>
              <a:rPr lang="en-US" sz="2400" b="1" dirty="0">
                <a:solidFill>
                  <a:schemeClr val="accent4"/>
                </a:solidFill>
              </a:rPr>
              <a:t>Application Context</a:t>
            </a:r>
          </a:p>
          <a:p>
            <a:pPr>
              <a:buFont typeface="Arial" panose="020B0604020202020204" pitchFamily="34" charset="0"/>
              <a:buChar char="•"/>
            </a:pPr>
            <a:r>
              <a:rPr lang="en-US" sz="1800" dirty="0">
                <a:solidFill>
                  <a:schemeClr val="accent4"/>
                </a:solidFill>
              </a:rPr>
              <a:t>Atoms are held in </a:t>
            </a:r>
            <a:r>
              <a:rPr lang="en-US" sz="1800" b="1" dirty="0">
                <a:solidFill>
                  <a:schemeClr val="accent4"/>
                </a:solidFill>
              </a:rPr>
              <a:t>optical tweezers</a:t>
            </a:r>
            <a:r>
              <a:rPr lang="en-US" sz="1800" dirty="0">
                <a:solidFill>
                  <a:schemeClr val="accent4"/>
                </a:solidFill>
              </a:rPr>
              <a:t>, and their states </a:t>
            </a:r>
            <a:br>
              <a:rPr lang="en-US" sz="1800" dirty="0">
                <a:solidFill>
                  <a:schemeClr val="accent4"/>
                </a:solidFill>
              </a:rPr>
            </a:br>
            <a:r>
              <a:rPr lang="en-US" sz="1800" dirty="0">
                <a:solidFill>
                  <a:schemeClr val="accent4"/>
                </a:solidFill>
              </a:rPr>
              <a:t>(light or dark) are measured using imaging detectors.</a:t>
            </a:r>
          </a:p>
          <a:p>
            <a:pPr>
              <a:buFont typeface="Arial" panose="020B0604020202020204" pitchFamily="34" charset="0"/>
              <a:buChar char="•"/>
            </a:pPr>
            <a:r>
              <a:rPr lang="en-US" sz="1800" dirty="0">
                <a:solidFill>
                  <a:schemeClr val="accent4"/>
                </a:solidFill>
              </a:rPr>
              <a:t>The key requirement in this process:</a:t>
            </a:r>
          </a:p>
          <a:p>
            <a:pPr marL="742950" lvl="1" indent="-285750">
              <a:buFont typeface="Arial" panose="020B0604020202020204" pitchFamily="34" charset="0"/>
              <a:buChar char="•"/>
            </a:pPr>
            <a:r>
              <a:rPr lang="en-US" sz="1600" dirty="0">
                <a:solidFill>
                  <a:schemeClr val="accent4"/>
                </a:solidFill>
              </a:rPr>
              <a:t>Capture an image of the array of atoms.</a:t>
            </a:r>
          </a:p>
          <a:p>
            <a:pPr marL="742950" lvl="1" indent="-285750">
              <a:buFont typeface="Arial" panose="020B0604020202020204" pitchFamily="34" charset="0"/>
              <a:buChar char="•"/>
            </a:pPr>
            <a:r>
              <a:rPr lang="en-US" sz="1600" dirty="0">
                <a:solidFill>
                  <a:schemeClr val="accent4"/>
                </a:solidFill>
              </a:rPr>
              <a:t>Identify the states (light or dark) as quickly as possible to ensure precise feedback.</a:t>
            </a:r>
          </a:p>
          <a:p>
            <a:endParaRPr lang="en-NL" dirty="0">
              <a:solidFill>
                <a:schemeClr val="accent4"/>
              </a:solidFill>
            </a:endParaRPr>
          </a:p>
        </p:txBody>
      </p:sp>
      <p:sp>
        <p:nvSpPr>
          <p:cNvPr id="3" name="Title 2">
            <a:extLst>
              <a:ext uri="{FF2B5EF4-FFF2-40B4-BE49-F238E27FC236}">
                <a16:creationId xmlns:a16="http://schemas.microsoft.com/office/drawing/2014/main" id="{E22B0702-76E7-77C3-DA52-ECF053458885}"/>
              </a:ext>
            </a:extLst>
          </p:cNvPr>
          <p:cNvSpPr>
            <a:spLocks noGrp="1"/>
          </p:cNvSpPr>
          <p:nvPr>
            <p:ph type="title"/>
          </p:nvPr>
        </p:nvSpPr>
        <p:spPr/>
        <p:txBody>
          <a:bodyPr>
            <a:normAutofit fontScale="90000"/>
          </a:bodyPr>
          <a:lstStyle/>
          <a:p>
            <a:r>
              <a:rPr lang="en-US" sz="4400" dirty="0"/>
              <a:t>Quantum Computing with Atoms</a:t>
            </a:r>
            <a:br>
              <a:rPr lang="en-US" dirty="0"/>
            </a:br>
            <a:endParaRPr lang="en-NL" dirty="0"/>
          </a:p>
        </p:txBody>
      </p:sp>
      <p:sp>
        <p:nvSpPr>
          <p:cNvPr id="4" name="Date Placeholder 3">
            <a:extLst>
              <a:ext uri="{FF2B5EF4-FFF2-40B4-BE49-F238E27FC236}">
                <a16:creationId xmlns:a16="http://schemas.microsoft.com/office/drawing/2014/main" id="{2B0FEA18-9763-B6E0-15ED-7B2C4D80632B}"/>
              </a:ext>
            </a:extLst>
          </p:cNvPr>
          <p:cNvSpPr>
            <a:spLocks noGrp="1"/>
          </p:cNvSpPr>
          <p:nvPr>
            <p:ph type="dt" sz="half" idx="10"/>
          </p:nvPr>
        </p:nvSpPr>
        <p:spPr/>
        <p:txBody>
          <a:bodyPr/>
          <a:lstStyle/>
          <a:p>
            <a:fld id="{EA175A77-DA99-402B-84DE-1B78CA4F0388}" type="datetime3">
              <a:rPr lang="en-US" smtClean="0"/>
              <a:t>24 January 2025</a:t>
            </a:fld>
            <a:endParaRPr lang="en-US" dirty="0"/>
          </a:p>
        </p:txBody>
      </p:sp>
      <p:sp>
        <p:nvSpPr>
          <p:cNvPr id="5" name="Footer Placeholder 4">
            <a:extLst>
              <a:ext uri="{FF2B5EF4-FFF2-40B4-BE49-F238E27FC236}">
                <a16:creationId xmlns:a16="http://schemas.microsoft.com/office/drawing/2014/main" id="{3ED09924-0471-0A24-CC90-99DC7EF98146}"/>
              </a:ext>
            </a:extLst>
          </p:cNvPr>
          <p:cNvSpPr>
            <a:spLocks noGrp="1"/>
          </p:cNvSpPr>
          <p:nvPr>
            <p:ph type="ftr" sz="quarter" idx="11"/>
          </p:nvPr>
        </p:nvSpPr>
        <p:spPr/>
        <p:txBody>
          <a:bodyPr/>
          <a:lstStyle/>
          <a:p>
            <a:r>
              <a:rPr lang="en-US"/>
              <a:t>Hybrid Pixel Single Photon Detector for Quantum Application |  Shazia Farooq</a:t>
            </a:r>
            <a:endParaRPr lang="en-US" dirty="0"/>
          </a:p>
        </p:txBody>
      </p:sp>
      <p:pic>
        <p:nvPicPr>
          <p:cNvPr id="6" name="Picture 5" descr="A picture containing text, traffic light, light, projector">
            <a:extLst>
              <a:ext uri="{FF2B5EF4-FFF2-40B4-BE49-F238E27FC236}">
                <a16:creationId xmlns:a16="http://schemas.microsoft.com/office/drawing/2014/main" id="{E91982E9-74F9-C6D9-CD9E-14357F0213E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8797" t="20741" r="22685" b="20741"/>
          <a:stretch/>
        </p:blipFill>
        <p:spPr>
          <a:xfrm>
            <a:off x="10196008" y="800053"/>
            <a:ext cx="1908000" cy="1908000"/>
          </a:xfrm>
          <a:prstGeom prst="rect">
            <a:avLst/>
          </a:prstGeom>
        </p:spPr>
      </p:pic>
      <p:pic>
        <p:nvPicPr>
          <p:cNvPr id="7" name="Picture 2">
            <a:extLst>
              <a:ext uri="{FF2B5EF4-FFF2-40B4-BE49-F238E27FC236}">
                <a16:creationId xmlns:a16="http://schemas.microsoft.com/office/drawing/2014/main" id="{FBE4F329-339C-6BA0-EE0B-F390B07B75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13149" y="3528108"/>
            <a:ext cx="5182033" cy="1512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0AD68D9-54DF-67FD-2382-D0228B425891}"/>
              </a:ext>
            </a:extLst>
          </p:cNvPr>
          <p:cNvSpPr txBox="1"/>
          <p:nvPr/>
        </p:nvSpPr>
        <p:spPr>
          <a:xfrm>
            <a:off x="8256270" y="5237983"/>
            <a:ext cx="3063659" cy="1061829"/>
          </a:xfrm>
          <a:prstGeom prst="rect">
            <a:avLst/>
          </a:prstGeom>
          <a:noFill/>
        </p:spPr>
        <p:txBody>
          <a:bodyPr wrap="none" rtlCol="0">
            <a:spAutoFit/>
          </a:bodyPr>
          <a:lstStyle/>
          <a:p>
            <a:r>
              <a:rPr lang="en-US" sz="900" dirty="0"/>
              <a:t>Typical fluorescence Imaging of single atoms:</a:t>
            </a:r>
          </a:p>
          <a:p>
            <a:pPr marL="285750" indent="-285750">
              <a:buFont typeface="Arial" panose="020B0604020202020204" pitchFamily="34" charset="0"/>
              <a:buChar char="•"/>
            </a:pPr>
            <a:r>
              <a:rPr lang="en-US" sz="900" dirty="0"/>
              <a:t>Need to collect tens of photons to clear camera noise</a:t>
            </a:r>
          </a:p>
          <a:p>
            <a:pPr marL="285750" indent="-285750">
              <a:buFont typeface="Arial" panose="020B0604020202020204" pitchFamily="34" charset="0"/>
              <a:buChar char="•"/>
            </a:pPr>
            <a:r>
              <a:rPr lang="en-US" sz="900" dirty="0"/>
              <a:t>Need to have a deep enough trap to tolerate heating</a:t>
            </a:r>
          </a:p>
          <a:p>
            <a:r>
              <a:rPr lang="en-US" sz="900" dirty="0"/>
              <a:t> or cool simultaneously</a:t>
            </a:r>
          </a:p>
          <a:p>
            <a:pPr marL="285750" indent="-285750">
              <a:buFont typeface="Arial" panose="020B0604020202020204" pitchFamily="34" charset="0"/>
              <a:buChar char="•"/>
            </a:pPr>
            <a:r>
              <a:rPr lang="en-US" sz="900" dirty="0"/>
              <a:t>Image durations (exposures): </a:t>
            </a:r>
            <a:r>
              <a:rPr lang="en-US" sz="900" dirty="0">
                <a:solidFill>
                  <a:srgbClr val="FF0000"/>
                </a:solidFill>
              </a:rPr>
              <a:t>10-100 </a:t>
            </a:r>
            <a:r>
              <a:rPr lang="en-US" sz="900" dirty="0" err="1">
                <a:solidFill>
                  <a:srgbClr val="FF0000"/>
                </a:solidFill>
              </a:rPr>
              <a:t>ms</a:t>
            </a:r>
            <a:r>
              <a:rPr lang="en-US" sz="900" dirty="0">
                <a:solidFill>
                  <a:srgbClr val="FF0000"/>
                </a:solidFill>
              </a:rPr>
              <a:t> </a:t>
            </a:r>
          </a:p>
          <a:p>
            <a:pPr marL="742950" lvl="1" indent="-285750">
              <a:buFont typeface="Arial" panose="020B0604020202020204" pitchFamily="34" charset="0"/>
              <a:buChar char="•"/>
            </a:pPr>
            <a:r>
              <a:rPr lang="en-US" sz="900" dirty="0"/>
              <a:t>record is 500 us </a:t>
            </a:r>
          </a:p>
          <a:p>
            <a:pPr marL="285750" indent="-285750">
              <a:buFont typeface="Arial" panose="020B0604020202020204" pitchFamily="34" charset="0"/>
              <a:buChar char="•"/>
            </a:pPr>
            <a:endParaRPr lang="en-US" sz="900" dirty="0"/>
          </a:p>
        </p:txBody>
      </p:sp>
    </p:spTree>
    <p:extLst>
      <p:ext uri="{BB962C8B-B14F-4D97-AF65-F5344CB8AC3E}">
        <p14:creationId xmlns:p14="http://schemas.microsoft.com/office/powerpoint/2010/main" val="40161038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81F539-EF3E-80D4-6B71-D77D192D7C59}"/>
              </a:ext>
            </a:extLst>
          </p:cNvPr>
          <p:cNvSpPr>
            <a:spLocks noGrp="1"/>
          </p:cNvSpPr>
          <p:nvPr>
            <p:ph type="title"/>
          </p:nvPr>
        </p:nvSpPr>
        <p:spPr/>
        <p:txBody>
          <a:bodyPr/>
          <a:lstStyle/>
          <a:p>
            <a:r>
              <a:rPr lang="en-US" dirty="0"/>
              <a:t>Why Speed Matters</a:t>
            </a:r>
            <a:endParaRPr lang="en-NL" dirty="0"/>
          </a:p>
        </p:txBody>
      </p:sp>
      <p:sp>
        <p:nvSpPr>
          <p:cNvPr id="4" name="Date Placeholder 3">
            <a:extLst>
              <a:ext uri="{FF2B5EF4-FFF2-40B4-BE49-F238E27FC236}">
                <a16:creationId xmlns:a16="http://schemas.microsoft.com/office/drawing/2014/main" id="{4A8922AC-70C0-167E-18F3-52038FDE78DE}"/>
              </a:ext>
            </a:extLst>
          </p:cNvPr>
          <p:cNvSpPr>
            <a:spLocks noGrp="1"/>
          </p:cNvSpPr>
          <p:nvPr>
            <p:ph type="dt" sz="half" idx="10"/>
          </p:nvPr>
        </p:nvSpPr>
        <p:spPr/>
        <p:txBody>
          <a:bodyPr/>
          <a:lstStyle/>
          <a:p>
            <a:fld id="{C4FCB80B-AEA5-4F4E-9101-B0B16E7A6994}" type="datetime3">
              <a:rPr lang="en-US" smtClean="0"/>
              <a:t>24 January 2025</a:t>
            </a:fld>
            <a:endParaRPr lang="en-US" dirty="0"/>
          </a:p>
        </p:txBody>
      </p:sp>
      <p:sp>
        <p:nvSpPr>
          <p:cNvPr id="5" name="Footer Placeholder 4">
            <a:extLst>
              <a:ext uri="{FF2B5EF4-FFF2-40B4-BE49-F238E27FC236}">
                <a16:creationId xmlns:a16="http://schemas.microsoft.com/office/drawing/2014/main" id="{0B2797DE-7FAE-9B2A-1A93-85CDD7AB1547}"/>
              </a:ext>
            </a:extLst>
          </p:cNvPr>
          <p:cNvSpPr>
            <a:spLocks noGrp="1"/>
          </p:cNvSpPr>
          <p:nvPr>
            <p:ph type="ftr" sz="quarter" idx="11"/>
          </p:nvPr>
        </p:nvSpPr>
        <p:spPr/>
        <p:txBody>
          <a:bodyPr/>
          <a:lstStyle/>
          <a:p>
            <a:r>
              <a:rPr lang="en-US"/>
              <a:t>Hybrid Pixel Single Photon Detector for Quantum Application |  Shazia Farooq</a:t>
            </a:r>
            <a:endParaRPr lang="en-US" dirty="0"/>
          </a:p>
        </p:txBody>
      </p:sp>
      <p:sp>
        <p:nvSpPr>
          <p:cNvPr id="6" name="Rectangle 1">
            <a:extLst>
              <a:ext uri="{FF2B5EF4-FFF2-40B4-BE49-F238E27FC236}">
                <a16:creationId xmlns:a16="http://schemas.microsoft.com/office/drawing/2014/main" id="{8E02AF61-AEE1-99A4-C3C1-3D74D09DBE25}"/>
              </a:ext>
            </a:extLst>
          </p:cNvPr>
          <p:cNvSpPr>
            <a:spLocks noGrp="1" noChangeArrowheads="1"/>
          </p:cNvSpPr>
          <p:nvPr>
            <p:ph idx="1"/>
          </p:nvPr>
        </p:nvSpPr>
        <p:spPr bwMode="auto">
          <a:xfrm>
            <a:off x="198418" y="1101507"/>
            <a:ext cx="12056506" cy="5493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None/>
              <a:tabLst/>
            </a:pPr>
            <a:r>
              <a:rPr kumimoji="0" lang="en-NL" altLang="en-NL" sz="2400" b="1" i="0" u="none" strike="noStrike" cap="none" normalizeH="0" baseline="0" dirty="0">
                <a:ln>
                  <a:noFill/>
                </a:ln>
                <a:solidFill>
                  <a:schemeClr val="accent4"/>
                </a:solidFill>
                <a:effectLst/>
                <a:cs typeface="Roboto Slab Medium" pitchFamily="2" charset="0"/>
              </a:rPr>
              <a:t>Fast Feedback is Critical in Quantum Systems</a:t>
            </a:r>
            <a:endParaRPr kumimoji="0" lang="en-NL" altLang="en-NL" sz="2400" b="0" i="0" u="none" strike="noStrike" cap="none" normalizeH="0" baseline="0" dirty="0">
              <a:ln>
                <a:noFill/>
              </a:ln>
              <a:solidFill>
                <a:schemeClr val="accent4"/>
              </a:solidFill>
              <a:effectLst/>
              <a:cs typeface="Roboto Slab Medium" pitchFamily="2"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Atoms' states are </a:t>
            </a:r>
            <a:r>
              <a:rPr kumimoji="0" lang="en-NL" altLang="en-NL" sz="1800" b="1" i="0" u="none" strike="noStrike" cap="none" normalizeH="0" baseline="0" dirty="0">
                <a:ln>
                  <a:noFill/>
                </a:ln>
                <a:solidFill>
                  <a:schemeClr val="accent4"/>
                </a:solidFill>
                <a:effectLst/>
                <a:cs typeface="Roboto Slab Medium" pitchFamily="2" charset="0"/>
              </a:rPr>
              <a:t>unstable</a:t>
            </a:r>
            <a:r>
              <a:rPr kumimoji="0" lang="en-NL" altLang="en-NL" sz="1800" b="0" i="0" u="none" strike="noStrike" cap="none" normalizeH="0" baseline="0" dirty="0">
                <a:ln>
                  <a:noFill/>
                </a:ln>
                <a:solidFill>
                  <a:schemeClr val="accent4"/>
                </a:solidFill>
                <a:effectLst/>
                <a:cs typeface="Roboto Slab Medium" pitchFamily="2" charset="0"/>
              </a:rPr>
              <a:t> and decay rapidly (e.g., within ~100 </a:t>
            </a:r>
            <a:r>
              <a:rPr kumimoji="0" lang="en-NL" altLang="en-NL" sz="1800" b="0" i="0" u="none" strike="noStrike" cap="none" normalizeH="0" baseline="0" dirty="0" err="1">
                <a:ln>
                  <a:noFill/>
                </a:ln>
                <a:solidFill>
                  <a:schemeClr val="accent4"/>
                </a:solidFill>
                <a:effectLst/>
                <a:cs typeface="Roboto Slab Medium" pitchFamily="2" charset="0"/>
              </a:rPr>
              <a:t>ms</a:t>
            </a:r>
            <a:r>
              <a:rPr kumimoji="0" lang="en-NL" altLang="en-NL" sz="1800" b="0" i="0" u="none" strike="noStrike" cap="none" normalizeH="0" baseline="0" dirty="0">
                <a:ln>
                  <a:noFill/>
                </a:ln>
                <a:solidFill>
                  <a:schemeClr val="accent4"/>
                </a:solidFill>
                <a:effectLst/>
                <a:cs typeface="Roboto Slab Medium" pitchFamily="2" charset="0"/>
              </a:rPr>
              <a:t>).</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Delays in feedback, even as little as </a:t>
            </a:r>
            <a:r>
              <a:rPr kumimoji="0" lang="en-NL" altLang="en-NL" sz="1800" b="1" i="0" u="none" strike="noStrike" cap="none" normalizeH="0" baseline="0" dirty="0">
                <a:ln>
                  <a:noFill/>
                </a:ln>
                <a:solidFill>
                  <a:schemeClr val="accent4"/>
                </a:solidFill>
                <a:effectLst/>
                <a:cs typeface="Roboto Slab Medium" pitchFamily="2" charset="0"/>
              </a:rPr>
              <a:t>10 </a:t>
            </a:r>
            <a:r>
              <a:rPr kumimoji="0" lang="en-NL" altLang="en-NL" sz="1800" b="1" i="0" u="none" strike="noStrike" cap="none" normalizeH="0" baseline="0" dirty="0" err="1">
                <a:ln>
                  <a:noFill/>
                </a:ln>
                <a:solidFill>
                  <a:schemeClr val="accent4"/>
                </a:solidFill>
                <a:effectLst/>
                <a:cs typeface="Roboto Slab Medium" pitchFamily="2" charset="0"/>
              </a:rPr>
              <a:t>ms</a:t>
            </a:r>
            <a:r>
              <a:rPr kumimoji="0" lang="en-NL" altLang="en-NL" sz="1800" b="0" i="0" u="none" strike="noStrike" cap="none" normalizeH="0" baseline="0" dirty="0">
                <a:ln>
                  <a:noFill/>
                </a:ln>
                <a:solidFill>
                  <a:schemeClr val="accent4"/>
                </a:solidFill>
                <a:effectLst/>
                <a:cs typeface="Roboto Slab Medium" pitchFamily="2" charset="0"/>
              </a:rPr>
              <a:t>, can result in a </a:t>
            </a:r>
            <a:r>
              <a:rPr kumimoji="0" lang="en-NL" altLang="en-NL" sz="1800" b="1" i="0" u="none" strike="noStrike" cap="none" normalizeH="0" baseline="0" dirty="0">
                <a:ln>
                  <a:noFill/>
                </a:ln>
                <a:solidFill>
                  <a:schemeClr val="accent4"/>
                </a:solidFill>
                <a:effectLst/>
                <a:cs typeface="Roboto Slab Medium" pitchFamily="2" charset="0"/>
              </a:rPr>
              <a:t>10% loss</a:t>
            </a:r>
            <a:r>
              <a:rPr kumimoji="0" lang="en-NL" altLang="en-NL" sz="1800" b="0" i="0" u="none" strike="noStrike" cap="none" normalizeH="0" baseline="0" dirty="0">
                <a:ln>
                  <a:noFill/>
                </a:ln>
                <a:solidFill>
                  <a:schemeClr val="accent4"/>
                </a:solidFill>
                <a:effectLst/>
                <a:cs typeface="Roboto Slab Medium" pitchFamily="2" charset="0"/>
              </a:rPr>
              <a:t> of quantum states.</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Speed is essential to maintain coherence and correct errors in real-time.</a:t>
            </a:r>
            <a:endParaRPr kumimoji="0" lang="en-US" altLang="en-NL" sz="1800" b="0" i="0" u="none" strike="noStrike" cap="none" normalizeH="0" baseline="0" dirty="0">
              <a:ln>
                <a:noFill/>
              </a:ln>
              <a:solidFill>
                <a:schemeClr val="accent4"/>
              </a:solidFill>
              <a:effectLst/>
              <a:cs typeface="Roboto Slab Medium" pitchFamily="2" charset="0"/>
            </a:endParaRPr>
          </a:p>
          <a:p>
            <a:pPr marL="0" marR="0" lvl="0" indent="0" algn="l" defTabSz="914400" rtl="0" eaLnBrk="0" fontAlgn="base" latinLnBrk="0" hangingPunct="0">
              <a:lnSpc>
                <a:spcPct val="150000"/>
              </a:lnSpc>
              <a:spcBef>
                <a:spcPct val="0"/>
              </a:spcBef>
              <a:spcAft>
                <a:spcPct val="0"/>
              </a:spcAft>
              <a:buClrTx/>
              <a:buSzTx/>
              <a:buFontTx/>
              <a:buChar char="•"/>
              <a:tabLst/>
            </a:pPr>
            <a:endParaRPr kumimoji="0" lang="en-NL" altLang="en-NL" sz="1800" b="0" i="0" u="none" strike="noStrike" cap="none" normalizeH="0" baseline="0" dirty="0">
              <a:ln>
                <a:noFill/>
              </a:ln>
              <a:solidFill>
                <a:schemeClr val="accent4"/>
              </a:solidFill>
              <a:effectLst/>
              <a:cs typeface="Roboto Slab Medium" pitchFamily="2" charset="0"/>
            </a:endParaRPr>
          </a:p>
          <a:p>
            <a:pPr marL="0" marR="0" lvl="0" indent="0" algn="l" defTabSz="914400" rtl="0" eaLnBrk="0" fontAlgn="base" latinLnBrk="0" hangingPunct="0">
              <a:lnSpc>
                <a:spcPct val="150000"/>
              </a:lnSpc>
              <a:spcBef>
                <a:spcPct val="0"/>
              </a:spcBef>
              <a:spcAft>
                <a:spcPct val="0"/>
              </a:spcAft>
              <a:buClrTx/>
              <a:buSzTx/>
              <a:buNone/>
              <a:tabLst/>
            </a:pPr>
            <a:r>
              <a:rPr kumimoji="0" lang="en-NL" altLang="en-NL" sz="2400" b="1" i="0" u="none" strike="noStrike" cap="none" normalizeH="0" baseline="0" dirty="0">
                <a:ln>
                  <a:noFill/>
                </a:ln>
                <a:solidFill>
                  <a:schemeClr val="accent4"/>
                </a:solidFill>
                <a:effectLst/>
                <a:cs typeface="Roboto Slab Medium" pitchFamily="2" charset="0"/>
              </a:rPr>
              <a:t>Current Workflow Challenges</a:t>
            </a:r>
            <a:endParaRPr kumimoji="0" lang="en-NL" altLang="en-NL" sz="2400" b="0" i="0" u="none" strike="noStrike" cap="none" normalizeH="0" baseline="0" dirty="0">
              <a:ln>
                <a:noFill/>
              </a:ln>
              <a:solidFill>
                <a:schemeClr val="accent4"/>
              </a:solidFill>
              <a:effectLst/>
              <a:cs typeface="Roboto Slab Medium" pitchFamily="2"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Standard systems involve these steps:</a:t>
            </a:r>
          </a:p>
          <a:p>
            <a:pPr marL="457200" marR="0" lvl="1" indent="0" algn="l" defTabSz="914400" rtl="0" eaLnBrk="0" fontAlgn="base" latinLnBrk="0" hangingPunct="0">
              <a:lnSpc>
                <a:spcPct val="150000"/>
              </a:lnSpc>
              <a:spcBef>
                <a:spcPct val="0"/>
              </a:spcBef>
              <a:spcAft>
                <a:spcPct val="0"/>
              </a:spcAft>
              <a:buClrTx/>
              <a:buSzTx/>
              <a:buFontTx/>
              <a:buAutoNum type="arabicPeriod"/>
              <a:tabLst/>
            </a:pPr>
            <a:r>
              <a:rPr kumimoji="0" lang="en-NL" altLang="en-NL" sz="1600" b="0" i="0" u="none" strike="noStrike" cap="none" normalizeH="0" baseline="0" dirty="0">
                <a:ln>
                  <a:noFill/>
                </a:ln>
                <a:solidFill>
                  <a:schemeClr val="accent4"/>
                </a:solidFill>
                <a:effectLst/>
                <a:cs typeface="Roboto Slab Medium" pitchFamily="2" charset="0"/>
              </a:rPr>
              <a:t>Take exposure (open/close shutter).</a:t>
            </a:r>
          </a:p>
          <a:p>
            <a:pPr marL="457200" marR="0" lvl="1" indent="0" algn="l" defTabSz="914400" rtl="0" eaLnBrk="0" fontAlgn="base" latinLnBrk="0" hangingPunct="0">
              <a:lnSpc>
                <a:spcPct val="150000"/>
              </a:lnSpc>
              <a:spcBef>
                <a:spcPct val="0"/>
              </a:spcBef>
              <a:spcAft>
                <a:spcPct val="0"/>
              </a:spcAft>
              <a:buClrTx/>
              <a:buSzTx/>
              <a:buFontTx/>
              <a:buAutoNum type="arabicPeriod" startAt="2"/>
              <a:tabLst/>
            </a:pPr>
            <a:r>
              <a:rPr kumimoji="0" lang="en-NL" altLang="en-NL" sz="1600" b="0" i="0" u="none" strike="noStrike" cap="none" normalizeH="0" baseline="0" dirty="0">
                <a:ln>
                  <a:noFill/>
                </a:ln>
                <a:solidFill>
                  <a:schemeClr val="accent4"/>
                </a:solidFill>
                <a:effectLst/>
                <a:cs typeface="Roboto Slab Medium" pitchFamily="2" charset="0"/>
              </a:rPr>
              <a:t>Read out data from the detector.</a:t>
            </a:r>
          </a:p>
          <a:p>
            <a:pPr marL="457200" marR="0" lvl="1" indent="0" algn="l" defTabSz="914400" rtl="0" eaLnBrk="0" fontAlgn="base" latinLnBrk="0" hangingPunct="0">
              <a:lnSpc>
                <a:spcPct val="150000"/>
              </a:lnSpc>
              <a:spcBef>
                <a:spcPct val="0"/>
              </a:spcBef>
              <a:spcAft>
                <a:spcPct val="0"/>
              </a:spcAft>
              <a:buClrTx/>
              <a:buSzTx/>
              <a:buFontTx/>
              <a:buAutoNum type="arabicPeriod" startAt="3"/>
              <a:tabLst/>
            </a:pPr>
            <a:r>
              <a:rPr kumimoji="0" lang="en-NL" altLang="en-NL" sz="1600" b="0" i="0" u="none" strike="noStrike" cap="none" normalizeH="0" baseline="0" dirty="0">
                <a:ln>
                  <a:noFill/>
                </a:ln>
                <a:solidFill>
                  <a:schemeClr val="accent4"/>
                </a:solidFill>
                <a:effectLst/>
                <a:cs typeface="Roboto Slab Medium" pitchFamily="2" charset="0"/>
              </a:rPr>
              <a:t>Transfer data to the control system.</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Typical readout involves transferring data from the detector chip to an FPGA, then to a PC for processing.</a:t>
            </a:r>
            <a:br>
              <a:rPr kumimoji="0" lang="en-US" altLang="en-NL" sz="1800" b="0" i="0" u="none" strike="noStrike" cap="none" normalizeH="0" baseline="0" dirty="0">
                <a:ln>
                  <a:noFill/>
                </a:ln>
                <a:solidFill>
                  <a:schemeClr val="accent4"/>
                </a:solidFill>
                <a:effectLst/>
                <a:cs typeface="Roboto Slab Medium" pitchFamily="2" charset="0"/>
              </a:rPr>
            </a:br>
            <a:r>
              <a:rPr kumimoji="0" lang="en-NL" altLang="en-NL" sz="1800" b="0" i="0" u="none" strike="noStrike" cap="none" normalizeH="0" baseline="0" dirty="0">
                <a:ln>
                  <a:noFill/>
                </a:ln>
                <a:solidFill>
                  <a:schemeClr val="accent4"/>
                </a:solidFill>
                <a:effectLst/>
                <a:cs typeface="Roboto Slab Medium" pitchFamily="2" charset="0"/>
              </a:rPr>
              <a:t> </a:t>
            </a: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This can introduce critical latency.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NL" altLang="en-NL" sz="1800" b="0" i="0" u="none" strike="noStrike" cap="none" normalizeH="0" baseline="0" dirty="0">
              <a:ln>
                <a:noFill/>
              </a:ln>
              <a:solidFill>
                <a:schemeClr val="tx1"/>
              </a:solidFill>
              <a:effectLst/>
              <a:latin typeface="Arial" panose="020B0604020202020204" pitchFamily="34" charset="0"/>
            </a:endParaRPr>
          </a:p>
        </p:txBody>
      </p:sp>
      <p:pic>
        <p:nvPicPr>
          <p:cNvPr id="2" name="Picture 1" descr="A picture containing text, traffic light, light, projector">
            <a:extLst>
              <a:ext uri="{FF2B5EF4-FFF2-40B4-BE49-F238E27FC236}">
                <a16:creationId xmlns:a16="http://schemas.microsoft.com/office/drawing/2014/main" id="{0CED32D8-4DC9-4509-A263-4C7B690A39F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18797" t="20741" r="22685" b="20741"/>
          <a:stretch/>
        </p:blipFill>
        <p:spPr>
          <a:xfrm>
            <a:off x="9156000" y="2761100"/>
            <a:ext cx="2664000" cy="2664000"/>
          </a:xfrm>
          <a:prstGeom prst="rect">
            <a:avLst/>
          </a:prstGeom>
        </p:spPr>
      </p:pic>
    </p:spTree>
    <p:extLst>
      <p:ext uri="{BB962C8B-B14F-4D97-AF65-F5344CB8AC3E}">
        <p14:creationId xmlns:p14="http://schemas.microsoft.com/office/powerpoint/2010/main" val="27702831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92C1E53-BEAB-12CD-0E24-93030DDC481E}"/>
              </a:ext>
            </a:extLst>
          </p:cNvPr>
          <p:cNvSpPr>
            <a:spLocks noGrp="1"/>
          </p:cNvSpPr>
          <p:nvPr>
            <p:ph type="title"/>
          </p:nvPr>
        </p:nvSpPr>
        <p:spPr/>
        <p:txBody>
          <a:bodyPr/>
          <a:lstStyle/>
          <a:p>
            <a:r>
              <a:rPr lang="en-US" dirty="0"/>
              <a:t>The Innovation of Rhea</a:t>
            </a:r>
            <a:endParaRPr lang="en-NL" dirty="0"/>
          </a:p>
        </p:txBody>
      </p:sp>
      <p:sp>
        <p:nvSpPr>
          <p:cNvPr id="4" name="Date Placeholder 3">
            <a:extLst>
              <a:ext uri="{FF2B5EF4-FFF2-40B4-BE49-F238E27FC236}">
                <a16:creationId xmlns:a16="http://schemas.microsoft.com/office/drawing/2014/main" id="{D0DFBCAF-4E19-A801-2600-17E09A6CA526}"/>
              </a:ext>
            </a:extLst>
          </p:cNvPr>
          <p:cNvSpPr>
            <a:spLocks noGrp="1"/>
          </p:cNvSpPr>
          <p:nvPr>
            <p:ph type="dt" sz="half" idx="10"/>
          </p:nvPr>
        </p:nvSpPr>
        <p:spPr/>
        <p:txBody>
          <a:bodyPr/>
          <a:lstStyle/>
          <a:p>
            <a:fld id="{FD9FCAFC-1357-4B18-900C-523EC4763C87}" type="datetime3">
              <a:rPr lang="en-US" smtClean="0"/>
              <a:t>24 January 2025</a:t>
            </a:fld>
            <a:endParaRPr lang="en-US" dirty="0"/>
          </a:p>
        </p:txBody>
      </p:sp>
      <p:sp>
        <p:nvSpPr>
          <p:cNvPr id="5" name="Footer Placeholder 4">
            <a:extLst>
              <a:ext uri="{FF2B5EF4-FFF2-40B4-BE49-F238E27FC236}">
                <a16:creationId xmlns:a16="http://schemas.microsoft.com/office/drawing/2014/main" id="{BE9694F3-E77A-99EC-F003-BBC1A67EAEAD}"/>
              </a:ext>
            </a:extLst>
          </p:cNvPr>
          <p:cNvSpPr>
            <a:spLocks noGrp="1"/>
          </p:cNvSpPr>
          <p:nvPr>
            <p:ph type="ftr" sz="quarter" idx="11"/>
          </p:nvPr>
        </p:nvSpPr>
        <p:spPr/>
        <p:txBody>
          <a:bodyPr/>
          <a:lstStyle/>
          <a:p>
            <a:r>
              <a:rPr lang="en-US"/>
              <a:t>Hybrid Pixel Single Photon Detector for Quantum Application |  Shazia Farooq</a:t>
            </a:r>
            <a:endParaRPr lang="en-US" dirty="0"/>
          </a:p>
        </p:txBody>
      </p:sp>
      <p:sp>
        <p:nvSpPr>
          <p:cNvPr id="7" name="Rectangle 2">
            <a:extLst>
              <a:ext uri="{FF2B5EF4-FFF2-40B4-BE49-F238E27FC236}">
                <a16:creationId xmlns:a16="http://schemas.microsoft.com/office/drawing/2014/main" id="{86994F35-13A4-0D2E-45AE-EA63454FF30D}"/>
              </a:ext>
            </a:extLst>
          </p:cNvPr>
          <p:cNvSpPr>
            <a:spLocks noGrp="1" noChangeArrowheads="1"/>
          </p:cNvSpPr>
          <p:nvPr>
            <p:ph idx="1"/>
          </p:nvPr>
        </p:nvSpPr>
        <p:spPr bwMode="auto">
          <a:xfrm>
            <a:off x="198417" y="1309256"/>
            <a:ext cx="11801495"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None/>
              <a:tabLst/>
            </a:pPr>
            <a:r>
              <a:rPr kumimoji="0" lang="en-NL" altLang="en-NL" sz="2400" b="1" i="0" u="none" strike="noStrike" cap="none" normalizeH="0" baseline="0" dirty="0">
                <a:ln>
                  <a:noFill/>
                </a:ln>
                <a:solidFill>
                  <a:schemeClr val="accent4"/>
                </a:solidFill>
                <a:effectLst/>
                <a:cs typeface="Roboto Slab Medium" pitchFamily="2" charset="0"/>
              </a:rPr>
              <a:t>What Rhea Does</a:t>
            </a:r>
            <a:endParaRPr kumimoji="0" lang="en-NL" altLang="en-NL" sz="2400" b="0" i="0" u="none" strike="noStrike" cap="none" normalizeH="0" baseline="0" dirty="0">
              <a:ln>
                <a:noFill/>
              </a:ln>
              <a:solidFill>
                <a:schemeClr val="accent4"/>
              </a:solidFill>
              <a:effectLst/>
              <a:cs typeface="Roboto Slab Medium" pitchFamily="2"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Rhea accelerates the feedback loop by enabling </a:t>
            </a:r>
            <a:r>
              <a:rPr kumimoji="0" lang="en-NL" altLang="en-NL" sz="1800" b="1" i="0" u="none" strike="noStrike" cap="none" normalizeH="0" baseline="0" dirty="0">
                <a:ln>
                  <a:noFill/>
                </a:ln>
                <a:solidFill>
                  <a:schemeClr val="accent4"/>
                </a:solidFill>
                <a:effectLst/>
                <a:cs typeface="Roboto Slab Medium" pitchFamily="2" charset="0"/>
              </a:rPr>
              <a:t>ultrafast readout and processing</a:t>
            </a:r>
            <a:r>
              <a:rPr kumimoji="0" lang="en-NL" altLang="en-NL" sz="1800" b="0" i="0" u="none" strike="noStrike" cap="none" normalizeH="0" baseline="0" dirty="0">
                <a:ln>
                  <a:noFill/>
                </a:ln>
                <a:solidFill>
                  <a:schemeClr val="accent4"/>
                </a:solidFill>
                <a:effectLst/>
                <a:cs typeface="Roboto Slab Medium" pitchFamily="2" charset="0"/>
              </a:rPr>
              <a:t> of the quantum</a:t>
            </a:r>
            <a:br>
              <a:rPr kumimoji="0" lang="en-US" altLang="en-NL" sz="1800" b="0" i="0" u="none" strike="noStrike" cap="none" normalizeH="0" baseline="0" dirty="0">
                <a:ln>
                  <a:noFill/>
                </a:ln>
                <a:solidFill>
                  <a:schemeClr val="accent4"/>
                </a:solidFill>
                <a:effectLst/>
                <a:cs typeface="Roboto Slab Medium" pitchFamily="2" charset="0"/>
              </a:rPr>
            </a:b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system states.</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The detector computes the </a:t>
            </a:r>
            <a:r>
              <a:rPr kumimoji="0" lang="en-NL" altLang="en-NL" sz="1800" b="1" i="0" u="none" strike="noStrike" cap="none" normalizeH="0" baseline="0" dirty="0">
                <a:ln>
                  <a:noFill/>
                </a:ln>
                <a:solidFill>
                  <a:schemeClr val="accent4"/>
                </a:solidFill>
                <a:effectLst/>
                <a:cs typeface="Roboto Slab Medium" pitchFamily="2" charset="0"/>
              </a:rPr>
              <a:t>region of interest (ROI)</a:t>
            </a:r>
            <a:r>
              <a:rPr kumimoji="0" lang="en-NL" altLang="en-NL" sz="1800" b="0" i="0" u="none" strike="noStrike" cap="none" normalizeH="0" baseline="0" dirty="0">
                <a:ln>
                  <a:noFill/>
                </a:ln>
                <a:solidFill>
                  <a:schemeClr val="accent4"/>
                </a:solidFill>
                <a:effectLst/>
                <a:cs typeface="Roboto Slab Medium" pitchFamily="2" charset="0"/>
              </a:rPr>
              <a:t> directly on the FPGA:</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NL" altLang="en-NL" sz="1600" b="0" i="0" u="none" strike="noStrike" cap="none" normalizeH="0" baseline="0" dirty="0">
                <a:ln>
                  <a:noFill/>
                </a:ln>
                <a:solidFill>
                  <a:schemeClr val="accent4"/>
                </a:solidFill>
                <a:effectLst/>
                <a:cs typeface="Roboto Slab Medium" pitchFamily="2" charset="0"/>
              </a:rPr>
              <a:t>Determines whether each region represents a </a:t>
            </a:r>
            <a:r>
              <a:rPr kumimoji="0" lang="en-NL" altLang="en-NL" sz="1600" b="1" i="0" u="none" strike="noStrike" cap="none" normalizeH="0" baseline="0" dirty="0">
                <a:ln>
                  <a:noFill/>
                </a:ln>
                <a:solidFill>
                  <a:schemeClr val="accent4"/>
                </a:solidFill>
                <a:effectLst/>
                <a:cs typeface="Roboto Slab Medium" pitchFamily="2" charset="0"/>
              </a:rPr>
              <a:t>light</a:t>
            </a:r>
            <a:r>
              <a:rPr kumimoji="0" lang="en-NL" altLang="en-NL" sz="1600" b="0" i="0" u="none" strike="noStrike" cap="none" normalizeH="0" baseline="0" dirty="0">
                <a:ln>
                  <a:noFill/>
                </a:ln>
                <a:solidFill>
                  <a:schemeClr val="accent4"/>
                </a:solidFill>
                <a:effectLst/>
                <a:cs typeface="Roboto Slab Medium" pitchFamily="2" charset="0"/>
              </a:rPr>
              <a:t> or </a:t>
            </a:r>
            <a:r>
              <a:rPr kumimoji="0" lang="en-NL" altLang="en-NL" sz="1600" b="1" i="0" u="none" strike="noStrike" cap="none" normalizeH="0" baseline="0" dirty="0">
                <a:ln>
                  <a:noFill/>
                </a:ln>
                <a:solidFill>
                  <a:schemeClr val="accent4"/>
                </a:solidFill>
                <a:effectLst/>
                <a:cs typeface="Roboto Slab Medium" pitchFamily="2" charset="0"/>
              </a:rPr>
              <a:t>dark</a:t>
            </a:r>
            <a:r>
              <a:rPr kumimoji="0" lang="en-NL" altLang="en-NL" sz="1600" b="0" i="0" u="none" strike="noStrike" cap="none" normalizeH="0" baseline="0" dirty="0">
                <a:ln>
                  <a:noFill/>
                </a:ln>
                <a:solidFill>
                  <a:schemeClr val="accent4"/>
                </a:solidFill>
                <a:effectLst/>
                <a:cs typeface="Roboto Slab Medium" pitchFamily="2" charset="0"/>
              </a:rPr>
              <a:t> state.</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NL" altLang="en-NL" sz="1600" b="0" i="0" u="none" strike="noStrike" cap="none" normalizeH="0" baseline="0" dirty="0">
                <a:ln>
                  <a:noFill/>
                </a:ln>
                <a:solidFill>
                  <a:schemeClr val="accent4"/>
                </a:solidFill>
                <a:effectLst/>
                <a:cs typeface="Roboto Slab Medium" pitchFamily="2" charset="0"/>
              </a:rPr>
              <a:t>Immediately transfers this information to the quantum control system.</a:t>
            </a:r>
            <a:endParaRPr kumimoji="0" lang="en-US" altLang="en-NL" sz="1600" b="0" i="0" u="none" strike="noStrike" cap="none" normalizeH="0" baseline="0" dirty="0">
              <a:ln>
                <a:noFill/>
              </a:ln>
              <a:solidFill>
                <a:schemeClr val="accent4"/>
              </a:solidFill>
              <a:effectLst/>
              <a:cs typeface="Roboto Slab Medium" pitchFamily="2" charset="0"/>
            </a:endParaRPr>
          </a:p>
          <a:p>
            <a:pPr marL="457200" marR="0" lvl="1" indent="0" algn="l" defTabSz="914400" rtl="0" eaLnBrk="0" fontAlgn="base" latinLnBrk="0" hangingPunct="0">
              <a:lnSpc>
                <a:spcPct val="150000"/>
              </a:lnSpc>
              <a:spcBef>
                <a:spcPct val="0"/>
              </a:spcBef>
              <a:spcAft>
                <a:spcPct val="0"/>
              </a:spcAft>
              <a:buClrTx/>
              <a:buSzTx/>
              <a:buFontTx/>
              <a:buChar char="•"/>
              <a:tabLst/>
            </a:pPr>
            <a:endParaRPr kumimoji="0" lang="en-NL" altLang="en-NL" sz="1600" b="0" i="0" u="none" strike="noStrike" cap="none" normalizeH="0" baseline="0" dirty="0">
              <a:ln>
                <a:noFill/>
              </a:ln>
              <a:solidFill>
                <a:schemeClr val="accent4"/>
              </a:solidFill>
              <a:effectLst/>
              <a:cs typeface="Roboto Slab Medium" pitchFamily="2"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NL" altLang="en-NL" sz="2400" b="1" i="0" u="none" strike="noStrike" cap="none" normalizeH="0" baseline="0" dirty="0">
                <a:ln>
                  <a:noFill/>
                </a:ln>
                <a:solidFill>
                  <a:schemeClr val="accent4"/>
                </a:solidFill>
                <a:effectLst/>
                <a:cs typeface="Roboto Slab Medium" pitchFamily="2" charset="0"/>
              </a:rPr>
              <a:t>Key Innovation</a:t>
            </a:r>
            <a:endParaRPr kumimoji="0" lang="en-NL" altLang="en-NL" sz="2400" b="0" i="0" u="none" strike="noStrike" cap="none" normalizeH="0" baseline="0" dirty="0">
              <a:ln>
                <a:noFill/>
              </a:ln>
              <a:solidFill>
                <a:schemeClr val="accent4"/>
              </a:solidFill>
              <a:effectLst/>
              <a:cs typeface="Roboto Slab Medium" pitchFamily="2"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Eliminates the need for data transfer to a PC for processing.</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Reduces latency by performing computations directly on the FPGA, ensuring near-instantaneous</a:t>
            </a:r>
            <a:br>
              <a:rPr kumimoji="0" lang="en-US" altLang="en-NL" sz="1800" b="0" i="0" u="none" strike="noStrike" cap="none" normalizeH="0" baseline="0" dirty="0">
                <a:ln>
                  <a:noFill/>
                </a:ln>
                <a:solidFill>
                  <a:schemeClr val="accent4"/>
                </a:solidFill>
                <a:effectLst/>
                <a:cs typeface="Roboto Slab Medium" pitchFamily="2" charset="0"/>
              </a:rPr>
            </a:b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feedback.</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NL" altLang="en-NL" sz="1800" b="0" i="0" u="none" strike="noStrike" cap="none" normalizeH="0" baseline="0" dirty="0">
              <a:ln>
                <a:noFill/>
              </a:ln>
              <a:solidFill>
                <a:schemeClr val="tx1"/>
              </a:solidFill>
              <a:effectLst/>
              <a:latin typeface="Arial" panose="020B0604020202020204" pitchFamily="34" charset="0"/>
            </a:endParaRPr>
          </a:p>
        </p:txBody>
      </p:sp>
      <p:grpSp>
        <p:nvGrpSpPr>
          <p:cNvPr id="8" name="Group 7">
            <a:extLst>
              <a:ext uri="{FF2B5EF4-FFF2-40B4-BE49-F238E27FC236}">
                <a16:creationId xmlns:a16="http://schemas.microsoft.com/office/drawing/2014/main" id="{2A5A131E-19C0-1F51-5DD3-A6657719B116}"/>
              </a:ext>
            </a:extLst>
          </p:cNvPr>
          <p:cNvGrpSpPr>
            <a:grpSpLocks noChangeAspect="1"/>
          </p:cNvGrpSpPr>
          <p:nvPr/>
        </p:nvGrpSpPr>
        <p:grpSpPr>
          <a:xfrm>
            <a:off x="6955440" y="2737746"/>
            <a:ext cx="5049275" cy="2548839"/>
            <a:chOff x="1017270" y="716546"/>
            <a:chExt cx="10626538" cy="5364214"/>
          </a:xfrm>
        </p:grpSpPr>
        <p:sp>
          <p:nvSpPr>
            <p:cNvPr id="9" name="Rechthoek 10">
              <a:extLst>
                <a:ext uri="{FF2B5EF4-FFF2-40B4-BE49-F238E27FC236}">
                  <a16:creationId xmlns:a16="http://schemas.microsoft.com/office/drawing/2014/main" id="{19705C1C-4419-77AE-2E84-CAFD6DB50379}"/>
                </a:ext>
              </a:extLst>
            </p:cNvPr>
            <p:cNvSpPr/>
            <p:nvPr/>
          </p:nvSpPr>
          <p:spPr>
            <a:xfrm>
              <a:off x="3261360" y="1836420"/>
              <a:ext cx="4537710" cy="211836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Source Sans Pro" panose="020B0503030403020204" pitchFamily="34" charset="0"/>
                <a:ea typeface="Source Sans Pro" panose="020B0503030403020204" pitchFamily="34" charset="0"/>
              </a:endParaRPr>
            </a:p>
          </p:txBody>
        </p:sp>
        <p:sp>
          <p:nvSpPr>
            <p:cNvPr id="10" name="Rechthoek 11">
              <a:extLst>
                <a:ext uri="{FF2B5EF4-FFF2-40B4-BE49-F238E27FC236}">
                  <a16:creationId xmlns:a16="http://schemas.microsoft.com/office/drawing/2014/main" id="{D753390C-4BF0-4475-1582-34CF148A917C}"/>
                </a:ext>
              </a:extLst>
            </p:cNvPr>
            <p:cNvSpPr/>
            <p:nvPr/>
          </p:nvSpPr>
          <p:spPr>
            <a:xfrm>
              <a:off x="1017270" y="1836420"/>
              <a:ext cx="1958340" cy="211836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Source Sans Pro" panose="020B0503030403020204" pitchFamily="34" charset="0"/>
                <a:ea typeface="Source Sans Pro" panose="020B0503030403020204" pitchFamily="34" charset="0"/>
              </a:endParaRPr>
            </a:p>
          </p:txBody>
        </p:sp>
        <p:sp>
          <p:nvSpPr>
            <p:cNvPr id="11" name="Rechthoek 5">
              <a:extLst>
                <a:ext uri="{FF2B5EF4-FFF2-40B4-BE49-F238E27FC236}">
                  <a16:creationId xmlns:a16="http://schemas.microsoft.com/office/drawing/2014/main" id="{D31AE296-0B63-773B-E00F-FB4DAFFBA9D7}"/>
                </a:ext>
              </a:extLst>
            </p:cNvPr>
            <p:cNvSpPr/>
            <p:nvPr/>
          </p:nvSpPr>
          <p:spPr>
            <a:xfrm>
              <a:off x="1333500" y="2160936"/>
              <a:ext cx="1325880" cy="1325880"/>
            </a:xfrm>
            <a:prstGeom prst="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800">
                  <a:latin typeface="Source Sans Pro" panose="020B0503030403020204" pitchFamily="34" charset="0"/>
                  <a:ea typeface="Source Sans Pro" panose="020B0503030403020204" pitchFamily="34" charset="0"/>
                </a:rPr>
                <a:t>Readout chip</a:t>
              </a:r>
            </a:p>
          </p:txBody>
        </p:sp>
        <p:sp>
          <p:nvSpPr>
            <p:cNvPr id="12" name="Rechthoek 14">
              <a:extLst>
                <a:ext uri="{FF2B5EF4-FFF2-40B4-BE49-F238E27FC236}">
                  <a16:creationId xmlns:a16="http://schemas.microsoft.com/office/drawing/2014/main" id="{DD54CD95-0C06-33FE-2BD2-62EDD8B486B4}"/>
                </a:ext>
              </a:extLst>
            </p:cNvPr>
            <p:cNvSpPr/>
            <p:nvPr/>
          </p:nvSpPr>
          <p:spPr>
            <a:xfrm>
              <a:off x="9839903" y="777240"/>
              <a:ext cx="1803905" cy="423672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latin typeface="Source Sans Pro" panose="020B0503030403020204" pitchFamily="34" charset="0"/>
                  <a:ea typeface="Source Sans Pro" panose="020B0503030403020204" pitchFamily="34" charset="0"/>
                </a:rPr>
                <a:t>PC</a:t>
              </a:r>
            </a:p>
          </p:txBody>
        </p:sp>
        <p:cxnSp>
          <p:nvCxnSpPr>
            <p:cNvPr id="13" name="Rechte verbindingslijn met pijl 18">
              <a:extLst>
                <a:ext uri="{FF2B5EF4-FFF2-40B4-BE49-F238E27FC236}">
                  <a16:creationId xmlns:a16="http://schemas.microsoft.com/office/drawing/2014/main" id="{F95E0408-DED6-5F64-A83A-DD23F0189E2E}"/>
                </a:ext>
              </a:extLst>
            </p:cNvPr>
            <p:cNvCxnSpPr>
              <a:cxnSpLocks/>
            </p:cNvCxnSpPr>
            <p:nvPr/>
          </p:nvCxnSpPr>
          <p:spPr>
            <a:xfrm>
              <a:off x="2715438" y="2854356"/>
              <a:ext cx="211836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Rechte verbindingslijn met pijl 23">
              <a:extLst>
                <a:ext uri="{FF2B5EF4-FFF2-40B4-BE49-F238E27FC236}">
                  <a16:creationId xmlns:a16="http://schemas.microsoft.com/office/drawing/2014/main" id="{661FDAA8-FE3F-1B39-4FBA-178528500E72}"/>
                </a:ext>
              </a:extLst>
            </p:cNvPr>
            <p:cNvCxnSpPr>
              <a:cxnSpLocks/>
            </p:cNvCxnSpPr>
            <p:nvPr/>
          </p:nvCxnSpPr>
          <p:spPr>
            <a:xfrm>
              <a:off x="6226631" y="2854356"/>
              <a:ext cx="3613272"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hthoek 12">
              <a:extLst>
                <a:ext uri="{FF2B5EF4-FFF2-40B4-BE49-F238E27FC236}">
                  <a16:creationId xmlns:a16="http://schemas.microsoft.com/office/drawing/2014/main" id="{AC326E46-80D2-B155-4934-3A5B3B6BC820}"/>
                </a:ext>
              </a:extLst>
            </p:cNvPr>
            <p:cNvSpPr/>
            <p:nvPr/>
          </p:nvSpPr>
          <p:spPr>
            <a:xfrm>
              <a:off x="4833798" y="2221896"/>
              <a:ext cx="1392833" cy="12649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latin typeface="Source Sans Pro" panose="020B0503030403020204" pitchFamily="34" charset="0"/>
                  <a:ea typeface="Source Sans Pro" panose="020B0503030403020204" pitchFamily="34" charset="0"/>
                </a:rPr>
                <a:t>FPGA</a:t>
              </a:r>
            </a:p>
          </p:txBody>
        </p:sp>
        <p:pic>
          <p:nvPicPr>
            <p:cNvPr id="16" name="Picture 2" descr="Prohibition, forbidden sign. Vector illustration Stock Vector by ©Merly69  108521502">
              <a:extLst>
                <a:ext uri="{FF2B5EF4-FFF2-40B4-BE49-F238E27FC236}">
                  <a16:creationId xmlns:a16="http://schemas.microsoft.com/office/drawing/2014/main" id="{EE03ABA4-B052-168B-4755-6E35459A8504}"/>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25255" y="2371032"/>
              <a:ext cx="966648" cy="966648"/>
            </a:xfrm>
            <a:prstGeom prst="rect">
              <a:avLst/>
            </a:prstGeom>
            <a:noFill/>
            <a:extLst>
              <a:ext uri="{909E8E84-426E-40DD-AFC4-6F175D3DCCD1}">
                <a14:hiddenFill xmlns:a14="http://schemas.microsoft.com/office/drawing/2010/main">
                  <a:solidFill>
                    <a:srgbClr val="FFFFFF"/>
                  </a:solidFill>
                </a14:hiddenFill>
              </a:ext>
            </a:extLst>
          </p:spPr>
        </p:pic>
        <p:sp>
          <p:nvSpPr>
            <p:cNvPr id="17" name="Tekstvak 25">
              <a:extLst>
                <a:ext uri="{FF2B5EF4-FFF2-40B4-BE49-F238E27FC236}">
                  <a16:creationId xmlns:a16="http://schemas.microsoft.com/office/drawing/2014/main" id="{8AFDA8C8-DB43-FEE3-9E7D-0EBCE10FB71C}"/>
                </a:ext>
              </a:extLst>
            </p:cNvPr>
            <p:cNvSpPr txBox="1"/>
            <p:nvPr/>
          </p:nvSpPr>
          <p:spPr>
            <a:xfrm>
              <a:off x="8181717" y="3192244"/>
              <a:ext cx="1614647" cy="453417"/>
            </a:xfrm>
            <a:prstGeom prst="rect">
              <a:avLst/>
            </a:prstGeom>
            <a:noFill/>
          </p:spPr>
          <p:txBody>
            <a:bodyPr wrap="square" rtlCol="0">
              <a:spAutoFit/>
            </a:bodyPr>
            <a:lstStyle/>
            <a:p>
              <a:pPr algn="l"/>
              <a:r>
                <a:rPr lang="en-US" sz="800">
                  <a:solidFill>
                    <a:schemeClr val="accent2">
                      <a:lumMod val="75000"/>
                    </a:schemeClr>
                  </a:solidFill>
                  <a:latin typeface="Source Sans Pro" panose="020B0503030403020204" pitchFamily="34" charset="0"/>
                  <a:ea typeface="Source Sans Pro" panose="020B0503030403020204" pitchFamily="34" charset="0"/>
                </a:rPr>
                <a:t>High latency</a:t>
              </a:r>
            </a:p>
          </p:txBody>
        </p:sp>
        <p:sp>
          <p:nvSpPr>
            <p:cNvPr id="18" name="Tekstvak 26">
              <a:extLst>
                <a:ext uri="{FF2B5EF4-FFF2-40B4-BE49-F238E27FC236}">
                  <a16:creationId xmlns:a16="http://schemas.microsoft.com/office/drawing/2014/main" id="{6AA71531-D1CB-6761-BA84-942EC9B71B49}"/>
                </a:ext>
              </a:extLst>
            </p:cNvPr>
            <p:cNvSpPr txBox="1"/>
            <p:nvPr/>
          </p:nvSpPr>
          <p:spPr>
            <a:xfrm>
              <a:off x="3261359" y="2532760"/>
              <a:ext cx="1614647" cy="453417"/>
            </a:xfrm>
            <a:prstGeom prst="rect">
              <a:avLst/>
            </a:prstGeom>
            <a:noFill/>
          </p:spPr>
          <p:txBody>
            <a:bodyPr wrap="square" rtlCol="0">
              <a:spAutoFit/>
            </a:bodyPr>
            <a:lstStyle/>
            <a:p>
              <a:pPr algn="l"/>
              <a:r>
                <a:rPr lang="en-US" sz="800">
                  <a:latin typeface="Source Sans Pro" panose="020B0503030403020204" pitchFamily="34" charset="0"/>
                  <a:ea typeface="Source Sans Pro" panose="020B0503030403020204" pitchFamily="34" charset="0"/>
                </a:rPr>
                <a:t>Hit/pixel data</a:t>
              </a:r>
            </a:p>
          </p:txBody>
        </p:sp>
        <p:sp>
          <p:nvSpPr>
            <p:cNvPr id="19" name="Rechthoek 27">
              <a:extLst>
                <a:ext uri="{FF2B5EF4-FFF2-40B4-BE49-F238E27FC236}">
                  <a16:creationId xmlns:a16="http://schemas.microsoft.com/office/drawing/2014/main" id="{17C73993-7516-39ED-89C2-EB8437F25565}"/>
                </a:ext>
              </a:extLst>
            </p:cNvPr>
            <p:cNvSpPr/>
            <p:nvPr/>
          </p:nvSpPr>
          <p:spPr>
            <a:xfrm>
              <a:off x="3261360" y="5280660"/>
              <a:ext cx="4537710" cy="8001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latin typeface="Source Sans Pro" panose="020B0503030403020204" pitchFamily="34" charset="0"/>
                  <a:ea typeface="Source Sans Pro" panose="020B0503030403020204" pitchFamily="34" charset="0"/>
                </a:rPr>
                <a:t>Correction setup (external)</a:t>
              </a:r>
            </a:p>
          </p:txBody>
        </p:sp>
        <p:cxnSp>
          <p:nvCxnSpPr>
            <p:cNvPr id="20" name="Rechte verbindingslijn met pijl 28">
              <a:extLst>
                <a:ext uri="{FF2B5EF4-FFF2-40B4-BE49-F238E27FC236}">
                  <a16:creationId xmlns:a16="http://schemas.microsoft.com/office/drawing/2014/main" id="{DE9F9D7F-DB0D-18EF-C617-6A7C504ED1B1}"/>
                </a:ext>
              </a:extLst>
            </p:cNvPr>
            <p:cNvCxnSpPr>
              <a:cxnSpLocks/>
            </p:cNvCxnSpPr>
            <p:nvPr/>
          </p:nvCxnSpPr>
          <p:spPr>
            <a:xfrm>
              <a:off x="5458638" y="3504497"/>
              <a:ext cx="0" cy="1768543"/>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1" name="Tekstvak 30">
              <a:extLst>
                <a:ext uri="{FF2B5EF4-FFF2-40B4-BE49-F238E27FC236}">
                  <a16:creationId xmlns:a16="http://schemas.microsoft.com/office/drawing/2014/main" id="{C9E07EDC-E93A-54D3-F9BE-F06E193622B4}"/>
                </a:ext>
              </a:extLst>
            </p:cNvPr>
            <p:cNvSpPr txBox="1"/>
            <p:nvPr/>
          </p:nvSpPr>
          <p:spPr>
            <a:xfrm>
              <a:off x="5458639" y="3960491"/>
              <a:ext cx="2040837" cy="712511"/>
            </a:xfrm>
            <a:prstGeom prst="rect">
              <a:avLst/>
            </a:prstGeom>
            <a:noFill/>
          </p:spPr>
          <p:txBody>
            <a:bodyPr wrap="square" rtlCol="0">
              <a:spAutoFit/>
            </a:bodyPr>
            <a:lstStyle/>
            <a:p>
              <a:pPr algn="l"/>
              <a:r>
                <a:rPr lang="en-US" sz="800" dirty="0">
                  <a:latin typeface="Source Sans Pro" panose="020B0503030403020204" pitchFamily="34" charset="0"/>
                  <a:ea typeface="Source Sans Pro" panose="020B0503030403020204" pitchFamily="34" charset="0"/>
                </a:rPr>
                <a:t>Interaction site information </a:t>
              </a:r>
            </a:p>
          </p:txBody>
        </p:sp>
        <p:sp>
          <p:nvSpPr>
            <p:cNvPr id="22" name="Tekstvak 32">
              <a:extLst>
                <a:ext uri="{FF2B5EF4-FFF2-40B4-BE49-F238E27FC236}">
                  <a16:creationId xmlns:a16="http://schemas.microsoft.com/office/drawing/2014/main" id="{51E85A4A-5FC1-5FE6-0A7B-BF00D8CAA332}"/>
                </a:ext>
              </a:extLst>
            </p:cNvPr>
            <p:cNvSpPr txBox="1"/>
            <p:nvPr/>
          </p:nvSpPr>
          <p:spPr>
            <a:xfrm>
              <a:off x="4101399" y="716546"/>
              <a:ext cx="4900261" cy="971607"/>
            </a:xfrm>
            <a:prstGeom prst="rect">
              <a:avLst/>
            </a:prstGeom>
            <a:noFill/>
          </p:spPr>
          <p:txBody>
            <a:bodyPr wrap="square" rtlCol="0">
              <a:spAutoFit/>
            </a:bodyPr>
            <a:lstStyle/>
            <a:p>
              <a:pPr marL="285750" indent="-285750" algn="l">
                <a:buFont typeface="Arial" panose="020B0604020202020204" pitchFamily="34" charset="0"/>
                <a:buChar char="•"/>
              </a:pPr>
              <a:r>
                <a:rPr lang="en-US" sz="800" dirty="0">
                  <a:solidFill>
                    <a:schemeClr val="accent2">
                      <a:lumMod val="75000"/>
                    </a:schemeClr>
                  </a:solidFill>
                  <a:latin typeface="Source Sans Pro" panose="020B0503030403020204" pitchFamily="34" charset="0"/>
                  <a:ea typeface="Source Sans Pro" panose="020B0503030403020204" pitchFamily="34" charset="0"/>
                </a:rPr>
                <a:t>Light or dark state for atoms in array</a:t>
              </a:r>
            </a:p>
            <a:p>
              <a:pPr marL="285750" indent="-285750" algn="l">
                <a:buFont typeface="Arial" panose="020B0604020202020204" pitchFamily="34" charset="0"/>
                <a:buChar char="•"/>
              </a:pPr>
              <a:r>
                <a:rPr lang="en-US" sz="800" dirty="0">
                  <a:solidFill>
                    <a:schemeClr val="accent2">
                      <a:lumMod val="75000"/>
                    </a:schemeClr>
                  </a:solidFill>
                  <a:latin typeface="Source Sans Pro" panose="020B0503030403020204" pitchFamily="34" charset="0"/>
                  <a:ea typeface="Source Sans Pro" panose="020B0503030403020204" pitchFamily="34" charset="0"/>
                </a:rPr>
                <a:t>Computation happens on FPGA and is fast</a:t>
              </a:r>
            </a:p>
            <a:p>
              <a:pPr marL="285750" indent="-285750" algn="l">
                <a:buFont typeface="Arial" panose="020B0604020202020204" pitchFamily="34" charset="0"/>
                <a:buChar char="•"/>
              </a:pPr>
              <a:r>
                <a:rPr lang="en-US" sz="800" dirty="0">
                  <a:solidFill>
                    <a:schemeClr val="accent2">
                      <a:lumMod val="75000"/>
                    </a:schemeClr>
                  </a:solidFill>
                  <a:latin typeface="Source Sans Pro" panose="020B0503030403020204" pitchFamily="34" charset="0"/>
                  <a:ea typeface="Source Sans Pro" panose="020B0503030403020204" pitchFamily="34" charset="0"/>
                </a:rPr>
                <a:t>Interface to setup needs to be defined</a:t>
              </a:r>
            </a:p>
          </p:txBody>
        </p:sp>
      </p:grpSp>
    </p:spTree>
    <p:extLst>
      <p:ext uri="{BB962C8B-B14F-4D97-AF65-F5344CB8AC3E}">
        <p14:creationId xmlns:p14="http://schemas.microsoft.com/office/powerpoint/2010/main" val="4393693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2728B6-EE01-346D-5202-2BF071685A3D}"/>
              </a:ext>
            </a:extLst>
          </p:cNvPr>
          <p:cNvSpPr>
            <a:spLocks noGrp="1"/>
          </p:cNvSpPr>
          <p:nvPr>
            <p:ph type="title"/>
          </p:nvPr>
        </p:nvSpPr>
        <p:spPr/>
        <p:txBody>
          <a:bodyPr/>
          <a:lstStyle/>
          <a:p>
            <a:r>
              <a:rPr lang="en-US" dirty="0"/>
              <a:t>Challenges and Uncertain Elements</a:t>
            </a:r>
            <a:endParaRPr lang="en-NL" dirty="0"/>
          </a:p>
        </p:txBody>
      </p:sp>
      <p:sp>
        <p:nvSpPr>
          <p:cNvPr id="4" name="Date Placeholder 3">
            <a:extLst>
              <a:ext uri="{FF2B5EF4-FFF2-40B4-BE49-F238E27FC236}">
                <a16:creationId xmlns:a16="http://schemas.microsoft.com/office/drawing/2014/main" id="{9296EC19-C799-2FBA-BB0B-077B5D00237A}"/>
              </a:ext>
            </a:extLst>
          </p:cNvPr>
          <p:cNvSpPr>
            <a:spLocks noGrp="1"/>
          </p:cNvSpPr>
          <p:nvPr>
            <p:ph type="dt" sz="half" idx="10"/>
          </p:nvPr>
        </p:nvSpPr>
        <p:spPr/>
        <p:txBody>
          <a:bodyPr/>
          <a:lstStyle/>
          <a:p>
            <a:fld id="{5F6B12C6-BC7F-4EE9-9C86-A6B13FF3C431}" type="datetime3">
              <a:rPr lang="en-US" smtClean="0"/>
              <a:t>24 January 2025</a:t>
            </a:fld>
            <a:endParaRPr lang="en-US" dirty="0"/>
          </a:p>
        </p:txBody>
      </p:sp>
      <p:sp>
        <p:nvSpPr>
          <p:cNvPr id="5" name="Footer Placeholder 4">
            <a:extLst>
              <a:ext uri="{FF2B5EF4-FFF2-40B4-BE49-F238E27FC236}">
                <a16:creationId xmlns:a16="http://schemas.microsoft.com/office/drawing/2014/main" id="{C0C00419-0AB4-2374-DE61-3216B020BD41}"/>
              </a:ext>
            </a:extLst>
          </p:cNvPr>
          <p:cNvSpPr>
            <a:spLocks noGrp="1"/>
          </p:cNvSpPr>
          <p:nvPr>
            <p:ph type="ftr" sz="quarter" idx="11"/>
          </p:nvPr>
        </p:nvSpPr>
        <p:spPr/>
        <p:txBody>
          <a:bodyPr/>
          <a:lstStyle/>
          <a:p>
            <a:r>
              <a:rPr lang="en-US"/>
              <a:t>Hybrid Pixel Single Photon Detector for Quantum Application |  Shazia Farooq</a:t>
            </a:r>
            <a:endParaRPr lang="en-US" dirty="0"/>
          </a:p>
        </p:txBody>
      </p:sp>
      <p:sp>
        <p:nvSpPr>
          <p:cNvPr id="7" name="Rectangle 2">
            <a:extLst>
              <a:ext uri="{FF2B5EF4-FFF2-40B4-BE49-F238E27FC236}">
                <a16:creationId xmlns:a16="http://schemas.microsoft.com/office/drawing/2014/main" id="{A2872EED-77CA-4436-6B49-B5B428E998CF}"/>
              </a:ext>
            </a:extLst>
          </p:cNvPr>
          <p:cNvSpPr>
            <a:spLocks noGrp="1" noChangeArrowheads="1"/>
          </p:cNvSpPr>
          <p:nvPr>
            <p:ph idx="1"/>
          </p:nvPr>
        </p:nvSpPr>
        <p:spPr bwMode="auto">
          <a:xfrm>
            <a:off x="198418" y="1127156"/>
            <a:ext cx="11288668" cy="5442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None/>
              <a:tabLst/>
            </a:pPr>
            <a:r>
              <a:rPr kumimoji="0" lang="en-NL" altLang="en-NL" sz="2400" b="1" i="0" u="none" strike="noStrike" cap="none" normalizeH="0" baseline="0" dirty="0">
                <a:ln>
                  <a:noFill/>
                </a:ln>
                <a:solidFill>
                  <a:schemeClr val="accent4"/>
                </a:solidFill>
                <a:effectLst/>
                <a:cs typeface="Roboto Slab Medium" pitchFamily="2" charset="0"/>
              </a:rPr>
              <a:t>Standardization Challenges</a:t>
            </a:r>
            <a:endParaRPr kumimoji="0" lang="en-NL" altLang="en-NL" sz="2400" b="0" i="0" u="none" strike="noStrike" cap="none" normalizeH="0" baseline="0" dirty="0">
              <a:ln>
                <a:noFill/>
              </a:ln>
              <a:solidFill>
                <a:schemeClr val="accent4"/>
              </a:solidFill>
              <a:effectLst/>
              <a:cs typeface="Roboto Slab Medium" pitchFamily="2"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There is no universal standard for transferring data from detectors to quantum control setups.</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Different quantum systems (e.g., ion traps, neutral atom processors) require unique configurations.</a:t>
            </a:r>
          </a:p>
          <a:p>
            <a:pPr marL="0" marR="0" lvl="0" indent="0" algn="l" defTabSz="914400" rtl="0" eaLnBrk="0" fontAlgn="base" latinLnBrk="0" hangingPunct="0">
              <a:lnSpc>
                <a:spcPct val="150000"/>
              </a:lnSpc>
              <a:spcBef>
                <a:spcPct val="0"/>
              </a:spcBef>
              <a:spcAft>
                <a:spcPct val="0"/>
              </a:spcAft>
              <a:buClrTx/>
              <a:buSzTx/>
              <a:buNone/>
              <a:tabLst/>
            </a:pPr>
            <a:r>
              <a:rPr kumimoji="0" lang="en-NL" altLang="en-NL" sz="2400" b="1" i="0" u="none" strike="noStrike" cap="none" normalizeH="0" baseline="0" dirty="0">
                <a:ln>
                  <a:noFill/>
                </a:ln>
                <a:solidFill>
                  <a:schemeClr val="accent4"/>
                </a:solidFill>
                <a:effectLst/>
                <a:cs typeface="Roboto Slab Medium" pitchFamily="2" charset="0"/>
              </a:rPr>
              <a:t>Latency and Data Rate</a:t>
            </a:r>
            <a:endParaRPr kumimoji="0" lang="en-NL" altLang="en-NL" sz="2400" b="0" i="0" u="none" strike="noStrike" cap="none" normalizeH="0" baseline="0" dirty="0">
              <a:ln>
                <a:noFill/>
              </a:ln>
              <a:solidFill>
                <a:schemeClr val="accent4"/>
              </a:solidFill>
              <a:effectLst/>
              <a:cs typeface="Roboto Slab Medium" pitchFamily="2"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Achieving low latency is challenging due to:</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latin typeface="Roboto Slab Medium" pitchFamily="2" charset="0"/>
                <a:ea typeface="Roboto Slab Medium" pitchFamily="2" charset="0"/>
                <a:cs typeface="Roboto Slab Medium" pitchFamily="2" charset="0"/>
              </a:rPr>
              <a:t>   </a:t>
            </a:r>
            <a:r>
              <a:rPr kumimoji="0" lang="en-NL" altLang="en-NL" sz="1800" b="0" i="0" u="none" strike="noStrike" cap="none" normalizeH="0" baseline="0" dirty="0">
                <a:ln>
                  <a:noFill/>
                </a:ln>
                <a:solidFill>
                  <a:schemeClr val="accent4"/>
                </a:solidFill>
                <a:effectLst/>
                <a:latin typeface="Roboto Slab Medium" pitchFamily="2" charset="0"/>
                <a:ea typeface="Roboto Slab Medium" pitchFamily="2" charset="0"/>
                <a:cs typeface="Roboto Slab Medium" pitchFamily="2" charset="0"/>
              </a:rPr>
              <a:t>High photon rates overwhelming the system during exposure.</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latin typeface="Roboto Slab Medium" pitchFamily="2" charset="0"/>
                <a:ea typeface="Roboto Slab Medium" pitchFamily="2" charset="0"/>
                <a:cs typeface="Roboto Slab Medium" pitchFamily="2" charset="0"/>
              </a:rPr>
              <a:t>   </a:t>
            </a:r>
            <a:r>
              <a:rPr kumimoji="0" lang="en-NL" altLang="en-NL" sz="1800" b="0" i="0" u="none" strike="noStrike" cap="none" normalizeH="0" baseline="0" dirty="0">
                <a:ln>
                  <a:noFill/>
                </a:ln>
                <a:solidFill>
                  <a:schemeClr val="accent4"/>
                </a:solidFill>
                <a:effectLst/>
                <a:latin typeface="Roboto Slab Medium" pitchFamily="2" charset="0"/>
                <a:ea typeface="Roboto Slab Medium" pitchFamily="2" charset="0"/>
                <a:cs typeface="Roboto Slab Medium" pitchFamily="2" charset="0"/>
              </a:rPr>
              <a:t>Balancing </a:t>
            </a:r>
            <a:r>
              <a:rPr kumimoji="0" lang="en-NL" altLang="en-NL" sz="1800" b="1" i="0" u="none" strike="noStrike" cap="none" normalizeH="0" baseline="0" dirty="0">
                <a:ln>
                  <a:noFill/>
                </a:ln>
                <a:solidFill>
                  <a:schemeClr val="accent4"/>
                </a:solidFill>
                <a:effectLst/>
                <a:latin typeface="Roboto Slab Medium" pitchFamily="2" charset="0"/>
                <a:ea typeface="Roboto Slab Medium" pitchFamily="2" charset="0"/>
                <a:cs typeface="Roboto Slab Medium" pitchFamily="2" charset="0"/>
              </a:rPr>
              <a:t>data-driven mode</a:t>
            </a:r>
            <a:r>
              <a:rPr kumimoji="0" lang="en-NL" altLang="en-NL" sz="1800" b="0" i="0" u="none" strike="noStrike" cap="none" normalizeH="0" baseline="0" dirty="0">
                <a:ln>
                  <a:noFill/>
                </a:ln>
                <a:solidFill>
                  <a:schemeClr val="accent4"/>
                </a:solidFill>
                <a:effectLst/>
                <a:latin typeface="Roboto Slab Medium" pitchFamily="2" charset="0"/>
                <a:ea typeface="Roboto Slab Medium" pitchFamily="2" charset="0"/>
                <a:cs typeface="Roboto Slab Medium" pitchFamily="2" charset="0"/>
              </a:rPr>
              <a:t> and </a:t>
            </a:r>
            <a:r>
              <a:rPr kumimoji="0" lang="en-NL" altLang="en-NL" sz="1800" b="1" i="0" u="none" strike="noStrike" cap="none" normalizeH="0" baseline="0" dirty="0">
                <a:ln>
                  <a:noFill/>
                </a:ln>
                <a:solidFill>
                  <a:schemeClr val="accent4"/>
                </a:solidFill>
                <a:effectLst/>
                <a:latin typeface="Roboto Slab Medium" pitchFamily="2" charset="0"/>
                <a:ea typeface="Roboto Slab Medium" pitchFamily="2" charset="0"/>
                <a:cs typeface="Roboto Slab Medium" pitchFamily="2" charset="0"/>
              </a:rPr>
              <a:t>frame-based mode</a:t>
            </a:r>
            <a:r>
              <a:rPr kumimoji="0" lang="en-NL" altLang="en-NL" sz="1800" b="0" i="0" u="none" strike="noStrike" cap="none" normalizeH="0" baseline="0" dirty="0">
                <a:ln>
                  <a:noFill/>
                </a:ln>
                <a:solidFill>
                  <a:schemeClr val="accent4"/>
                </a:solidFill>
                <a:effectLst/>
                <a:latin typeface="Roboto Slab Medium" pitchFamily="2" charset="0"/>
                <a:ea typeface="Roboto Slab Medium" pitchFamily="2" charset="0"/>
                <a:cs typeface="Roboto Slab Medium" pitchFamily="2" charset="0"/>
              </a:rPr>
              <a:t> to ensure optimal performance.</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Developing physical electronic connections that meet the speed and reliability requirements.</a:t>
            </a:r>
          </a:p>
          <a:p>
            <a:pPr marL="0" marR="0" lvl="0" indent="0" algn="l" defTabSz="914400" rtl="0" eaLnBrk="0" fontAlgn="base" latinLnBrk="0" hangingPunct="0">
              <a:lnSpc>
                <a:spcPct val="150000"/>
              </a:lnSpc>
              <a:spcBef>
                <a:spcPct val="0"/>
              </a:spcBef>
              <a:spcAft>
                <a:spcPct val="0"/>
              </a:spcAft>
              <a:buClrTx/>
              <a:buSzTx/>
              <a:buNone/>
              <a:tabLst/>
            </a:pPr>
            <a:r>
              <a:rPr kumimoji="0" lang="en-NL" altLang="en-NL" sz="2400" b="1" i="0" u="none" strike="noStrike" cap="none" normalizeH="0" baseline="0" dirty="0">
                <a:ln>
                  <a:noFill/>
                </a:ln>
                <a:solidFill>
                  <a:schemeClr val="accent4"/>
                </a:solidFill>
                <a:effectLst/>
                <a:cs typeface="Roboto Slab Medium" pitchFamily="2" charset="0"/>
              </a:rPr>
              <a:t>Technical Barriers</a:t>
            </a:r>
            <a:endParaRPr kumimoji="0" lang="en-NL" altLang="en-NL" sz="2400" b="0" i="0" u="none" strike="noStrike" cap="none" normalizeH="0" baseline="0" dirty="0">
              <a:ln>
                <a:noFill/>
              </a:ln>
              <a:solidFill>
                <a:schemeClr val="accent4"/>
              </a:solidFill>
              <a:effectLst/>
              <a:cs typeface="Roboto Slab Medium" pitchFamily="2"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The system must manage high data rates while maintaining precision.</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Integration with diverse quantum computing setups requires adaptable solutions.</a:t>
            </a:r>
          </a:p>
          <a:p>
            <a:pPr marL="0" marR="0" lvl="0" indent="0" algn="l" defTabSz="914400" rtl="0" eaLnBrk="0" fontAlgn="base" latinLnBrk="0" hangingPunct="0">
              <a:lnSpc>
                <a:spcPct val="150000"/>
              </a:lnSpc>
              <a:spcBef>
                <a:spcPct val="0"/>
              </a:spcBef>
              <a:spcAft>
                <a:spcPct val="0"/>
              </a:spcAft>
              <a:buClrTx/>
              <a:buSzTx/>
              <a:buFontTx/>
              <a:buNone/>
              <a:tabLst/>
            </a:pPr>
            <a:endParaRPr kumimoji="0" lang="en-NL" altLang="en-NL"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448623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4AC0CFC-E838-D419-8E87-6214D880998E}"/>
              </a:ext>
            </a:extLst>
          </p:cNvPr>
          <p:cNvSpPr>
            <a:spLocks noGrp="1"/>
          </p:cNvSpPr>
          <p:nvPr>
            <p:ph type="title"/>
          </p:nvPr>
        </p:nvSpPr>
        <p:spPr/>
        <p:txBody>
          <a:bodyPr/>
          <a:lstStyle/>
          <a:p>
            <a:r>
              <a:rPr lang="en-US" dirty="0"/>
              <a:t>Why Rhea is Needed</a:t>
            </a:r>
            <a:endParaRPr lang="en-NL" dirty="0"/>
          </a:p>
        </p:txBody>
      </p:sp>
      <p:sp>
        <p:nvSpPr>
          <p:cNvPr id="4" name="Date Placeholder 3">
            <a:extLst>
              <a:ext uri="{FF2B5EF4-FFF2-40B4-BE49-F238E27FC236}">
                <a16:creationId xmlns:a16="http://schemas.microsoft.com/office/drawing/2014/main" id="{9AB0765C-FB3E-72C8-B07B-93196A14F629}"/>
              </a:ext>
            </a:extLst>
          </p:cNvPr>
          <p:cNvSpPr>
            <a:spLocks noGrp="1"/>
          </p:cNvSpPr>
          <p:nvPr>
            <p:ph type="dt" sz="half" idx="10"/>
          </p:nvPr>
        </p:nvSpPr>
        <p:spPr/>
        <p:txBody>
          <a:bodyPr/>
          <a:lstStyle/>
          <a:p>
            <a:fld id="{744D1960-6F3C-4024-9D04-91C084FDB33E}" type="datetime3">
              <a:rPr lang="en-US" smtClean="0"/>
              <a:t>24 January 2025</a:t>
            </a:fld>
            <a:endParaRPr lang="en-US" dirty="0"/>
          </a:p>
        </p:txBody>
      </p:sp>
      <p:sp>
        <p:nvSpPr>
          <p:cNvPr id="5" name="Footer Placeholder 4">
            <a:extLst>
              <a:ext uri="{FF2B5EF4-FFF2-40B4-BE49-F238E27FC236}">
                <a16:creationId xmlns:a16="http://schemas.microsoft.com/office/drawing/2014/main" id="{788B1894-1E98-37AF-B468-2C59FB9EED86}"/>
              </a:ext>
            </a:extLst>
          </p:cNvPr>
          <p:cNvSpPr>
            <a:spLocks noGrp="1"/>
          </p:cNvSpPr>
          <p:nvPr>
            <p:ph type="ftr" sz="quarter" idx="11"/>
          </p:nvPr>
        </p:nvSpPr>
        <p:spPr/>
        <p:txBody>
          <a:bodyPr/>
          <a:lstStyle/>
          <a:p>
            <a:r>
              <a:rPr lang="en-US"/>
              <a:t>Hybrid Pixel Single Photon Detector for Quantum Application |  Shazia Farooq</a:t>
            </a:r>
            <a:endParaRPr lang="en-US" dirty="0"/>
          </a:p>
        </p:txBody>
      </p:sp>
      <p:sp>
        <p:nvSpPr>
          <p:cNvPr id="6" name="Rectangle 1">
            <a:extLst>
              <a:ext uri="{FF2B5EF4-FFF2-40B4-BE49-F238E27FC236}">
                <a16:creationId xmlns:a16="http://schemas.microsoft.com/office/drawing/2014/main" id="{0FA5D2AB-058D-E0F7-5DF3-29037C0E5152}"/>
              </a:ext>
            </a:extLst>
          </p:cNvPr>
          <p:cNvSpPr>
            <a:spLocks noGrp="1" noChangeArrowheads="1"/>
          </p:cNvSpPr>
          <p:nvPr>
            <p:ph idx="1"/>
          </p:nvPr>
        </p:nvSpPr>
        <p:spPr bwMode="auto">
          <a:xfrm>
            <a:off x="198418" y="1447756"/>
            <a:ext cx="11599650"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None/>
              <a:tabLst/>
            </a:pPr>
            <a:r>
              <a:rPr kumimoji="0" lang="en-NL" altLang="en-NL" sz="2400" b="1" i="0" u="none" strike="noStrike" cap="none" normalizeH="0" baseline="0" dirty="0">
                <a:ln>
                  <a:noFill/>
                </a:ln>
                <a:solidFill>
                  <a:schemeClr val="accent4"/>
                </a:solidFill>
                <a:effectLst/>
                <a:cs typeface="Roboto Slab Medium" pitchFamily="2" charset="0"/>
              </a:rPr>
              <a:t>Problem Rhea Solves</a:t>
            </a:r>
            <a:endParaRPr kumimoji="0" lang="en-NL" altLang="en-NL" sz="2400" b="0" i="0" u="none" strike="noStrike" cap="none" normalizeH="0" baseline="0" dirty="0">
              <a:ln>
                <a:noFill/>
              </a:ln>
              <a:solidFill>
                <a:schemeClr val="accent4"/>
              </a:solidFill>
              <a:effectLst/>
              <a:cs typeface="Roboto Slab Medium" pitchFamily="2"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Traditional systems face delays in transferring and processing data, which slows down real-time</a:t>
            </a:r>
            <a:br>
              <a:rPr kumimoji="0" lang="en-US" altLang="en-NL" sz="1800" b="0" i="0" u="none" strike="noStrike" cap="none" normalizeH="0" baseline="0" dirty="0">
                <a:ln>
                  <a:noFill/>
                </a:ln>
                <a:solidFill>
                  <a:schemeClr val="accent4"/>
                </a:solidFill>
                <a:effectLst/>
                <a:cs typeface="Roboto Slab Medium" pitchFamily="2" charset="0"/>
              </a:rPr>
            </a:b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 feedback.</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These delays lead to errors in quantum computations due to state decay.</a:t>
            </a:r>
            <a:br>
              <a:rPr kumimoji="0" lang="en-US" altLang="en-NL" sz="1800" b="0" i="0" u="none" strike="noStrike" cap="none" normalizeH="0" baseline="0" dirty="0">
                <a:ln>
                  <a:noFill/>
                </a:ln>
                <a:solidFill>
                  <a:schemeClr val="accent4"/>
                </a:solidFill>
                <a:effectLst/>
                <a:cs typeface="Roboto Slab Medium" pitchFamily="2" charset="0"/>
              </a:rPr>
            </a:br>
            <a:br>
              <a:rPr kumimoji="0" lang="en-US" altLang="en-NL" sz="1800" b="0" i="0" u="none" strike="noStrike" cap="none" normalizeH="0" baseline="0" dirty="0">
                <a:ln>
                  <a:noFill/>
                </a:ln>
                <a:solidFill>
                  <a:schemeClr val="accent4"/>
                </a:solidFill>
                <a:effectLst/>
                <a:cs typeface="Roboto Slab Medium" pitchFamily="2" charset="0"/>
              </a:rPr>
            </a:br>
            <a:endParaRPr kumimoji="0" lang="en-NL" altLang="en-NL" sz="1800" b="0" i="0" u="none" strike="noStrike" cap="none" normalizeH="0" baseline="0" dirty="0">
              <a:ln>
                <a:noFill/>
              </a:ln>
              <a:solidFill>
                <a:schemeClr val="accent4"/>
              </a:solidFill>
              <a:effectLst/>
              <a:cs typeface="Roboto Slab Medium" pitchFamily="2" charset="0"/>
            </a:endParaRPr>
          </a:p>
          <a:p>
            <a:pPr marL="0" marR="0" lvl="0" indent="0" algn="l" defTabSz="914400" rtl="0" eaLnBrk="0" fontAlgn="base" latinLnBrk="0" hangingPunct="0">
              <a:lnSpc>
                <a:spcPct val="150000"/>
              </a:lnSpc>
              <a:spcBef>
                <a:spcPct val="0"/>
              </a:spcBef>
              <a:spcAft>
                <a:spcPct val="0"/>
              </a:spcAft>
              <a:buClrTx/>
              <a:buSzTx/>
              <a:buNone/>
              <a:tabLst/>
            </a:pPr>
            <a:r>
              <a:rPr kumimoji="0" lang="en-NL" altLang="en-NL" sz="2400" b="1" i="0" u="none" strike="noStrike" cap="none" normalizeH="0" baseline="0" dirty="0">
                <a:ln>
                  <a:noFill/>
                </a:ln>
                <a:solidFill>
                  <a:schemeClr val="accent4"/>
                </a:solidFill>
                <a:effectLst/>
                <a:cs typeface="Roboto Slab Medium" pitchFamily="2" charset="0"/>
              </a:rPr>
              <a:t>Rhea's Solution</a:t>
            </a:r>
            <a:endParaRPr kumimoji="0" lang="en-NL" altLang="en-NL" sz="2400" b="0" i="0" u="none" strike="noStrike" cap="none" normalizeH="0" baseline="0" dirty="0">
              <a:ln>
                <a:noFill/>
              </a:ln>
              <a:solidFill>
                <a:schemeClr val="accent4"/>
              </a:solidFill>
              <a:effectLst/>
              <a:cs typeface="Roboto Slab Medium" pitchFamily="2"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Implements </a:t>
            </a:r>
            <a:r>
              <a:rPr kumimoji="0" lang="en-NL" altLang="en-NL" sz="1800" b="1" i="0" u="none" strike="noStrike" cap="none" normalizeH="0" baseline="0" dirty="0">
                <a:ln>
                  <a:noFill/>
                </a:ln>
                <a:solidFill>
                  <a:schemeClr val="accent4"/>
                </a:solidFill>
                <a:effectLst/>
                <a:cs typeface="Roboto Slab Medium" pitchFamily="2" charset="0"/>
              </a:rPr>
              <a:t>low-latency processing</a:t>
            </a:r>
            <a:r>
              <a:rPr kumimoji="0" lang="en-NL" altLang="en-NL" sz="1800" b="0" i="0" u="none" strike="noStrike" cap="none" normalizeH="0" baseline="0" dirty="0">
                <a:ln>
                  <a:noFill/>
                </a:ln>
                <a:solidFill>
                  <a:schemeClr val="accent4"/>
                </a:solidFill>
                <a:effectLst/>
                <a:cs typeface="Roboto Slab Medium" pitchFamily="2" charset="0"/>
              </a:rPr>
              <a:t> directly at the detector level.</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Provides immediate feedback to the quantum control system, enhancing error correction and system </a:t>
            </a:r>
            <a:br>
              <a:rPr kumimoji="0" lang="en-US" altLang="en-NL" sz="1800" b="0" i="0" u="none" strike="noStrike" cap="none" normalizeH="0" baseline="0" dirty="0">
                <a:ln>
                  <a:noFill/>
                </a:ln>
                <a:solidFill>
                  <a:schemeClr val="accent4"/>
                </a:solidFill>
                <a:effectLst/>
                <a:cs typeface="Roboto Slab Medium" pitchFamily="2" charset="0"/>
              </a:rPr>
            </a:br>
            <a:r>
              <a:rPr kumimoji="0" lang="en-US" altLang="en-NL" sz="1800" b="0" i="0" u="none" strike="noStrike" cap="none" normalizeH="0" baseline="0" dirty="0">
                <a:ln>
                  <a:noFill/>
                </a:ln>
                <a:solidFill>
                  <a:schemeClr val="accent4"/>
                </a:solidFill>
                <a:effectLst/>
                <a:cs typeface="Roboto Slab Medium" pitchFamily="2" charset="0"/>
              </a:rPr>
              <a:t>      </a:t>
            </a:r>
            <a:r>
              <a:rPr kumimoji="0" lang="en-NL" altLang="en-NL" sz="1800" b="0" i="0" u="none" strike="noStrike" cap="none" normalizeH="0" baseline="0" dirty="0">
                <a:ln>
                  <a:noFill/>
                </a:ln>
                <a:solidFill>
                  <a:schemeClr val="accent4"/>
                </a:solidFill>
                <a:effectLst/>
                <a:cs typeface="Roboto Slab Medium" pitchFamily="2" charset="0"/>
              </a:rPr>
              <a:t>reliability</a:t>
            </a:r>
            <a:r>
              <a:rPr kumimoji="0" lang="en-NL" altLang="en-NL" sz="18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NL" altLang="en-NL"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557589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AC20743E-53A9-0E28-47B9-FFD29E2A7FA3}"/>
              </a:ext>
            </a:extLst>
          </p:cNvPr>
          <p:cNvPicPr>
            <a:picLocks noGrp="1" noChangeAspect="1"/>
          </p:cNvPicPr>
          <p:nvPr>
            <p:ph idx="1"/>
          </p:nvPr>
        </p:nvPicPr>
        <p:blipFill>
          <a:blip r:embed="rId2"/>
          <a:stretch>
            <a:fillRect/>
          </a:stretch>
        </p:blipFill>
        <p:spPr>
          <a:xfrm>
            <a:off x="5484198" y="1134503"/>
            <a:ext cx="5439821" cy="3816000"/>
          </a:xfrm>
          <a:prstGeom prst="rect">
            <a:avLst/>
          </a:prstGeom>
        </p:spPr>
      </p:pic>
      <p:sp>
        <p:nvSpPr>
          <p:cNvPr id="3" name="Title 2">
            <a:extLst>
              <a:ext uri="{FF2B5EF4-FFF2-40B4-BE49-F238E27FC236}">
                <a16:creationId xmlns:a16="http://schemas.microsoft.com/office/drawing/2014/main" id="{72BDBE2D-33A9-2D30-5533-EDBDCA81ADF2}"/>
              </a:ext>
            </a:extLst>
          </p:cNvPr>
          <p:cNvSpPr>
            <a:spLocks noGrp="1"/>
          </p:cNvSpPr>
          <p:nvPr>
            <p:ph type="title"/>
          </p:nvPr>
        </p:nvSpPr>
        <p:spPr>
          <a:xfrm>
            <a:off x="801689" y="2354152"/>
            <a:ext cx="5000398" cy="688351"/>
          </a:xfrm>
        </p:spPr>
        <p:txBody>
          <a:bodyPr>
            <a:normAutofit fontScale="90000"/>
          </a:bodyPr>
          <a:lstStyle/>
          <a:p>
            <a:r>
              <a:rPr lang="en-US" dirty="0"/>
              <a:t>A little Sneak Peek at our current project</a:t>
            </a:r>
            <a:endParaRPr lang="en-NL" dirty="0"/>
          </a:p>
        </p:txBody>
      </p:sp>
      <p:sp>
        <p:nvSpPr>
          <p:cNvPr id="4" name="Date Placeholder 3">
            <a:extLst>
              <a:ext uri="{FF2B5EF4-FFF2-40B4-BE49-F238E27FC236}">
                <a16:creationId xmlns:a16="http://schemas.microsoft.com/office/drawing/2014/main" id="{0CCD4AD1-9610-C4DA-6CE8-00C907B386E6}"/>
              </a:ext>
            </a:extLst>
          </p:cNvPr>
          <p:cNvSpPr>
            <a:spLocks noGrp="1"/>
          </p:cNvSpPr>
          <p:nvPr>
            <p:ph type="dt" sz="half" idx="10"/>
          </p:nvPr>
        </p:nvSpPr>
        <p:spPr/>
        <p:txBody>
          <a:bodyPr/>
          <a:lstStyle/>
          <a:p>
            <a:fld id="{C22AE0B4-4C92-4813-B025-36D233766BB9}" type="datetime3">
              <a:rPr lang="en-US" smtClean="0"/>
              <a:t>24 January 2025</a:t>
            </a:fld>
            <a:endParaRPr lang="en-US" dirty="0"/>
          </a:p>
        </p:txBody>
      </p:sp>
      <p:sp>
        <p:nvSpPr>
          <p:cNvPr id="5" name="Footer Placeholder 4">
            <a:extLst>
              <a:ext uri="{FF2B5EF4-FFF2-40B4-BE49-F238E27FC236}">
                <a16:creationId xmlns:a16="http://schemas.microsoft.com/office/drawing/2014/main" id="{1C7B1FFE-0FBA-AA0D-6295-28DA055F3022}"/>
              </a:ext>
            </a:extLst>
          </p:cNvPr>
          <p:cNvSpPr>
            <a:spLocks noGrp="1"/>
          </p:cNvSpPr>
          <p:nvPr>
            <p:ph type="ftr" sz="quarter" idx="11"/>
          </p:nvPr>
        </p:nvSpPr>
        <p:spPr/>
        <p:txBody>
          <a:bodyPr/>
          <a:lstStyle/>
          <a:p>
            <a:r>
              <a:rPr lang="en-US"/>
              <a:t>Hybrid Pixel Single Photon Detector for Quantum Application |  Shazia Farooq</a:t>
            </a:r>
            <a:endParaRPr lang="en-US" dirty="0"/>
          </a:p>
        </p:txBody>
      </p:sp>
    </p:spTree>
    <p:extLst>
      <p:ext uri="{BB962C8B-B14F-4D97-AF65-F5344CB8AC3E}">
        <p14:creationId xmlns:p14="http://schemas.microsoft.com/office/powerpoint/2010/main" val="536202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3F37F-40E2-5D7D-92AC-51D1F2F80DA7}"/>
              </a:ext>
            </a:extLst>
          </p:cNvPr>
          <p:cNvSpPr>
            <a:spLocks noGrp="1"/>
          </p:cNvSpPr>
          <p:nvPr>
            <p:ph type="title"/>
          </p:nvPr>
        </p:nvSpPr>
        <p:spPr>
          <a:xfrm>
            <a:off x="0" y="2823997"/>
            <a:ext cx="11789340" cy="1013800"/>
          </a:xfrm>
        </p:spPr>
        <p:txBody>
          <a:bodyPr/>
          <a:lstStyle/>
          <a:p>
            <a:pPr algn="ctr"/>
            <a:r>
              <a:rPr lang="en-US" dirty="0"/>
              <a:t>From Lab Coat to Business Suit </a:t>
            </a:r>
            <a:r>
              <a:rPr lang="en-US" dirty="0">
                <a:sym typeface="Wingdings" panose="05000000000000000000" pitchFamily="2" charset="2"/>
              </a:rPr>
              <a:t></a:t>
            </a:r>
            <a:endParaRPr lang="en-NL" dirty="0"/>
          </a:p>
        </p:txBody>
      </p:sp>
      <p:sp>
        <p:nvSpPr>
          <p:cNvPr id="4" name="Date Placeholder 3">
            <a:extLst>
              <a:ext uri="{FF2B5EF4-FFF2-40B4-BE49-F238E27FC236}">
                <a16:creationId xmlns:a16="http://schemas.microsoft.com/office/drawing/2014/main" id="{C7796CB1-56FF-F674-2762-090F32308755}"/>
              </a:ext>
            </a:extLst>
          </p:cNvPr>
          <p:cNvSpPr>
            <a:spLocks noGrp="1"/>
          </p:cNvSpPr>
          <p:nvPr>
            <p:ph type="dt" sz="half" idx="14"/>
          </p:nvPr>
        </p:nvSpPr>
        <p:spPr/>
        <p:txBody>
          <a:bodyPr/>
          <a:lstStyle/>
          <a:p>
            <a:fld id="{5FB0F22D-17AA-4582-B7F5-9BE86C02453C}" type="datetime3">
              <a:rPr lang="en-US" smtClean="0"/>
              <a:t>24 January 2025</a:t>
            </a:fld>
            <a:endParaRPr lang="en-US" dirty="0"/>
          </a:p>
        </p:txBody>
      </p:sp>
      <p:sp>
        <p:nvSpPr>
          <p:cNvPr id="5" name="Footer Placeholder 4">
            <a:extLst>
              <a:ext uri="{FF2B5EF4-FFF2-40B4-BE49-F238E27FC236}">
                <a16:creationId xmlns:a16="http://schemas.microsoft.com/office/drawing/2014/main" id="{092F029B-6351-9947-5C55-0DB25DE0995A}"/>
              </a:ext>
            </a:extLst>
          </p:cNvPr>
          <p:cNvSpPr>
            <a:spLocks noGrp="1"/>
          </p:cNvSpPr>
          <p:nvPr>
            <p:ph type="ftr" sz="quarter" idx="15"/>
          </p:nvPr>
        </p:nvSpPr>
        <p:spPr/>
        <p:txBody>
          <a:bodyPr/>
          <a:lstStyle/>
          <a:p>
            <a:r>
              <a:rPr lang="en-US"/>
              <a:t>Hybrid Pixel Single Photon Detector for Quantum Application |  Shazia Farooq</a:t>
            </a:r>
            <a:endParaRPr lang="en-US" dirty="0"/>
          </a:p>
        </p:txBody>
      </p:sp>
    </p:spTree>
    <p:extLst>
      <p:ext uri="{BB962C8B-B14F-4D97-AF65-F5344CB8AC3E}">
        <p14:creationId xmlns:p14="http://schemas.microsoft.com/office/powerpoint/2010/main" val="24421098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9266540-8576-C016-97E6-DF79A928EC02}"/>
              </a:ext>
            </a:extLst>
          </p:cNvPr>
          <p:cNvSpPr txBox="1"/>
          <p:nvPr/>
        </p:nvSpPr>
        <p:spPr>
          <a:xfrm>
            <a:off x="-1317200" y="3595470"/>
            <a:ext cx="5807810" cy="4689478"/>
          </a:xfrm>
          <a:prstGeom prst="rect">
            <a:avLst/>
          </a:prstGeo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342900" indent="-342900" defTabSz="457200">
              <a:spcBef>
                <a:spcPct val="20000"/>
              </a:spcBef>
              <a:spcAft>
                <a:spcPts val="600"/>
              </a:spcAft>
              <a:buClr>
                <a:schemeClr val="accent2">
                  <a:lumMod val="75000"/>
                </a:schemeClr>
              </a:buClr>
              <a:buSzPct val="92000"/>
              <a:buFont typeface="Arial" panose="020B0604020202020204" pitchFamily="34" charset="0"/>
              <a:buChar char="•"/>
            </a:pPr>
            <a:br>
              <a:rPr lang="en-US" sz="2000" dirty="0">
                <a:latin typeface="Source Sans Pro" panose="020B0503030403020204" pitchFamily="34" charset="0"/>
                <a:ea typeface="Source Sans Pro" panose="020B0503030403020204" pitchFamily="34" charset="0"/>
              </a:rPr>
            </a:br>
            <a:endParaRPr lang="en-US" sz="2000" dirty="0">
              <a:latin typeface="Source Sans Pro" panose="020B0503030403020204" pitchFamily="34" charset="0"/>
              <a:ea typeface="Source Sans Pro" panose="020B0503030403020204" pitchFamily="34" charset="0"/>
            </a:endParaRPr>
          </a:p>
          <a:p>
            <a:pPr marL="342900" indent="-342900" defTabSz="457200">
              <a:spcBef>
                <a:spcPct val="20000"/>
              </a:spcBef>
              <a:spcAft>
                <a:spcPts val="600"/>
              </a:spcAft>
              <a:buClr>
                <a:schemeClr val="accent2">
                  <a:lumMod val="75000"/>
                </a:schemeClr>
              </a:buClr>
              <a:buSzPct val="92000"/>
              <a:buFont typeface="Arial" panose="020B0604020202020204" pitchFamily="34" charset="0"/>
              <a:buChar char="•"/>
            </a:pPr>
            <a:endParaRPr lang="en-US" sz="2000" dirty="0">
              <a:solidFill>
                <a:schemeClr val="accent2">
                  <a:lumMod val="75000"/>
                </a:schemeClr>
              </a:solidFill>
              <a:latin typeface="Source Sans Pro"/>
              <a:ea typeface="Source Sans Pro"/>
            </a:endParaRPr>
          </a:p>
        </p:txBody>
      </p:sp>
      <p:sp>
        <p:nvSpPr>
          <p:cNvPr id="3" name="Title 2">
            <a:extLst>
              <a:ext uri="{FF2B5EF4-FFF2-40B4-BE49-F238E27FC236}">
                <a16:creationId xmlns:a16="http://schemas.microsoft.com/office/drawing/2014/main" id="{5C0CF104-86AD-B373-9636-4FDA8FE46F46}"/>
              </a:ext>
            </a:extLst>
          </p:cNvPr>
          <p:cNvSpPr>
            <a:spLocks noGrp="1"/>
          </p:cNvSpPr>
          <p:nvPr>
            <p:ph type="title"/>
          </p:nvPr>
        </p:nvSpPr>
        <p:spPr>
          <a:xfrm>
            <a:off x="156000" y="489944"/>
            <a:ext cx="11852400" cy="688351"/>
          </a:xfrm>
        </p:spPr>
        <p:txBody>
          <a:bodyPr vert="horz" lIns="91440" tIns="45720" rIns="91440" bIns="45720" rtlCol="0" anchor="t" anchorCtr="0">
            <a:normAutofit/>
          </a:bodyPr>
          <a:lstStyle/>
          <a:p>
            <a:pPr>
              <a:lnSpc>
                <a:spcPct val="90000"/>
              </a:lnSpc>
            </a:pPr>
            <a:r>
              <a:rPr lang="en-US" b="0" i="0" kern="1200" cap="none" dirty="0">
                <a:latin typeface="Source Sans Pro Light" panose="020B0403030403020204" pitchFamily="34" charset="0"/>
                <a:ea typeface="Source Sans Pro Light" panose="020B0403030403020204" pitchFamily="34" charset="0"/>
                <a:cs typeface="+mj-cs"/>
              </a:rPr>
              <a:t>Op</a:t>
            </a:r>
            <a:r>
              <a:rPr lang="en-US" dirty="0"/>
              <a:t>tical</a:t>
            </a:r>
            <a:r>
              <a:rPr lang="en-US" b="0" i="0" kern="1200" cap="none" dirty="0">
                <a:latin typeface="Source Sans Pro Light" panose="020B0403030403020204" pitchFamily="34" charset="0"/>
                <a:ea typeface="Source Sans Pro Light" panose="020B0403030403020204" pitchFamily="34" charset="0"/>
                <a:cs typeface="+mj-cs"/>
              </a:rPr>
              <a:t> TPX4...(in progress)</a:t>
            </a:r>
          </a:p>
        </p:txBody>
      </p:sp>
      <p:sp>
        <p:nvSpPr>
          <p:cNvPr id="4" name="Date Placeholder 3">
            <a:extLst>
              <a:ext uri="{FF2B5EF4-FFF2-40B4-BE49-F238E27FC236}">
                <a16:creationId xmlns:a16="http://schemas.microsoft.com/office/drawing/2014/main" id="{FEDCB4F9-E4A6-7449-A825-255EF71C3C95}"/>
              </a:ext>
            </a:extLst>
          </p:cNvPr>
          <p:cNvSpPr>
            <a:spLocks noGrp="1"/>
          </p:cNvSpPr>
          <p:nvPr>
            <p:ph type="dt" sz="half" idx="14"/>
          </p:nvPr>
        </p:nvSpPr>
        <p:spPr>
          <a:xfrm>
            <a:off x="10196008" y="6368619"/>
            <a:ext cx="1803905" cy="336981"/>
          </a:xfrm>
        </p:spPr>
        <p:txBody>
          <a:bodyPr vert="horz" lIns="91440" tIns="45720" rIns="91440" bIns="45720" rtlCol="0" anchor="ctr" anchorCtr="0">
            <a:normAutofit/>
          </a:bodyPr>
          <a:lstStyle/>
          <a:p>
            <a:pPr>
              <a:spcAft>
                <a:spcPts val="600"/>
              </a:spcAft>
            </a:pPr>
            <a:fld id="{719F34C4-FABF-4C18-B1C0-07AE13500720}" type="datetime3">
              <a:rPr lang="en-US" smtClean="0"/>
              <a:t>24 January 2025</a:t>
            </a:fld>
            <a:endParaRPr lang="en-US"/>
          </a:p>
        </p:txBody>
      </p:sp>
      <p:sp>
        <p:nvSpPr>
          <p:cNvPr id="5" name="Footer Placeholder 4">
            <a:extLst>
              <a:ext uri="{FF2B5EF4-FFF2-40B4-BE49-F238E27FC236}">
                <a16:creationId xmlns:a16="http://schemas.microsoft.com/office/drawing/2014/main" id="{1AFDDCE3-9A80-DF81-6B89-8D37D24FE426}"/>
              </a:ext>
            </a:extLst>
          </p:cNvPr>
          <p:cNvSpPr>
            <a:spLocks noGrp="1"/>
          </p:cNvSpPr>
          <p:nvPr>
            <p:ph type="ftr" sz="quarter" idx="15"/>
          </p:nvPr>
        </p:nvSpPr>
        <p:spPr>
          <a:xfrm>
            <a:off x="156000" y="117837"/>
            <a:ext cx="9000000" cy="216000"/>
          </a:xfrm>
        </p:spPr>
        <p:txBody>
          <a:bodyPr vert="horz" lIns="0" tIns="0" rIns="0" bIns="0" rtlCol="0" anchor="ctr">
            <a:normAutofit/>
          </a:bodyPr>
          <a:lstStyle/>
          <a:p>
            <a:pPr>
              <a:spcAft>
                <a:spcPts val="600"/>
              </a:spcAft>
            </a:pPr>
            <a:r>
              <a:rPr lang="en-US" b="0" i="0" kern="1200">
                <a:latin typeface="Source Sans Pro" panose="020B0503030403020204" pitchFamily="34" charset="0"/>
                <a:ea typeface="Source Sans Pro" panose="020B0503030403020204" pitchFamily="34" charset="0"/>
                <a:cs typeface="+mn-cs"/>
              </a:rPr>
              <a:t>Hybrid Pixel Single Photon Detector for Quantum Application |  Shazia Farooq</a:t>
            </a:r>
          </a:p>
        </p:txBody>
      </p:sp>
      <p:pic>
        <p:nvPicPr>
          <p:cNvPr id="2" name="Afbeelding 6">
            <a:extLst>
              <a:ext uri="{FF2B5EF4-FFF2-40B4-BE49-F238E27FC236}">
                <a16:creationId xmlns:a16="http://schemas.microsoft.com/office/drawing/2014/main" id="{CE2FAAEC-970C-7547-F246-90044F9E6EC4}"/>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4000"/>
                    </a14:imgEffect>
                  </a14:imgLayer>
                </a14:imgProps>
              </a:ext>
            </a:extLst>
          </a:blip>
          <a:srcRect l="18451" t="26321" b="17402"/>
          <a:stretch/>
        </p:blipFill>
        <p:spPr>
          <a:xfrm>
            <a:off x="5915627" y="540770"/>
            <a:ext cx="2590753" cy="1800000"/>
          </a:xfrm>
          <a:prstGeom prst="rect">
            <a:avLst/>
          </a:prstGeom>
        </p:spPr>
      </p:pic>
      <p:sp>
        <p:nvSpPr>
          <p:cNvPr id="6" name="Rectangle: Rounded Corners 5">
            <a:extLst>
              <a:ext uri="{FF2B5EF4-FFF2-40B4-BE49-F238E27FC236}">
                <a16:creationId xmlns:a16="http://schemas.microsoft.com/office/drawing/2014/main" id="{8E9E9A80-D440-1DD9-6D99-74A97294A3E8}"/>
              </a:ext>
            </a:extLst>
          </p:cNvPr>
          <p:cNvSpPr/>
          <p:nvPr/>
        </p:nvSpPr>
        <p:spPr>
          <a:xfrm>
            <a:off x="310756" y="1268110"/>
            <a:ext cx="4260639" cy="2713095"/>
          </a:xfrm>
          <a:prstGeom prst="roundRect">
            <a:avLst/>
          </a:prstGeom>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defTabSz="457200">
              <a:spcBef>
                <a:spcPct val="20000"/>
              </a:spcBef>
              <a:spcAft>
                <a:spcPts val="600"/>
              </a:spcAft>
              <a:buClr>
                <a:schemeClr val="accent2">
                  <a:lumMod val="75000"/>
                </a:schemeClr>
              </a:buClr>
              <a:buSzPct val="92000"/>
            </a:pPr>
            <a:r>
              <a:rPr lang="en-US" sz="2000" b="1" dirty="0">
                <a:latin typeface="Source Sans Pro" panose="020B0503030403020204" pitchFamily="34" charset="0"/>
                <a:ea typeface="Source Sans Pro" panose="020B0503030403020204" pitchFamily="34" charset="0"/>
              </a:rPr>
              <a:t>The max rate is 1.2 </a:t>
            </a:r>
            <a:r>
              <a:rPr lang="en-US" sz="2000" b="1" dirty="0" err="1">
                <a:latin typeface="Source Sans Pro" panose="020B0503030403020204" pitchFamily="34" charset="0"/>
                <a:ea typeface="Source Sans Pro" panose="020B0503030403020204" pitchFamily="34" charset="0"/>
              </a:rPr>
              <a:t>Ghits</a:t>
            </a:r>
            <a:r>
              <a:rPr lang="en-US" sz="2000" b="1" dirty="0">
                <a:latin typeface="Source Sans Pro" panose="020B0503030403020204" pitchFamily="34" charset="0"/>
                <a:ea typeface="Source Sans Pro" panose="020B0503030403020204" pitchFamily="34" charset="0"/>
              </a:rPr>
              <a:t>/s.</a:t>
            </a:r>
          </a:p>
          <a:p>
            <a:pPr defTabSz="457200">
              <a:spcBef>
                <a:spcPct val="20000"/>
              </a:spcBef>
              <a:spcAft>
                <a:spcPts val="600"/>
              </a:spcAft>
              <a:buClr>
                <a:schemeClr val="accent2">
                  <a:lumMod val="75000"/>
                </a:schemeClr>
              </a:buClr>
              <a:buSzPct val="92000"/>
            </a:pPr>
            <a:r>
              <a:rPr lang="en-US" sz="2000" b="1" dirty="0">
                <a:latin typeface="Source Sans Pro" panose="020B0503030403020204" pitchFamily="34" charset="0"/>
                <a:ea typeface="Source Sans Pro" panose="020B0503030403020204" pitchFamily="34" charset="0"/>
              </a:rPr>
              <a:t>195ps time bin</a:t>
            </a:r>
          </a:p>
          <a:p>
            <a:pPr defTabSz="457200">
              <a:spcBef>
                <a:spcPct val="20000"/>
              </a:spcBef>
              <a:spcAft>
                <a:spcPts val="600"/>
              </a:spcAft>
              <a:buClr>
                <a:schemeClr val="accent2">
                  <a:lumMod val="75000"/>
                </a:schemeClr>
              </a:buClr>
              <a:buSzPct val="92000"/>
            </a:pPr>
            <a:r>
              <a:rPr lang="en-US" sz="2000" b="1" dirty="0">
                <a:latin typeface="Source Sans Pro" panose="020B0503030403020204" pitchFamily="34" charset="0"/>
                <a:ea typeface="Source Sans Pro" panose="020B0503030403020204" pitchFamily="34" charset="0"/>
              </a:rPr>
              <a:t>For experiments where High hit rate and large area detection system and much faster time-resolution is required</a:t>
            </a:r>
            <a:endParaRPr lang="en-NL" sz="2000" b="1" dirty="0">
              <a:latin typeface="Source Sans Pro" panose="020B0503030403020204" pitchFamily="34" charset="0"/>
              <a:ea typeface="Source Sans Pro" panose="020B0503030403020204" pitchFamily="34" charset="0"/>
            </a:endParaRPr>
          </a:p>
        </p:txBody>
      </p:sp>
      <p:sp>
        <p:nvSpPr>
          <p:cNvPr id="12" name="Rectangle: Rounded Corners 11">
            <a:extLst>
              <a:ext uri="{FF2B5EF4-FFF2-40B4-BE49-F238E27FC236}">
                <a16:creationId xmlns:a16="http://schemas.microsoft.com/office/drawing/2014/main" id="{B3D2A681-2A25-F4D0-7C82-18430A72A524}"/>
              </a:ext>
            </a:extLst>
          </p:cNvPr>
          <p:cNvSpPr/>
          <p:nvPr/>
        </p:nvSpPr>
        <p:spPr>
          <a:xfrm>
            <a:off x="8151086" y="781971"/>
            <a:ext cx="3731499" cy="1800000"/>
          </a:xfrm>
          <a:prstGeom prst="roundRect">
            <a:avLst/>
          </a:prstGeom>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endParaRPr lang="nl-NL" sz="2400" b="1" dirty="0">
              <a:latin typeface="Source Sans Pro" panose="020B0503030403020204" pitchFamily="34" charset="0"/>
              <a:ea typeface="Source Sans Pro" panose="020B0503030403020204" pitchFamily="34" charset="0"/>
            </a:endParaRPr>
          </a:p>
          <a:p>
            <a:r>
              <a:rPr lang="nl-NL" sz="2400" b="1" dirty="0">
                <a:latin typeface="Source Sans Pro" panose="020B0503030403020204" pitchFamily="34" charset="0"/>
                <a:ea typeface="Source Sans Pro" panose="020B0503030403020204" pitchFamily="34" charset="0"/>
              </a:rPr>
              <a:t>First optical TPX4 signals </a:t>
            </a:r>
            <a:br>
              <a:rPr lang="nl-NL" sz="2000" b="1" dirty="0">
                <a:latin typeface="Source Sans Pro" panose="020B0503030403020204" pitchFamily="34" charset="0"/>
                <a:ea typeface="Source Sans Pro" panose="020B0503030403020204" pitchFamily="34" charset="0"/>
              </a:rPr>
            </a:br>
            <a:endParaRPr lang="nl-NL" sz="2000" b="1" dirty="0">
              <a:latin typeface="Source Sans Pro" panose="020B0503030403020204" pitchFamily="34" charset="0"/>
              <a:ea typeface="Source Sans Pro" panose="020B0503030403020204" pitchFamily="34" charset="0"/>
            </a:endParaRPr>
          </a:p>
          <a:p>
            <a:r>
              <a:rPr lang="nl-NL" sz="2000" b="1" dirty="0">
                <a:latin typeface="Source Sans Pro" panose="020B0503030403020204" pitchFamily="34" charset="0"/>
                <a:ea typeface="Source Sans Pro" panose="020B0503030403020204" pitchFamily="34" charset="0"/>
              </a:rPr>
              <a:t>70 ps pulsed laser </a:t>
            </a:r>
            <a:br>
              <a:rPr lang="nl-NL" sz="2000" b="1" dirty="0">
                <a:latin typeface="Source Sans Pro" panose="020B0503030403020204" pitchFamily="34" charset="0"/>
                <a:ea typeface="Source Sans Pro" panose="020B0503030403020204" pitchFamily="34" charset="0"/>
              </a:rPr>
            </a:br>
            <a:r>
              <a:rPr lang="nl-NL" sz="2000" b="1" dirty="0">
                <a:latin typeface="Source Sans Pro" panose="020B0503030403020204" pitchFamily="34" charset="0"/>
                <a:ea typeface="Source Sans Pro" panose="020B0503030403020204" pitchFamily="34" charset="0"/>
              </a:rPr>
              <a:t>(thanks to Andrei Nomerotski</a:t>
            </a:r>
            <a:r>
              <a:rPr lang="nl-NL" sz="2000" dirty="0">
                <a:latin typeface="Source Sans Pro" panose="020B0503030403020204" pitchFamily="34" charset="0"/>
                <a:ea typeface="Source Sans Pro" panose="020B0503030403020204" pitchFamily="34" charset="0"/>
              </a:rPr>
              <a:t>)</a:t>
            </a:r>
          </a:p>
          <a:p>
            <a:endParaRPr lang="nl-NL" sz="2000" dirty="0">
              <a:latin typeface="Source Sans Pro" panose="020B0503030403020204" pitchFamily="34" charset="0"/>
              <a:ea typeface="Source Sans Pro" panose="020B0503030403020204" pitchFamily="34" charset="0"/>
            </a:endParaRPr>
          </a:p>
        </p:txBody>
      </p:sp>
      <p:pic>
        <p:nvPicPr>
          <p:cNvPr id="13" name="Picture 12" descr="A close-up of a cable">
            <a:extLst>
              <a:ext uri="{FF2B5EF4-FFF2-40B4-BE49-F238E27FC236}">
                <a16:creationId xmlns:a16="http://schemas.microsoft.com/office/drawing/2014/main" id="{5903A439-0AF9-D04E-3989-BC5C1568FC6A}"/>
              </a:ext>
            </a:extLst>
          </p:cNvPr>
          <p:cNvPicPr>
            <a:picLocks noChangeAspect="1"/>
          </p:cNvPicPr>
          <p:nvPr/>
        </p:nvPicPr>
        <p:blipFill>
          <a:blip r:embed="rId5"/>
          <a:stretch>
            <a:fillRect/>
          </a:stretch>
        </p:blipFill>
        <p:spPr>
          <a:xfrm>
            <a:off x="347514" y="4332492"/>
            <a:ext cx="6639638" cy="1692000"/>
          </a:xfrm>
          <a:prstGeom prst="rect">
            <a:avLst/>
          </a:prstGeom>
        </p:spPr>
      </p:pic>
      <p:sp>
        <p:nvSpPr>
          <p:cNvPr id="14" name="Rectangle: Rounded Corners 13">
            <a:extLst>
              <a:ext uri="{FF2B5EF4-FFF2-40B4-BE49-F238E27FC236}">
                <a16:creationId xmlns:a16="http://schemas.microsoft.com/office/drawing/2014/main" id="{1438FFE1-5733-078E-051F-341D8DA5199C}"/>
              </a:ext>
            </a:extLst>
          </p:cNvPr>
          <p:cNvSpPr/>
          <p:nvPr/>
        </p:nvSpPr>
        <p:spPr>
          <a:xfrm>
            <a:off x="6607600" y="2745814"/>
            <a:ext cx="5330400" cy="3267373"/>
          </a:xfrm>
          <a:prstGeom prst="roundRect">
            <a:avLst/>
          </a:prstGeom>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endParaRPr lang="nl-NL" sz="2000" b="1" dirty="0">
              <a:latin typeface="Source Sans Pro" panose="020B0503030403020204" pitchFamily="34" charset="0"/>
              <a:ea typeface="Source Sans Pro" panose="020B0503030403020204" pitchFamily="34" charset="0"/>
            </a:endParaRPr>
          </a:p>
          <a:p>
            <a:r>
              <a:rPr lang="nl-NL" sz="2400" b="1" dirty="0">
                <a:latin typeface="Source Sans Pro" panose="020B0503030403020204" pitchFamily="34" charset="0"/>
                <a:ea typeface="Source Sans Pro" panose="020B0503030403020204" pitchFamily="34" charset="0"/>
              </a:rPr>
              <a:t>TPX4 Full rate Data Pipeline</a:t>
            </a:r>
            <a:br>
              <a:rPr lang="nl-NL" sz="2000" b="1" dirty="0">
                <a:latin typeface="Source Sans Pro" panose="020B0503030403020204" pitchFamily="34" charset="0"/>
                <a:ea typeface="Source Sans Pro" panose="020B0503030403020204" pitchFamily="34" charset="0"/>
              </a:rPr>
            </a:br>
            <a:endParaRPr lang="nl-NL" sz="2000" b="1" dirty="0">
              <a:latin typeface="Source Sans Pro" panose="020B0503030403020204" pitchFamily="34" charset="0"/>
              <a:ea typeface="Source Sans Pro" panose="020B0503030403020204" pitchFamily="34" charset="0"/>
            </a:endParaRPr>
          </a:p>
          <a:p>
            <a:pPr marL="342900" indent="-342900">
              <a:buFont typeface="Arial" panose="020B0604020202020204" pitchFamily="34" charset="0"/>
              <a:buChar char="•"/>
            </a:pPr>
            <a:r>
              <a:rPr lang="en-US" sz="2000" b="1" dirty="0">
                <a:solidFill>
                  <a:schemeClr val="bg1"/>
                </a:solidFill>
                <a:latin typeface="Source Sans Pro" panose="020B0503030403020204" pitchFamily="34" charset="0"/>
                <a:ea typeface="Source Sans Pro" panose="020B0503030403020204" pitchFamily="34" charset="0"/>
                <a:cs typeface="Roboto Slab Medium"/>
              </a:rPr>
              <a:t>16 GWT links from TPX4 chip (2.56 Gb/s for now, 5.12 Gb/s later)</a:t>
            </a:r>
          </a:p>
          <a:p>
            <a:pPr marL="342900" indent="-342900">
              <a:buFont typeface="Arial" panose="020B0604020202020204" pitchFamily="34" charset="0"/>
              <a:buChar char="•"/>
            </a:pPr>
            <a:r>
              <a:rPr lang="en-US" sz="2000" b="1" dirty="0">
                <a:solidFill>
                  <a:schemeClr val="bg1"/>
                </a:solidFill>
                <a:latin typeface="Source Sans Pro" panose="020B0503030403020204" pitchFamily="34" charset="0"/>
                <a:ea typeface="Source Sans Pro" panose="020B0503030403020204" pitchFamily="34" charset="0"/>
                <a:cs typeface="Roboto Slab Medium"/>
              </a:rPr>
              <a:t>2 x </a:t>
            </a:r>
            <a:r>
              <a:rPr lang="en-US" sz="2000" b="1" dirty="0" err="1">
                <a:solidFill>
                  <a:schemeClr val="bg1"/>
                </a:solidFill>
                <a:latin typeface="Source Sans Pro" panose="020B0503030403020204" pitchFamily="34" charset="0"/>
                <a:ea typeface="Source Sans Pro" panose="020B0503030403020204" pitchFamily="34" charset="0"/>
                <a:cs typeface="Roboto Slab Medium"/>
              </a:rPr>
              <a:t>FireFly</a:t>
            </a:r>
            <a:r>
              <a:rPr lang="en-US" sz="2000" b="1" dirty="0">
                <a:solidFill>
                  <a:schemeClr val="bg1"/>
                </a:solidFill>
                <a:latin typeface="Source Sans Pro" panose="020B0503030403020204" pitchFamily="34" charset="0"/>
                <a:ea typeface="Source Sans Pro" panose="020B0503030403020204" pitchFamily="34" charset="0"/>
                <a:cs typeface="Roboto Slab Medium"/>
              </a:rPr>
              <a:t> → 16 fibers on MPO → 4 x QSFP → </a:t>
            </a:r>
            <a:r>
              <a:rPr lang="en-US" sz="2000" b="1" dirty="0" err="1">
                <a:solidFill>
                  <a:schemeClr val="bg1"/>
                </a:solidFill>
                <a:latin typeface="Source Sans Pro" panose="020B0503030403020204" pitchFamily="34" charset="0"/>
                <a:ea typeface="Source Sans Pro" panose="020B0503030403020204" pitchFamily="34" charset="0"/>
                <a:cs typeface="Roboto Slab Medium"/>
              </a:rPr>
              <a:t>BittWare</a:t>
            </a:r>
            <a:r>
              <a:rPr lang="en-US" sz="2000" b="1" dirty="0">
                <a:solidFill>
                  <a:schemeClr val="bg1"/>
                </a:solidFill>
                <a:latin typeface="Source Sans Pro" panose="020B0503030403020204" pitchFamily="34" charset="0"/>
                <a:ea typeface="Source Sans Pro" panose="020B0503030403020204" pitchFamily="34" charset="0"/>
                <a:cs typeface="Roboto Slab Medium"/>
              </a:rPr>
              <a:t> card</a:t>
            </a:r>
          </a:p>
          <a:p>
            <a:pPr marL="342900" indent="-342900">
              <a:buFont typeface="Arial" panose="020B0604020202020204" pitchFamily="34" charset="0"/>
              <a:buChar char="•"/>
            </a:pPr>
            <a:r>
              <a:rPr lang="en-US" sz="2000" b="1" dirty="0">
                <a:solidFill>
                  <a:schemeClr val="bg1"/>
                </a:solidFill>
                <a:latin typeface="Source Sans Pro" panose="020B0503030403020204" pitchFamily="34" charset="0"/>
                <a:ea typeface="Source Sans Pro" panose="020B0503030403020204" pitchFamily="34" charset="0"/>
                <a:cs typeface="Roboto Slab Medium"/>
              </a:rPr>
              <a:t>16 receivers → packet builders → </a:t>
            </a:r>
            <a:r>
              <a:rPr lang="en-US" sz="2000" b="1" dirty="0" err="1">
                <a:solidFill>
                  <a:schemeClr val="bg1"/>
                </a:solidFill>
                <a:latin typeface="Source Sans Pro" panose="020B0503030403020204" pitchFamily="34" charset="0"/>
                <a:ea typeface="Source Sans Pro" panose="020B0503030403020204" pitchFamily="34" charset="0"/>
                <a:cs typeface="Roboto Slab Medium"/>
              </a:rPr>
              <a:t>Wupper</a:t>
            </a:r>
            <a:r>
              <a:rPr lang="en-US" sz="2000" b="1" dirty="0">
                <a:solidFill>
                  <a:schemeClr val="bg1"/>
                </a:solidFill>
                <a:latin typeface="Source Sans Pro" panose="020B0503030403020204" pitchFamily="34" charset="0"/>
                <a:ea typeface="Source Sans Pro" panose="020B0503030403020204" pitchFamily="34" charset="0"/>
                <a:cs typeface="Roboto Slab Medium"/>
              </a:rPr>
              <a:t> interface → memory</a:t>
            </a:r>
          </a:p>
          <a:p>
            <a:pPr marL="342900" indent="-342900">
              <a:buFont typeface="Arial" panose="020B0604020202020204" pitchFamily="34" charset="0"/>
              <a:buChar char="•"/>
            </a:pPr>
            <a:r>
              <a:rPr lang="nl-NL" sz="2000" b="1" dirty="0">
                <a:solidFill>
                  <a:schemeClr val="bg1"/>
                </a:solidFill>
                <a:latin typeface="Source Sans Pro" panose="020B0503030403020204" pitchFamily="34" charset="0"/>
                <a:ea typeface="Source Sans Pro" panose="020B0503030403020204" pitchFamily="34" charset="0"/>
                <a:cs typeface="Roboto Slab Medium"/>
              </a:rPr>
              <a:t>Serval: merge streams </a:t>
            </a:r>
            <a:r>
              <a:rPr lang="en-US" sz="2000" b="1" dirty="0">
                <a:solidFill>
                  <a:schemeClr val="bg1"/>
                </a:solidFill>
                <a:latin typeface="Source Sans Pro" panose="020B0503030403020204" pitchFamily="34" charset="0"/>
                <a:ea typeface="Source Sans Pro" panose="020B0503030403020204" pitchFamily="34" charset="0"/>
                <a:cs typeface="Roboto Slab Medium"/>
              </a:rPr>
              <a:t>→ sort → split </a:t>
            </a:r>
            <a:br>
              <a:rPr lang="en-US" sz="2000" b="1" dirty="0">
                <a:solidFill>
                  <a:schemeClr val="bg1"/>
                </a:solidFill>
                <a:latin typeface="Source Sans Pro" panose="020B0503030403020204" pitchFamily="34" charset="0"/>
                <a:ea typeface="Source Sans Pro" panose="020B0503030403020204" pitchFamily="34" charset="0"/>
                <a:cs typeface="Roboto Slab Medium"/>
              </a:rPr>
            </a:br>
            <a:r>
              <a:rPr lang="en-US" sz="2000" b="1" dirty="0">
                <a:solidFill>
                  <a:schemeClr val="bg1"/>
                </a:solidFill>
                <a:latin typeface="Source Sans Pro" panose="020B0503030403020204" pitchFamily="34" charset="0"/>
                <a:ea typeface="Source Sans Pro" panose="020B0503030403020204" pitchFamily="34" charset="0"/>
                <a:cs typeface="Roboto Slab Medium"/>
              </a:rPr>
              <a:t>   </a:t>
            </a:r>
            <a:endParaRPr lang="nl-NL" sz="2000" b="1" dirty="0">
              <a:solidFill>
                <a:schemeClr val="bg1"/>
              </a:solidFill>
              <a:latin typeface="Source Sans Pro" panose="020B0503030403020204" pitchFamily="34" charset="0"/>
              <a:ea typeface="Source Sans Pro" panose="020B0503030403020204" pitchFamily="34" charset="0"/>
              <a:cs typeface="Roboto Slab Medium"/>
            </a:endParaRPr>
          </a:p>
        </p:txBody>
      </p:sp>
      <p:pic>
        <p:nvPicPr>
          <p:cNvPr id="9" name="Picture 8" descr="A red and gold electronic device&#10;&#10;Description automatically generated">
            <a:extLst>
              <a:ext uri="{FF2B5EF4-FFF2-40B4-BE49-F238E27FC236}">
                <a16:creationId xmlns:a16="http://schemas.microsoft.com/office/drawing/2014/main" id="{53BF8D9C-4DA8-00DC-24A1-A515495E9309}"/>
              </a:ext>
            </a:extLst>
          </p:cNvPr>
          <p:cNvPicPr>
            <a:picLocks noChangeAspect="1"/>
          </p:cNvPicPr>
          <p:nvPr/>
        </p:nvPicPr>
        <p:blipFill rotWithShape="1">
          <a:blip r:embed="rId6">
            <a:extLst>
              <a:ext uri="{BEBA8EAE-BF5A-486C-A8C5-ECC9F3942E4B}">
                <a14:imgProps xmlns:a14="http://schemas.microsoft.com/office/drawing/2010/main">
                  <a14:imgLayer r:embed="rId7">
                    <a14:imgEffect>
                      <a14:brightnessContrast contrast="3000"/>
                    </a14:imgEffect>
                  </a14:imgLayer>
                </a14:imgProps>
              </a:ext>
            </a:extLst>
          </a:blip>
          <a:srcRect l="16656" t="15888" r="41926" b="35540"/>
          <a:stretch/>
        </p:blipFill>
        <p:spPr>
          <a:xfrm>
            <a:off x="4183439" y="2557585"/>
            <a:ext cx="2206412" cy="1656000"/>
          </a:xfrm>
          <a:prstGeom prst="rect">
            <a:avLst/>
          </a:prstGeom>
          <a:noFill/>
        </p:spPr>
      </p:pic>
    </p:spTree>
    <p:extLst>
      <p:ext uri="{BB962C8B-B14F-4D97-AF65-F5344CB8AC3E}">
        <p14:creationId xmlns:p14="http://schemas.microsoft.com/office/powerpoint/2010/main" val="16781126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9AD7639-D0A5-A4B7-5DC1-2525184CF711}"/>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b="9963"/>
          <a:stretch/>
        </p:blipFill>
        <p:spPr bwMode="auto">
          <a:xfrm>
            <a:off x="0" y="16042"/>
            <a:ext cx="12192000" cy="617475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E93E6F58-32BA-AEBC-7877-37DA680608E0}"/>
              </a:ext>
            </a:extLst>
          </p:cNvPr>
          <p:cNvSpPr>
            <a:spLocks noGrp="1"/>
          </p:cNvSpPr>
          <p:nvPr>
            <p:ph type="title"/>
          </p:nvPr>
        </p:nvSpPr>
        <p:spPr>
          <a:xfrm>
            <a:off x="187285" y="683249"/>
            <a:ext cx="11812627" cy="688351"/>
          </a:xfrm>
        </p:spPr>
        <p:txBody>
          <a:bodyPr anchor="t">
            <a:normAutofit/>
          </a:bodyPr>
          <a:lstStyle/>
          <a:p>
            <a:pPr>
              <a:lnSpc>
                <a:spcPct val="90000"/>
              </a:lnSpc>
            </a:pPr>
            <a:r>
              <a:rPr lang="en-US" dirty="0"/>
              <a:t>Technical Challenges in Development</a:t>
            </a:r>
            <a:endParaRPr lang="en-NL" dirty="0"/>
          </a:p>
        </p:txBody>
      </p:sp>
      <p:sp>
        <p:nvSpPr>
          <p:cNvPr id="4" name="Date Placeholder 3">
            <a:extLst>
              <a:ext uri="{FF2B5EF4-FFF2-40B4-BE49-F238E27FC236}">
                <a16:creationId xmlns:a16="http://schemas.microsoft.com/office/drawing/2014/main" id="{84FC7147-D04A-4B91-B986-9F1636446642}"/>
              </a:ext>
            </a:extLst>
          </p:cNvPr>
          <p:cNvSpPr>
            <a:spLocks noGrp="1"/>
          </p:cNvSpPr>
          <p:nvPr>
            <p:ph type="dt" sz="half" idx="14"/>
          </p:nvPr>
        </p:nvSpPr>
        <p:spPr>
          <a:xfrm>
            <a:off x="10196008" y="6368619"/>
            <a:ext cx="1803905" cy="336981"/>
          </a:xfrm>
        </p:spPr>
        <p:txBody>
          <a:bodyPr anchor="ctr">
            <a:normAutofit/>
          </a:bodyPr>
          <a:lstStyle/>
          <a:p>
            <a:pPr>
              <a:spcAft>
                <a:spcPts val="600"/>
              </a:spcAft>
            </a:pPr>
            <a:fld id="{AEB76FE0-3A5A-4D3F-94FB-8FC204934481}" type="datetime3">
              <a:rPr lang="en-US" smtClean="0"/>
              <a:t>24 January 2025</a:t>
            </a:fld>
            <a:endParaRPr lang="en-US"/>
          </a:p>
        </p:txBody>
      </p:sp>
      <p:sp>
        <p:nvSpPr>
          <p:cNvPr id="5" name="Footer Placeholder 4">
            <a:extLst>
              <a:ext uri="{FF2B5EF4-FFF2-40B4-BE49-F238E27FC236}">
                <a16:creationId xmlns:a16="http://schemas.microsoft.com/office/drawing/2014/main" id="{13A7C30E-CC02-07F4-BF37-28170328E168}"/>
              </a:ext>
            </a:extLst>
          </p:cNvPr>
          <p:cNvSpPr>
            <a:spLocks noGrp="1"/>
          </p:cNvSpPr>
          <p:nvPr>
            <p:ph type="ftr" sz="quarter" idx="15"/>
          </p:nvPr>
        </p:nvSpPr>
        <p:spPr>
          <a:xfrm>
            <a:off x="156000" y="117837"/>
            <a:ext cx="9000000" cy="216000"/>
          </a:xfrm>
        </p:spPr>
        <p:txBody>
          <a:bodyPr anchor="ctr">
            <a:normAutofit/>
          </a:bodyPr>
          <a:lstStyle/>
          <a:p>
            <a:pPr>
              <a:spcAft>
                <a:spcPts val="600"/>
              </a:spcAft>
            </a:pPr>
            <a:r>
              <a:rPr lang="en-US"/>
              <a:t>Hybrid Pixel Single Photon Detector for Quantum Application |  Shazia Farooq</a:t>
            </a:r>
          </a:p>
        </p:txBody>
      </p:sp>
      <p:sp>
        <p:nvSpPr>
          <p:cNvPr id="6" name="TextBox 5">
            <a:extLst>
              <a:ext uri="{FF2B5EF4-FFF2-40B4-BE49-F238E27FC236}">
                <a16:creationId xmlns:a16="http://schemas.microsoft.com/office/drawing/2014/main" id="{BA7D4E7E-4806-CCD9-D80D-23A513A6AD8B}"/>
              </a:ext>
            </a:extLst>
          </p:cNvPr>
          <p:cNvSpPr txBox="1"/>
          <p:nvPr/>
        </p:nvSpPr>
        <p:spPr>
          <a:xfrm rot="817640">
            <a:off x="10196008" y="4635500"/>
            <a:ext cx="1848135" cy="400110"/>
          </a:xfrm>
          <a:prstGeom prst="rect">
            <a:avLst/>
          </a:prstGeom>
          <a:noFill/>
        </p:spPr>
        <p:txBody>
          <a:bodyPr wrap="none" rtlCol="0">
            <a:spAutoFit/>
          </a:bodyPr>
          <a:lstStyle/>
          <a:p>
            <a:r>
              <a:rPr lang="en-US" sz="2000" b="1" dirty="0">
                <a:solidFill>
                  <a:schemeClr val="bg1"/>
                </a:solidFill>
              </a:rPr>
              <a:t>Fast phosphors</a:t>
            </a:r>
          </a:p>
        </p:txBody>
      </p:sp>
      <p:sp>
        <p:nvSpPr>
          <p:cNvPr id="8" name="TextBox 7">
            <a:extLst>
              <a:ext uri="{FF2B5EF4-FFF2-40B4-BE49-F238E27FC236}">
                <a16:creationId xmlns:a16="http://schemas.microsoft.com/office/drawing/2014/main" id="{B2215776-EA47-44FC-73BC-31CDE4D7BEB3}"/>
              </a:ext>
            </a:extLst>
          </p:cNvPr>
          <p:cNvSpPr txBox="1"/>
          <p:nvPr/>
        </p:nvSpPr>
        <p:spPr>
          <a:xfrm rot="1868942">
            <a:off x="7882098" y="4276646"/>
            <a:ext cx="2798900" cy="400110"/>
          </a:xfrm>
          <a:prstGeom prst="rect">
            <a:avLst/>
          </a:prstGeom>
          <a:noFill/>
        </p:spPr>
        <p:txBody>
          <a:bodyPr wrap="square">
            <a:spAutoFit/>
          </a:bodyPr>
          <a:lstStyle/>
          <a:p>
            <a:r>
              <a:rPr lang="en-US" sz="2000" b="1" dirty="0">
                <a:solidFill>
                  <a:schemeClr val="bg1"/>
                </a:solidFill>
              </a:rPr>
              <a:t>Large Area Intensifier</a:t>
            </a:r>
          </a:p>
        </p:txBody>
      </p:sp>
      <p:sp>
        <p:nvSpPr>
          <p:cNvPr id="9" name="TextBox 8">
            <a:extLst>
              <a:ext uri="{FF2B5EF4-FFF2-40B4-BE49-F238E27FC236}">
                <a16:creationId xmlns:a16="http://schemas.microsoft.com/office/drawing/2014/main" id="{E35F7B14-164A-E310-88B1-DA0D933F9955}"/>
              </a:ext>
            </a:extLst>
          </p:cNvPr>
          <p:cNvSpPr txBox="1"/>
          <p:nvPr/>
        </p:nvSpPr>
        <p:spPr>
          <a:xfrm rot="3209073">
            <a:off x="6305735" y="3346390"/>
            <a:ext cx="1938544" cy="400110"/>
          </a:xfrm>
          <a:prstGeom prst="rect">
            <a:avLst/>
          </a:prstGeom>
          <a:noFill/>
        </p:spPr>
        <p:txBody>
          <a:bodyPr wrap="none" rtlCol="0">
            <a:spAutoFit/>
          </a:bodyPr>
          <a:lstStyle/>
          <a:p>
            <a:r>
              <a:rPr lang="en-US" sz="2000" b="1" dirty="0">
                <a:solidFill>
                  <a:schemeClr val="bg1"/>
                </a:solidFill>
              </a:rPr>
              <a:t>Processing Data</a:t>
            </a:r>
          </a:p>
        </p:txBody>
      </p:sp>
      <p:sp>
        <p:nvSpPr>
          <p:cNvPr id="10" name="TextBox 9">
            <a:extLst>
              <a:ext uri="{FF2B5EF4-FFF2-40B4-BE49-F238E27FC236}">
                <a16:creationId xmlns:a16="http://schemas.microsoft.com/office/drawing/2014/main" id="{070BB0BC-9EC8-2CF7-522D-D5FDCE901C7A}"/>
              </a:ext>
            </a:extLst>
          </p:cNvPr>
          <p:cNvSpPr txBox="1"/>
          <p:nvPr/>
        </p:nvSpPr>
        <p:spPr>
          <a:xfrm rot="5400000">
            <a:off x="5381643" y="3584545"/>
            <a:ext cx="1660326" cy="400110"/>
          </a:xfrm>
          <a:prstGeom prst="rect">
            <a:avLst/>
          </a:prstGeom>
          <a:noFill/>
        </p:spPr>
        <p:txBody>
          <a:bodyPr wrap="none" rtlCol="0">
            <a:spAutoFit/>
          </a:bodyPr>
          <a:lstStyle/>
          <a:p>
            <a:r>
              <a:rPr lang="en-US" sz="2000" b="1" dirty="0">
                <a:solidFill>
                  <a:schemeClr val="bg1"/>
                </a:solidFill>
              </a:rPr>
              <a:t>Readout Rate</a:t>
            </a:r>
          </a:p>
        </p:txBody>
      </p:sp>
      <p:sp>
        <p:nvSpPr>
          <p:cNvPr id="14" name="TextBox 13">
            <a:extLst>
              <a:ext uri="{FF2B5EF4-FFF2-40B4-BE49-F238E27FC236}">
                <a16:creationId xmlns:a16="http://schemas.microsoft.com/office/drawing/2014/main" id="{EFC5EDF2-B017-D055-6A1C-44E401C11F97}"/>
              </a:ext>
            </a:extLst>
          </p:cNvPr>
          <p:cNvSpPr txBox="1"/>
          <p:nvPr/>
        </p:nvSpPr>
        <p:spPr>
          <a:xfrm rot="5400000">
            <a:off x="1930400" y="3415274"/>
            <a:ext cx="3533147" cy="400110"/>
          </a:xfrm>
          <a:prstGeom prst="rect">
            <a:avLst/>
          </a:prstGeom>
          <a:noFill/>
        </p:spPr>
        <p:txBody>
          <a:bodyPr wrap="none" rtlCol="0">
            <a:spAutoFit/>
          </a:bodyPr>
          <a:lstStyle/>
          <a:p>
            <a:r>
              <a:rPr lang="en-US" sz="2000" b="1" dirty="0">
                <a:solidFill>
                  <a:schemeClr val="bg1"/>
                </a:solidFill>
              </a:rPr>
              <a:t>Single Photon Sensitive Sensor</a:t>
            </a:r>
          </a:p>
        </p:txBody>
      </p:sp>
      <p:sp>
        <p:nvSpPr>
          <p:cNvPr id="16" name="TextBox 15">
            <a:extLst>
              <a:ext uri="{FF2B5EF4-FFF2-40B4-BE49-F238E27FC236}">
                <a16:creationId xmlns:a16="http://schemas.microsoft.com/office/drawing/2014/main" id="{67A4FB15-7327-1B96-108C-7C61B1983FDF}"/>
              </a:ext>
            </a:extLst>
          </p:cNvPr>
          <p:cNvSpPr txBox="1"/>
          <p:nvPr/>
        </p:nvSpPr>
        <p:spPr>
          <a:xfrm rot="5400000">
            <a:off x="-129659" y="3430474"/>
            <a:ext cx="2654001" cy="369709"/>
          </a:xfrm>
          <a:prstGeom prst="rect">
            <a:avLst/>
          </a:prstGeom>
          <a:noFill/>
        </p:spPr>
        <p:txBody>
          <a:bodyPr wrap="square">
            <a:spAutoFit/>
          </a:bodyPr>
          <a:lstStyle/>
          <a:p>
            <a:r>
              <a:rPr lang="en-US" b="1" dirty="0">
                <a:solidFill>
                  <a:srgbClr val="FFC000"/>
                </a:solidFill>
                <a:latin typeface="Source Sans Pro" panose="020B0503030403020204" pitchFamily="34" charset="0"/>
              </a:rPr>
              <a:t>Higher QE of Intensifiers</a:t>
            </a:r>
            <a:endParaRPr lang="en-NL" b="1" dirty="0">
              <a:solidFill>
                <a:srgbClr val="FFC000"/>
              </a:solidFill>
            </a:endParaRPr>
          </a:p>
        </p:txBody>
      </p:sp>
    </p:spTree>
    <p:extLst>
      <p:ext uri="{BB962C8B-B14F-4D97-AF65-F5344CB8AC3E}">
        <p14:creationId xmlns:p14="http://schemas.microsoft.com/office/powerpoint/2010/main" val="30983927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0B0044-9C34-C184-386A-6AB703513574}"/>
              </a:ext>
            </a:extLst>
          </p:cNvPr>
          <p:cNvSpPr>
            <a:spLocks noGrp="1"/>
          </p:cNvSpPr>
          <p:nvPr>
            <p:ph type="title"/>
          </p:nvPr>
        </p:nvSpPr>
        <p:spPr>
          <a:xfrm>
            <a:off x="192088" y="666866"/>
            <a:ext cx="11812627" cy="688351"/>
          </a:xfrm>
        </p:spPr>
        <p:txBody>
          <a:bodyPr anchor="t">
            <a:normAutofit/>
          </a:bodyPr>
          <a:lstStyle/>
          <a:p>
            <a:r>
              <a:rPr lang="en-US" dirty="0"/>
              <a:t>Non-Technical Challenges in Development</a:t>
            </a:r>
            <a:endParaRPr lang="en-NL" dirty="0"/>
          </a:p>
        </p:txBody>
      </p:sp>
      <p:sp>
        <p:nvSpPr>
          <p:cNvPr id="4" name="Date Placeholder 3">
            <a:extLst>
              <a:ext uri="{FF2B5EF4-FFF2-40B4-BE49-F238E27FC236}">
                <a16:creationId xmlns:a16="http://schemas.microsoft.com/office/drawing/2014/main" id="{920B7436-9D96-B78C-D39E-0CC7BC33DF60}"/>
              </a:ext>
            </a:extLst>
          </p:cNvPr>
          <p:cNvSpPr>
            <a:spLocks noGrp="1"/>
          </p:cNvSpPr>
          <p:nvPr>
            <p:ph type="dt" sz="half" idx="10"/>
          </p:nvPr>
        </p:nvSpPr>
        <p:spPr>
          <a:xfrm>
            <a:off x="10196008" y="6368619"/>
            <a:ext cx="1803905" cy="336981"/>
          </a:xfrm>
        </p:spPr>
        <p:txBody>
          <a:bodyPr anchor="ctr">
            <a:normAutofit/>
          </a:bodyPr>
          <a:lstStyle/>
          <a:p>
            <a:pPr>
              <a:spcAft>
                <a:spcPts val="600"/>
              </a:spcAft>
            </a:pPr>
            <a:fld id="{928185F0-1165-4A24-BF8B-CC9EBD7B69FF}" type="datetime3">
              <a:rPr lang="en-US" smtClean="0"/>
              <a:t>24 January 2025</a:t>
            </a:fld>
            <a:endParaRPr lang="en-US"/>
          </a:p>
        </p:txBody>
      </p:sp>
      <p:sp>
        <p:nvSpPr>
          <p:cNvPr id="5" name="Footer Placeholder 4">
            <a:extLst>
              <a:ext uri="{FF2B5EF4-FFF2-40B4-BE49-F238E27FC236}">
                <a16:creationId xmlns:a16="http://schemas.microsoft.com/office/drawing/2014/main" id="{E376AECA-75D6-8976-0EA0-C9FAF5A700E5}"/>
              </a:ext>
            </a:extLst>
          </p:cNvPr>
          <p:cNvSpPr>
            <a:spLocks noGrp="1"/>
          </p:cNvSpPr>
          <p:nvPr>
            <p:ph type="ftr" sz="quarter" idx="11"/>
          </p:nvPr>
        </p:nvSpPr>
        <p:spPr>
          <a:xfrm>
            <a:off x="156000" y="117837"/>
            <a:ext cx="9000000" cy="216000"/>
          </a:xfrm>
        </p:spPr>
        <p:txBody>
          <a:bodyPr anchor="ctr">
            <a:normAutofit/>
          </a:bodyPr>
          <a:lstStyle/>
          <a:p>
            <a:pPr>
              <a:spcAft>
                <a:spcPts val="600"/>
              </a:spcAft>
            </a:pPr>
            <a:r>
              <a:rPr lang="en-US"/>
              <a:t>Hybrid Pixel Single Photon Detector for Quantum Application |  Shazia Farooq</a:t>
            </a:r>
          </a:p>
        </p:txBody>
      </p:sp>
      <p:graphicFrame>
        <p:nvGraphicFramePr>
          <p:cNvPr id="9" name="Content Placeholder 1">
            <a:extLst>
              <a:ext uri="{FF2B5EF4-FFF2-40B4-BE49-F238E27FC236}">
                <a16:creationId xmlns:a16="http://schemas.microsoft.com/office/drawing/2014/main" id="{0DDE880A-4F37-B05C-6CB4-9D12A1579F24}"/>
              </a:ext>
            </a:extLst>
          </p:cNvPr>
          <p:cNvGraphicFramePr>
            <a:graphicFrameLocks noGrp="1"/>
          </p:cNvGraphicFramePr>
          <p:nvPr>
            <p:ph idx="1"/>
            <p:extLst>
              <p:ext uri="{D42A27DB-BD31-4B8C-83A1-F6EECF244321}">
                <p14:modId xmlns:p14="http://schemas.microsoft.com/office/powerpoint/2010/main" val="1827398368"/>
              </p:ext>
            </p:extLst>
          </p:nvPr>
        </p:nvGraphicFramePr>
        <p:xfrm>
          <a:off x="198418" y="1721474"/>
          <a:ext cx="11801495" cy="42538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74459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826C1A-D8FD-45FD-F731-8A0CCB1C18E0}"/>
              </a:ext>
            </a:extLst>
          </p:cNvPr>
          <p:cNvSpPr>
            <a:spLocks noGrp="1"/>
          </p:cNvSpPr>
          <p:nvPr>
            <p:ph type="title"/>
          </p:nvPr>
        </p:nvSpPr>
        <p:spPr>
          <a:xfrm>
            <a:off x="192088" y="666866"/>
            <a:ext cx="11812627" cy="688351"/>
          </a:xfrm>
        </p:spPr>
        <p:txBody>
          <a:bodyPr anchor="t">
            <a:normAutofit/>
          </a:bodyPr>
          <a:lstStyle/>
          <a:p>
            <a:r>
              <a:rPr lang="en-US" dirty="0"/>
              <a:t>ASI Effort’s in Quantum Domain</a:t>
            </a:r>
            <a:endParaRPr lang="en-NL" dirty="0"/>
          </a:p>
        </p:txBody>
      </p:sp>
      <p:sp>
        <p:nvSpPr>
          <p:cNvPr id="4" name="Date Placeholder 3">
            <a:extLst>
              <a:ext uri="{FF2B5EF4-FFF2-40B4-BE49-F238E27FC236}">
                <a16:creationId xmlns:a16="http://schemas.microsoft.com/office/drawing/2014/main" id="{532ECA51-5AA4-3F7E-D792-C4DAE024C193}"/>
              </a:ext>
            </a:extLst>
          </p:cNvPr>
          <p:cNvSpPr>
            <a:spLocks noGrp="1"/>
          </p:cNvSpPr>
          <p:nvPr>
            <p:ph type="dt" sz="half" idx="10"/>
          </p:nvPr>
        </p:nvSpPr>
        <p:spPr>
          <a:xfrm>
            <a:off x="10196008" y="6368619"/>
            <a:ext cx="1803905" cy="336981"/>
          </a:xfrm>
        </p:spPr>
        <p:txBody>
          <a:bodyPr anchor="ctr">
            <a:normAutofit/>
          </a:bodyPr>
          <a:lstStyle/>
          <a:p>
            <a:pPr>
              <a:spcAft>
                <a:spcPts val="600"/>
              </a:spcAft>
            </a:pPr>
            <a:fld id="{5619C795-CB3D-4FBE-BA9D-75D6A233E43C}" type="datetime3">
              <a:rPr lang="en-US" smtClean="0"/>
              <a:t>24 January 2025</a:t>
            </a:fld>
            <a:endParaRPr lang="en-US"/>
          </a:p>
        </p:txBody>
      </p:sp>
      <p:sp>
        <p:nvSpPr>
          <p:cNvPr id="5" name="Footer Placeholder 4">
            <a:extLst>
              <a:ext uri="{FF2B5EF4-FFF2-40B4-BE49-F238E27FC236}">
                <a16:creationId xmlns:a16="http://schemas.microsoft.com/office/drawing/2014/main" id="{0F4A244F-B8CF-B860-CD33-AA09CAD91750}"/>
              </a:ext>
            </a:extLst>
          </p:cNvPr>
          <p:cNvSpPr>
            <a:spLocks noGrp="1"/>
          </p:cNvSpPr>
          <p:nvPr>
            <p:ph type="ftr" sz="quarter" idx="11"/>
          </p:nvPr>
        </p:nvSpPr>
        <p:spPr>
          <a:xfrm>
            <a:off x="156000" y="117837"/>
            <a:ext cx="9000000" cy="216000"/>
          </a:xfrm>
        </p:spPr>
        <p:txBody>
          <a:bodyPr anchor="ctr">
            <a:normAutofit/>
          </a:bodyPr>
          <a:lstStyle/>
          <a:p>
            <a:pPr>
              <a:spcAft>
                <a:spcPts val="600"/>
              </a:spcAft>
            </a:pPr>
            <a:r>
              <a:rPr lang="en-US"/>
              <a:t>Hybrid Pixel Single Photon Detector for Quantum Application |  Shazia Farooq</a:t>
            </a:r>
          </a:p>
        </p:txBody>
      </p:sp>
      <p:graphicFrame>
        <p:nvGraphicFramePr>
          <p:cNvPr id="15" name="Rectangle 1">
            <a:extLst>
              <a:ext uri="{FF2B5EF4-FFF2-40B4-BE49-F238E27FC236}">
                <a16:creationId xmlns:a16="http://schemas.microsoft.com/office/drawing/2014/main" id="{036D61E1-AD42-8DE3-757E-53236C857D65}"/>
              </a:ext>
            </a:extLst>
          </p:cNvPr>
          <p:cNvGraphicFramePr>
            <a:graphicFrameLocks noGrp="1"/>
          </p:cNvGraphicFramePr>
          <p:nvPr>
            <p:ph idx="1"/>
            <p:extLst>
              <p:ext uri="{D42A27DB-BD31-4B8C-83A1-F6EECF244321}">
                <p14:modId xmlns:p14="http://schemas.microsoft.com/office/powerpoint/2010/main" val="576174318"/>
              </p:ext>
            </p:extLst>
          </p:nvPr>
        </p:nvGraphicFramePr>
        <p:xfrm>
          <a:off x="386862" y="1539875"/>
          <a:ext cx="11418276" cy="4637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16870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5C401D-072B-DE33-B6E4-F7B1D1C55D43}"/>
              </a:ext>
            </a:extLst>
          </p:cNvPr>
          <p:cNvSpPr>
            <a:spLocks noGrp="1"/>
          </p:cNvSpPr>
          <p:nvPr>
            <p:ph sz="half" idx="1"/>
          </p:nvPr>
        </p:nvSpPr>
        <p:spPr>
          <a:xfrm>
            <a:off x="87176" y="1088571"/>
            <a:ext cx="3523372" cy="4935309"/>
          </a:xfrm>
        </p:spPr>
        <p:txBody>
          <a:bodyPr anchor="t">
            <a:normAutofit/>
          </a:bodyPr>
          <a:lstStyle/>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marL="0" indent="0" algn="ctr">
              <a:buNone/>
            </a:pPr>
            <a:r>
              <a:rPr lang="en-US" b="1" dirty="0"/>
              <a:t> </a:t>
            </a:r>
            <a:r>
              <a:rPr lang="en-US" i="1" dirty="0">
                <a:solidFill>
                  <a:srgbClr val="C00000"/>
                </a:solidFill>
              </a:rPr>
              <a:t>Let’s collaborate to push the boundaries of quantum technology!</a:t>
            </a:r>
            <a:endParaRPr lang="en-US" dirty="0">
              <a:solidFill>
                <a:srgbClr val="C00000"/>
              </a:solidFill>
            </a:endParaRPr>
          </a:p>
          <a:p>
            <a:endParaRPr lang="en-NL" dirty="0"/>
          </a:p>
        </p:txBody>
      </p:sp>
      <p:pic>
        <p:nvPicPr>
          <p:cNvPr id="8" name="Picture 7">
            <a:extLst>
              <a:ext uri="{FF2B5EF4-FFF2-40B4-BE49-F238E27FC236}">
                <a16:creationId xmlns:a16="http://schemas.microsoft.com/office/drawing/2014/main" id="{C4BCDCDA-DB44-CF71-0E9C-D337223813E5}"/>
              </a:ext>
            </a:extLst>
          </p:cNvPr>
          <p:cNvPicPr>
            <a:picLocks noChangeAspect="1"/>
          </p:cNvPicPr>
          <p:nvPr/>
        </p:nvPicPr>
        <p:blipFill>
          <a:blip r:embed="rId2"/>
          <a:srcRect l="11941" r="12058" b="-2"/>
          <a:stretch/>
        </p:blipFill>
        <p:spPr>
          <a:xfrm>
            <a:off x="3767860" y="412657"/>
            <a:ext cx="8430564" cy="5796000"/>
          </a:xfrm>
          <a:prstGeom prst="rect">
            <a:avLst/>
          </a:prstGeom>
          <a:noFill/>
        </p:spPr>
      </p:pic>
      <p:sp>
        <p:nvSpPr>
          <p:cNvPr id="4" name="Date Placeholder 3">
            <a:extLst>
              <a:ext uri="{FF2B5EF4-FFF2-40B4-BE49-F238E27FC236}">
                <a16:creationId xmlns:a16="http://schemas.microsoft.com/office/drawing/2014/main" id="{A7E729E7-C8FA-8FB4-56FB-F220A5B09F95}"/>
              </a:ext>
            </a:extLst>
          </p:cNvPr>
          <p:cNvSpPr>
            <a:spLocks noGrp="1"/>
          </p:cNvSpPr>
          <p:nvPr>
            <p:ph type="dt" sz="half" idx="14"/>
          </p:nvPr>
        </p:nvSpPr>
        <p:spPr>
          <a:xfrm>
            <a:off x="10196008" y="6368619"/>
            <a:ext cx="1803905" cy="336981"/>
          </a:xfrm>
        </p:spPr>
        <p:txBody>
          <a:bodyPr anchor="ctr">
            <a:normAutofit/>
          </a:bodyPr>
          <a:lstStyle/>
          <a:p>
            <a:pPr>
              <a:spcAft>
                <a:spcPts val="600"/>
              </a:spcAft>
            </a:pPr>
            <a:fld id="{EBF4DDEC-4BEF-4ECE-859C-2DFEAD123316}" type="datetime3">
              <a:rPr lang="en-US" smtClean="0"/>
              <a:t>24 January 2025</a:t>
            </a:fld>
            <a:endParaRPr lang="en-US"/>
          </a:p>
        </p:txBody>
      </p:sp>
      <p:sp>
        <p:nvSpPr>
          <p:cNvPr id="5" name="Footer Placeholder 4">
            <a:extLst>
              <a:ext uri="{FF2B5EF4-FFF2-40B4-BE49-F238E27FC236}">
                <a16:creationId xmlns:a16="http://schemas.microsoft.com/office/drawing/2014/main" id="{83ADE90E-C53C-65CF-A716-4482B6CD9E4C}"/>
              </a:ext>
            </a:extLst>
          </p:cNvPr>
          <p:cNvSpPr>
            <a:spLocks noGrp="1"/>
          </p:cNvSpPr>
          <p:nvPr>
            <p:ph type="ftr" sz="quarter" idx="15"/>
          </p:nvPr>
        </p:nvSpPr>
        <p:spPr>
          <a:xfrm>
            <a:off x="156000" y="117837"/>
            <a:ext cx="9000000" cy="216000"/>
          </a:xfrm>
        </p:spPr>
        <p:txBody>
          <a:bodyPr anchor="ctr">
            <a:normAutofit/>
          </a:bodyPr>
          <a:lstStyle/>
          <a:p>
            <a:pPr>
              <a:spcAft>
                <a:spcPts val="600"/>
              </a:spcAft>
            </a:pPr>
            <a:r>
              <a:rPr lang="en-US"/>
              <a:t>Hybrid Pixel Single Photon Detector for Quantum Application |  Shazia Farooq</a:t>
            </a:r>
          </a:p>
        </p:txBody>
      </p:sp>
    </p:spTree>
    <p:extLst>
      <p:ext uri="{BB962C8B-B14F-4D97-AF65-F5344CB8AC3E}">
        <p14:creationId xmlns:p14="http://schemas.microsoft.com/office/powerpoint/2010/main" val="37980978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128F9C-9267-3FEA-2025-0C9827191A5C}"/>
              </a:ext>
            </a:extLst>
          </p:cNvPr>
          <p:cNvSpPr>
            <a:spLocks noGrp="1"/>
          </p:cNvSpPr>
          <p:nvPr>
            <p:ph idx="1"/>
          </p:nvPr>
        </p:nvSpPr>
        <p:spPr/>
        <p:txBody>
          <a:bodyPr/>
          <a:lstStyle/>
          <a:p>
            <a:endParaRPr lang="en-NL"/>
          </a:p>
        </p:txBody>
      </p:sp>
      <p:sp>
        <p:nvSpPr>
          <p:cNvPr id="3" name="Title 2">
            <a:extLst>
              <a:ext uri="{FF2B5EF4-FFF2-40B4-BE49-F238E27FC236}">
                <a16:creationId xmlns:a16="http://schemas.microsoft.com/office/drawing/2014/main" id="{6517D58A-44B3-6FFF-54CA-C2AA8D1E0B13}"/>
              </a:ext>
            </a:extLst>
          </p:cNvPr>
          <p:cNvSpPr>
            <a:spLocks noGrp="1"/>
          </p:cNvSpPr>
          <p:nvPr>
            <p:ph type="title"/>
          </p:nvPr>
        </p:nvSpPr>
        <p:spPr/>
        <p:txBody>
          <a:bodyPr/>
          <a:lstStyle/>
          <a:p>
            <a:endParaRPr lang="en-NL"/>
          </a:p>
        </p:txBody>
      </p:sp>
      <p:sp>
        <p:nvSpPr>
          <p:cNvPr id="4" name="Date Placeholder 3">
            <a:extLst>
              <a:ext uri="{FF2B5EF4-FFF2-40B4-BE49-F238E27FC236}">
                <a16:creationId xmlns:a16="http://schemas.microsoft.com/office/drawing/2014/main" id="{5B7773C0-D20B-EEA0-3B49-74138ED3D3D6}"/>
              </a:ext>
            </a:extLst>
          </p:cNvPr>
          <p:cNvSpPr>
            <a:spLocks noGrp="1"/>
          </p:cNvSpPr>
          <p:nvPr>
            <p:ph type="dt" sz="half" idx="10"/>
          </p:nvPr>
        </p:nvSpPr>
        <p:spPr/>
        <p:txBody>
          <a:bodyPr/>
          <a:lstStyle/>
          <a:p>
            <a:fld id="{69BAE816-4EB6-4972-928D-F19AA08EED87}" type="datetime3">
              <a:rPr lang="en-US" smtClean="0"/>
              <a:t>24 January 2025</a:t>
            </a:fld>
            <a:endParaRPr lang="en-US" dirty="0"/>
          </a:p>
        </p:txBody>
      </p:sp>
      <p:sp>
        <p:nvSpPr>
          <p:cNvPr id="5" name="Footer Placeholder 4">
            <a:extLst>
              <a:ext uri="{FF2B5EF4-FFF2-40B4-BE49-F238E27FC236}">
                <a16:creationId xmlns:a16="http://schemas.microsoft.com/office/drawing/2014/main" id="{09E9E340-C825-0FF8-D9D2-BE8A4D1277E0}"/>
              </a:ext>
            </a:extLst>
          </p:cNvPr>
          <p:cNvSpPr>
            <a:spLocks noGrp="1"/>
          </p:cNvSpPr>
          <p:nvPr>
            <p:ph type="ftr" sz="quarter" idx="11"/>
          </p:nvPr>
        </p:nvSpPr>
        <p:spPr/>
        <p:txBody>
          <a:bodyPr/>
          <a:lstStyle/>
          <a:p>
            <a:r>
              <a:rPr lang="en-US"/>
              <a:t>Hybrid Pixel Single Photon Detector for Quantum Application |  Shazia Farooq</a:t>
            </a:r>
            <a:endParaRPr lang="en-US" dirty="0"/>
          </a:p>
        </p:txBody>
      </p:sp>
    </p:spTree>
    <p:extLst>
      <p:ext uri="{BB962C8B-B14F-4D97-AF65-F5344CB8AC3E}">
        <p14:creationId xmlns:p14="http://schemas.microsoft.com/office/powerpoint/2010/main" val="3323271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a:extLst>
              <a:ext uri="{FF2B5EF4-FFF2-40B4-BE49-F238E27FC236}">
                <a16:creationId xmlns:a16="http://schemas.microsoft.com/office/drawing/2014/main" id="{CA1526B9-9C64-44BC-5D7E-E711A7935E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000" y="449696"/>
            <a:ext cx="4374488" cy="2917749"/>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a:extLst>
              <a:ext uri="{FF2B5EF4-FFF2-40B4-BE49-F238E27FC236}">
                <a16:creationId xmlns:a16="http://schemas.microsoft.com/office/drawing/2014/main" id="{7CFB7BCB-27FA-4D9B-AB08-C6B94778D5BD}"/>
              </a:ext>
            </a:extLst>
          </p:cNvPr>
          <p:cNvSpPr>
            <a:spLocks noGrp="1"/>
          </p:cNvSpPr>
          <p:nvPr>
            <p:ph type="dt" sz="half" idx="10"/>
          </p:nvPr>
        </p:nvSpPr>
        <p:spPr/>
        <p:txBody>
          <a:bodyPr/>
          <a:lstStyle/>
          <a:p>
            <a:pPr>
              <a:defRPr/>
            </a:pPr>
            <a:fld id="{43B1793A-8A74-4278-82F1-2CEFFB36DA35}" type="datetime1">
              <a:rPr lang="nl-NL" smtClean="0"/>
              <a:t>24-1-2025</a:t>
            </a:fld>
            <a:endParaRPr lang="en-US"/>
          </a:p>
        </p:txBody>
      </p:sp>
      <p:sp>
        <p:nvSpPr>
          <p:cNvPr id="4" name="Footer Placeholder 3">
            <a:extLst>
              <a:ext uri="{FF2B5EF4-FFF2-40B4-BE49-F238E27FC236}">
                <a16:creationId xmlns:a16="http://schemas.microsoft.com/office/drawing/2014/main" id="{DAAC3F6F-0C31-4D48-BF96-B3FDC2D84EB3}"/>
              </a:ext>
            </a:extLst>
          </p:cNvPr>
          <p:cNvSpPr>
            <a:spLocks noGrp="1"/>
          </p:cNvSpPr>
          <p:nvPr>
            <p:ph type="ftr" sz="quarter" idx="11"/>
          </p:nvPr>
        </p:nvSpPr>
        <p:spPr/>
        <p:txBody>
          <a:bodyPr/>
          <a:lstStyle/>
          <a:p>
            <a:r>
              <a:rPr lang="pt-BR" dirty="0"/>
              <a:t>Company Introduction ASI 2024</a:t>
            </a:r>
            <a:endParaRPr lang="en-US" dirty="0"/>
          </a:p>
        </p:txBody>
      </p:sp>
      <p:sp>
        <p:nvSpPr>
          <p:cNvPr id="11" name="Freeform: Shape 10">
            <a:extLst>
              <a:ext uri="{FF2B5EF4-FFF2-40B4-BE49-F238E27FC236}">
                <a16:creationId xmlns:a16="http://schemas.microsoft.com/office/drawing/2014/main" id="{C33EA8CB-A3F0-4BDA-A5D2-3E33DA5DE6BE}"/>
              </a:ext>
            </a:extLst>
          </p:cNvPr>
          <p:cNvSpPr>
            <a:spLocks noChangeAspect="1"/>
          </p:cNvSpPr>
          <p:nvPr/>
        </p:nvSpPr>
        <p:spPr>
          <a:xfrm>
            <a:off x="478564" y="512748"/>
            <a:ext cx="11109533" cy="5292000"/>
          </a:xfrm>
          <a:custGeom>
            <a:avLst/>
            <a:gdLst>
              <a:gd name="connsiteX0" fmla="*/ 0 w 11109533"/>
              <a:gd name="connsiteY0" fmla="*/ 5341121 h 5341121"/>
              <a:gd name="connsiteX1" fmla="*/ 11109533 w 11109533"/>
              <a:gd name="connsiteY1" fmla="*/ 0 h 5341121"/>
              <a:gd name="connsiteX0" fmla="*/ 0 w 11109533"/>
              <a:gd name="connsiteY0" fmla="*/ 5341121 h 5341121"/>
              <a:gd name="connsiteX1" fmla="*/ 11109533 w 11109533"/>
              <a:gd name="connsiteY1" fmla="*/ 0 h 5341121"/>
              <a:gd name="connsiteX0" fmla="*/ 0 w 11109533"/>
              <a:gd name="connsiteY0" fmla="*/ 5341121 h 5341121"/>
              <a:gd name="connsiteX1" fmla="*/ 11109533 w 11109533"/>
              <a:gd name="connsiteY1" fmla="*/ 0 h 5341121"/>
              <a:gd name="connsiteX0" fmla="*/ 0 w 11109533"/>
              <a:gd name="connsiteY0" fmla="*/ 5341121 h 5341121"/>
              <a:gd name="connsiteX1" fmla="*/ 11109533 w 11109533"/>
              <a:gd name="connsiteY1" fmla="*/ 0 h 5341121"/>
            </a:gdLst>
            <a:ahLst/>
            <a:cxnLst>
              <a:cxn ang="0">
                <a:pos x="connsiteX0" y="connsiteY0"/>
              </a:cxn>
              <a:cxn ang="0">
                <a:pos x="connsiteX1" y="connsiteY1"/>
              </a:cxn>
            </a:cxnLst>
            <a:rect l="l" t="t" r="r" b="b"/>
            <a:pathLst>
              <a:path w="11109533" h="5341121">
                <a:moveTo>
                  <a:pt x="0" y="5341121"/>
                </a:moveTo>
                <a:cubicBezTo>
                  <a:pt x="5130326" y="2509614"/>
                  <a:pt x="7360175" y="4100147"/>
                  <a:pt x="11109533" y="0"/>
                </a:cubicBezTo>
              </a:path>
            </a:pathLst>
          </a:custGeom>
          <a:noFill/>
          <a:ln w="203200" cap="rnd">
            <a:gradFill flip="none" rotWithShape="1">
              <a:gsLst>
                <a:gs pos="64000">
                  <a:schemeClr val="accent1"/>
                </a:gs>
                <a:gs pos="63000">
                  <a:schemeClr val="accent1"/>
                </a:gs>
                <a:gs pos="59000">
                  <a:schemeClr val="accent6"/>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dirty="0">
              <a:latin typeface="Source Sans Pro" panose="020B0503030403020204" pitchFamily="34" charset="0"/>
            </a:endParaRPr>
          </a:p>
        </p:txBody>
      </p:sp>
      <p:sp>
        <p:nvSpPr>
          <p:cNvPr id="12" name="Rectangle 11">
            <a:extLst>
              <a:ext uri="{FF2B5EF4-FFF2-40B4-BE49-F238E27FC236}">
                <a16:creationId xmlns:a16="http://schemas.microsoft.com/office/drawing/2014/main" id="{E190B170-BB9A-4CE8-8697-DBA14237EA33}"/>
              </a:ext>
            </a:extLst>
          </p:cNvPr>
          <p:cNvSpPr/>
          <p:nvPr/>
        </p:nvSpPr>
        <p:spPr>
          <a:xfrm>
            <a:off x="210069" y="5051305"/>
            <a:ext cx="832279" cy="461665"/>
          </a:xfrm>
          <a:prstGeom prst="rect">
            <a:avLst/>
          </a:prstGeom>
          <a:noFill/>
        </p:spPr>
        <p:txBody>
          <a:bodyPr wrap="none" lIns="91440" tIns="45720" rIns="91440" bIns="45720">
            <a:spAutoFit/>
          </a:bodyPr>
          <a:lstStyle/>
          <a:p>
            <a:pPr algn="ctr"/>
            <a:r>
              <a:rPr lang="en-US" sz="2400" b="1">
                <a:ln w="6600">
                  <a:noFill/>
                  <a:prstDash val="solid"/>
                </a:ln>
                <a:solidFill>
                  <a:schemeClr val="accent5"/>
                </a:solidFill>
                <a:latin typeface="Source Sans Pro" panose="020B0503030403020204" pitchFamily="34" charset="0"/>
              </a:rPr>
              <a:t>2011</a:t>
            </a:r>
          </a:p>
        </p:txBody>
      </p:sp>
      <p:sp>
        <p:nvSpPr>
          <p:cNvPr id="13" name="Oval 12">
            <a:extLst>
              <a:ext uri="{FF2B5EF4-FFF2-40B4-BE49-F238E27FC236}">
                <a16:creationId xmlns:a16="http://schemas.microsoft.com/office/drawing/2014/main" id="{933A431C-7789-421F-874C-FD562645FA9F}"/>
              </a:ext>
            </a:extLst>
          </p:cNvPr>
          <p:cNvSpPr/>
          <p:nvPr/>
        </p:nvSpPr>
        <p:spPr>
          <a:xfrm>
            <a:off x="564163" y="5489883"/>
            <a:ext cx="410151" cy="410151"/>
          </a:xfrm>
          <a:prstGeom prst="ellipse">
            <a:avLst/>
          </a:prstGeom>
          <a:solidFill>
            <a:srgbClr val="FFFFFF"/>
          </a:solid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600">
              <a:latin typeface="Source Sans Pro" panose="020B0503030403020204" pitchFamily="34" charset="0"/>
            </a:endParaRPr>
          </a:p>
        </p:txBody>
      </p:sp>
      <p:sp>
        <p:nvSpPr>
          <p:cNvPr id="15" name="TextBox 14">
            <a:extLst>
              <a:ext uri="{FF2B5EF4-FFF2-40B4-BE49-F238E27FC236}">
                <a16:creationId xmlns:a16="http://schemas.microsoft.com/office/drawing/2014/main" id="{92514432-9906-46F7-B1C3-1160B09F717D}"/>
              </a:ext>
            </a:extLst>
          </p:cNvPr>
          <p:cNvSpPr txBox="1"/>
          <p:nvPr/>
        </p:nvSpPr>
        <p:spPr>
          <a:xfrm>
            <a:off x="1191151" y="5553786"/>
            <a:ext cx="3712552" cy="584775"/>
          </a:xfrm>
          <a:prstGeom prst="rect">
            <a:avLst/>
          </a:prstGeom>
          <a:noFill/>
        </p:spPr>
        <p:txBody>
          <a:bodyPr wrap="square">
            <a:spAutoFit/>
          </a:bodyPr>
          <a:lstStyle/>
          <a:p>
            <a:r>
              <a:rPr lang="en-US" sz="1600" dirty="0">
                <a:ln w="6600">
                  <a:noFill/>
                  <a:prstDash val="solid"/>
                </a:ln>
                <a:solidFill>
                  <a:schemeClr val="accent5"/>
                </a:solidFill>
                <a:latin typeface="Source Sans Pro" panose="020B0503030403020204" pitchFamily="34" charset="0"/>
              </a:rPr>
              <a:t>ASI was found as spin-off from NIKHEF and AMOLF in Amsterdam </a:t>
            </a:r>
            <a:endParaRPr lang="en-NL" sz="1600" dirty="0">
              <a:ln w="6600">
                <a:noFill/>
                <a:prstDash val="solid"/>
              </a:ln>
              <a:solidFill>
                <a:schemeClr val="accent5"/>
              </a:solidFill>
              <a:latin typeface="Source Sans Pro" panose="020B0503030403020204" pitchFamily="34" charset="0"/>
            </a:endParaRPr>
          </a:p>
        </p:txBody>
      </p:sp>
      <p:sp>
        <p:nvSpPr>
          <p:cNvPr id="16" name="Rectangle 15">
            <a:extLst>
              <a:ext uri="{FF2B5EF4-FFF2-40B4-BE49-F238E27FC236}">
                <a16:creationId xmlns:a16="http://schemas.microsoft.com/office/drawing/2014/main" id="{17522A25-D487-4D21-81A3-61314B8BBB4E}"/>
              </a:ext>
            </a:extLst>
          </p:cNvPr>
          <p:cNvSpPr/>
          <p:nvPr/>
        </p:nvSpPr>
        <p:spPr>
          <a:xfrm>
            <a:off x="2054787" y="4227863"/>
            <a:ext cx="832279" cy="461665"/>
          </a:xfrm>
          <a:prstGeom prst="rect">
            <a:avLst/>
          </a:prstGeom>
          <a:noFill/>
        </p:spPr>
        <p:txBody>
          <a:bodyPr wrap="none" lIns="91440" tIns="45720" rIns="91440" bIns="45720">
            <a:spAutoFit/>
          </a:bodyPr>
          <a:lstStyle/>
          <a:p>
            <a:pPr algn="ctr"/>
            <a:r>
              <a:rPr lang="en-US" sz="2400" b="1">
                <a:ln w="6600">
                  <a:noFill/>
                  <a:prstDash val="solid"/>
                </a:ln>
                <a:solidFill>
                  <a:schemeClr val="accent5"/>
                </a:solidFill>
                <a:latin typeface="Source Sans Pro" panose="020B0503030403020204" pitchFamily="34" charset="0"/>
              </a:rPr>
              <a:t>2013</a:t>
            </a:r>
          </a:p>
        </p:txBody>
      </p:sp>
      <p:sp>
        <p:nvSpPr>
          <p:cNvPr id="17" name="Oval 16">
            <a:extLst>
              <a:ext uri="{FF2B5EF4-FFF2-40B4-BE49-F238E27FC236}">
                <a16:creationId xmlns:a16="http://schemas.microsoft.com/office/drawing/2014/main" id="{F4861B94-E2B6-4BAC-A282-C56F132A33DC}"/>
              </a:ext>
            </a:extLst>
          </p:cNvPr>
          <p:cNvSpPr/>
          <p:nvPr/>
        </p:nvSpPr>
        <p:spPr>
          <a:xfrm>
            <a:off x="2384170" y="4641154"/>
            <a:ext cx="410151" cy="410151"/>
          </a:xfrm>
          <a:prstGeom prst="ellipse">
            <a:avLst/>
          </a:prstGeom>
          <a:solidFill>
            <a:srgbClr val="FFFFFF"/>
          </a:solid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600">
              <a:latin typeface="Source Sans Pro" panose="020B0503030403020204" pitchFamily="34" charset="0"/>
            </a:endParaRPr>
          </a:p>
        </p:txBody>
      </p:sp>
      <p:sp>
        <p:nvSpPr>
          <p:cNvPr id="18" name="TextBox 17">
            <a:extLst>
              <a:ext uri="{FF2B5EF4-FFF2-40B4-BE49-F238E27FC236}">
                <a16:creationId xmlns:a16="http://schemas.microsoft.com/office/drawing/2014/main" id="{DF6891CC-5118-4461-B395-96BF8006AC07}"/>
              </a:ext>
            </a:extLst>
          </p:cNvPr>
          <p:cNvSpPr txBox="1"/>
          <p:nvPr/>
        </p:nvSpPr>
        <p:spPr>
          <a:xfrm>
            <a:off x="2585237" y="5040853"/>
            <a:ext cx="3387278" cy="584775"/>
          </a:xfrm>
          <a:prstGeom prst="rect">
            <a:avLst/>
          </a:prstGeom>
          <a:noFill/>
        </p:spPr>
        <p:txBody>
          <a:bodyPr wrap="square">
            <a:spAutoFit/>
          </a:bodyPr>
          <a:lstStyle/>
          <a:p>
            <a:r>
              <a:rPr lang="en-US" sz="1600" dirty="0">
                <a:ln w="6600">
                  <a:noFill/>
                  <a:prstDash val="solid"/>
                </a:ln>
                <a:solidFill>
                  <a:schemeClr val="accent5"/>
                </a:solidFill>
                <a:latin typeface="Source Sans Pro" panose="020B0503030403020204" pitchFamily="34" charset="0"/>
              </a:rPr>
              <a:t>First deliveries of TPX-1 detectors to synchrotron customers</a:t>
            </a:r>
            <a:endParaRPr lang="en-NL" sz="1600" dirty="0">
              <a:ln w="6600">
                <a:noFill/>
                <a:prstDash val="solid"/>
              </a:ln>
              <a:solidFill>
                <a:schemeClr val="accent5"/>
              </a:solidFill>
              <a:latin typeface="Source Sans Pro" panose="020B0503030403020204" pitchFamily="34" charset="0"/>
            </a:endParaRPr>
          </a:p>
        </p:txBody>
      </p:sp>
      <p:sp>
        <p:nvSpPr>
          <p:cNvPr id="19" name="Rectangle 18">
            <a:extLst>
              <a:ext uri="{FF2B5EF4-FFF2-40B4-BE49-F238E27FC236}">
                <a16:creationId xmlns:a16="http://schemas.microsoft.com/office/drawing/2014/main" id="{F8BA4610-B4EE-47A0-83A6-B6590C9E6363}"/>
              </a:ext>
            </a:extLst>
          </p:cNvPr>
          <p:cNvSpPr/>
          <p:nvPr/>
        </p:nvSpPr>
        <p:spPr>
          <a:xfrm>
            <a:off x="4730415" y="3375420"/>
            <a:ext cx="832279" cy="461665"/>
          </a:xfrm>
          <a:prstGeom prst="rect">
            <a:avLst/>
          </a:prstGeom>
          <a:noFill/>
        </p:spPr>
        <p:txBody>
          <a:bodyPr wrap="none" lIns="91440" tIns="45720" rIns="91440" bIns="45720">
            <a:spAutoFit/>
          </a:bodyPr>
          <a:lstStyle/>
          <a:p>
            <a:pPr algn="ctr"/>
            <a:r>
              <a:rPr lang="en-US" sz="2400" b="1">
                <a:ln w="6600">
                  <a:noFill/>
                  <a:prstDash val="solid"/>
                </a:ln>
                <a:solidFill>
                  <a:schemeClr val="accent5"/>
                </a:solidFill>
                <a:latin typeface="Source Sans Pro" panose="020B0503030403020204" pitchFamily="34" charset="0"/>
              </a:rPr>
              <a:t>2017</a:t>
            </a:r>
          </a:p>
        </p:txBody>
      </p:sp>
      <p:sp>
        <p:nvSpPr>
          <p:cNvPr id="20" name="Oval 19">
            <a:extLst>
              <a:ext uri="{FF2B5EF4-FFF2-40B4-BE49-F238E27FC236}">
                <a16:creationId xmlns:a16="http://schemas.microsoft.com/office/drawing/2014/main" id="{5981ACBD-4BC2-402C-8CCF-109F32155F14}"/>
              </a:ext>
            </a:extLst>
          </p:cNvPr>
          <p:cNvSpPr/>
          <p:nvPr/>
        </p:nvSpPr>
        <p:spPr>
          <a:xfrm>
            <a:off x="5012404" y="3817712"/>
            <a:ext cx="410151" cy="410151"/>
          </a:xfrm>
          <a:prstGeom prst="ellipse">
            <a:avLst/>
          </a:prstGeom>
          <a:solidFill>
            <a:srgbClr val="FFFFFF"/>
          </a:solid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600">
              <a:latin typeface="Source Sans Pro" panose="020B0503030403020204" pitchFamily="34" charset="0"/>
            </a:endParaRPr>
          </a:p>
        </p:txBody>
      </p:sp>
      <p:sp>
        <p:nvSpPr>
          <p:cNvPr id="21" name="TextBox 20">
            <a:extLst>
              <a:ext uri="{FF2B5EF4-FFF2-40B4-BE49-F238E27FC236}">
                <a16:creationId xmlns:a16="http://schemas.microsoft.com/office/drawing/2014/main" id="{0ABD32DD-611F-47A5-BA13-7F1D93B76D99}"/>
              </a:ext>
            </a:extLst>
          </p:cNvPr>
          <p:cNvSpPr txBox="1"/>
          <p:nvPr/>
        </p:nvSpPr>
        <p:spPr>
          <a:xfrm>
            <a:off x="4121198" y="4420157"/>
            <a:ext cx="2637696" cy="584775"/>
          </a:xfrm>
          <a:prstGeom prst="rect">
            <a:avLst/>
          </a:prstGeom>
          <a:noFill/>
        </p:spPr>
        <p:txBody>
          <a:bodyPr wrap="square">
            <a:spAutoFit/>
          </a:bodyPr>
          <a:lstStyle/>
          <a:p>
            <a:r>
              <a:rPr lang="en-US" sz="1600" dirty="0">
                <a:ln w="6600">
                  <a:noFill/>
                  <a:prstDash val="solid"/>
                </a:ln>
                <a:solidFill>
                  <a:schemeClr val="accent5"/>
                </a:solidFill>
                <a:latin typeface="Source Sans Pro" panose="020B0503030403020204" pitchFamily="34" charset="0"/>
              </a:rPr>
              <a:t>Commercial Restructuring under new leadership</a:t>
            </a:r>
            <a:endParaRPr lang="en-NL" sz="1600" dirty="0">
              <a:ln w="6600">
                <a:noFill/>
                <a:prstDash val="solid"/>
              </a:ln>
              <a:solidFill>
                <a:schemeClr val="accent5"/>
              </a:solidFill>
              <a:latin typeface="Source Sans Pro" panose="020B0503030403020204" pitchFamily="34" charset="0"/>
            </a:endParaRPr>
          </a:p>
        </p:txBody>
      </p:sp>
      <p:sp>
        <p:nvSpPr>
          <p:cNvPr id="22" name="Rectangle 21">
            <a:extLst>
              <a:ext uri="{FF2B5EF4-FFF2-40B4-BE49-F238E27FC236}">
                <a16:creationId xmlns:a16="http://schemas.microsoft.com/office/drawing/2014/main" id="{D691A47F-4CA6-440D-8F17-691D8E3E5B45}"/>
              </a:ext>
            </a:extLst>
          </p:cNvPr>
          <p:cNvSpPr/>
          <p:nvPr/>
        </p:nvSpPr>
        <p:spPr>
          <a:xfrm>
            <a:off x="6140115" y="2982464"/>
            <a:ext cx="832279" cy="461665"/>
          </a:xfrm>
          <a:prstGeom prst="rect">
            <a:avLst/>
          </a:prstGeom>
          <a:noFill/>
        </p:spPr>
        <p:txBody>
          <a:bodyPr wrap="none" lIns="91440" tIns="45720" rIns="91440" bIns="45720">
            <a:spAutoFit/>
          </a:bodyPr>
          <a:lstStyle/>
          <a:p>
            <a:pPr algn="ctr"/>
            <a:r>
              <a:rPr lang="en-US" sz="2400" b="1">
                <a:ln w="6600">
                  <a:noFill/>
                  <a:prstDash val="solid"/>
                </a:ln>
                <a:solidFill>
                  <a:schemeClr val="accent5"/>
                </a:solidFill>
                <a:latin typeface="Source Sans Pro" panose="020B0503030403020204" pitchFamily="34" charset="0"/>
              </a:rPr>
              <a:t>2018</a:t>
            </a:r>
          </a:p>
        </p:txBody>
      </p:sp>
      <p:sp>
        <p:nvSpPr>
          <p:cNvPr id="23" name="Oval 22">
            <a:extLst>
              <a:ext uri="{FF2B5EF4-FFF2-40B4-BE49-F238E27FC236}">
                <a16:creationId xmlns:a16="http://schemas.microsoft.com/office/drawing/2014/main" id="{D808DC11-8C1B-45E1-8558-E8D0CF2B26AA}"/>
              </a:ext>
            </a:extLst>
          </p:cNvPr>
          <p:cNvSpPr/>
          <p:nvPr/>
        </p:nvSpPr>
        <p:spPr>
          <a:xfrm>
            <a:off x="6348743" y="3401178"/>
            <a:ext cx="410151" cy="410151"/>
          </a:xfrm>
          <a:prstGeom prst="ellipse">
            <a:avLst/>
          </a:prstGeom>
          <a:solidFill>
            <a:schemeClr val="accent5">
              <a:lumMod val="75000"/>
            </a:schemeClr>
          </a:solid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600">
              <a:latin typeface="Source Sans Pro" panose="020B0503030403020204" pitchFamily="34" charset="0"/>
            </a:endParaRPr>
          </a:p>
        </p:txBody>
      </p:sp>
      <p:sp>
        <p:nvSpPr>
          <p:cNvPr id="24" name="TextBox 23">
            <a:extLst>
              <a:ext uri="{FF2B5EF4-FFF2-40B4-BE49-F238E27FC236}">
                <a16:creationId xmlns:a16="http://schemas.microsoft.com/office/drawing/2014/main" id="{C25C93E0-7ADB-4256-B511-7176DFC35EF4}"/>
              </a:ext>
            </a:extLst>
          </p:cNvPr>
          <p:cNvSpPr txBox="1"/>
          <p:nvPr/>
        </p:nvSpPr>
        <p:spPr>
          <a:xfrm>
            <a:off x="6332079" y="3831953"/>
            <a:ext cx="1753692" cy="830997"/>
          </a:xfrm>
          <a:prstGeom prst="rect">
            <a:avLst/>
          </a:prstGeom>
          <a:noFill/>
        </p:spPr>
        <p:txBody>
          <a:bodyPr wrap="square">
            <a:spAutoFit/>
          </a:bodyPr>
          <a:lstStyle/>
          <a:p>
            <a:pPr algn="ctr"/>
            <a:r>
              <a:rPr lang="en-US" sz="2400" b="1" dirty="0">
                <a:ln w="6600">
                  <a:noFill/>
                  <a:prstDash val="solid"/>
                </a:ln>
                <a:solidFill>
                  <a:schemeClr val="accent6"/>
                </a:solidFill>
                <a:latin typeface="Source Sans Pro" panose="020B0503030403020204" pitchFamily="34" charset="0"/>
              </a:rPr>
              <a:t>Release of TPX3CAM</a:t>
            </a:r>
            <a:endParaRPr lang="en-NL" sz="2400" dirty="0">
              <a:ln w="6600">
                <a:noFill/>
                <a:prstDash val="solid"/>
              </a:ln>
              <a:solidFill>
                <a:schemeClr val="accent6"/>
              </a:solidFill>
              <a:latin typeface="Source Sans Pro" panose="020B0503030403020204" pitchFamily="34" charset="0"/>
            </a:endParaRPr>
          </a:p>
        </p:txBody>
      </p:sp>
      <p:sp>
        <p:nvSpPr>
          <p:cNvPr id="25" name="Rectangle 24">
            <a:extLst>
              <a:ext uri="{FF2B5EF4-FFF2-40B4-BE49-F238E27FC236}">
                <a16:creationId xmlns:a16="http://schemas.microsoft.com/office/drawing/2014/main" id="{F47F614E-D02B-4D43-86A0-C8CBB6EA2E79}"/>
              </a:ext>
            </a:extLst>
          </p:cNvPr>
          <p:cNvSpPr/>
          <p:nvPr/>
        </p:nvSpPr>
        <p:spPr>
          <a:xfrm>
            <a:off x="7742474" y="3307236"/>
            <a:ext cx="832279" cy="461665"/>
          </a:xfrm>
          <a:prstGeom prst="rect">
            <a:avLst/>
          </a:prstGeom>
          <a:noFill/>
        </p:spPr>
        <p:txBody>
          <a:bodyPr wrap="none" lIns="91440" tIns="45720" rIns="91440" bIns="45720">
            <a:spAutoFit/>
          </a:bodyPr>
          <a:lstStyle/>
          <a:p>
            <a:pPr algn="ctr"/>
            <a:r>
              <a:rPr lang="en-US" sz="2400" b="1">
                <a:ln w="6600">
                  <a:noFill/>
                  <a:prstDash val="solid"/>
                </a:ln>
                <a:solidFill>
                  <a:schemeClr val="accent5"/>
                </a:solidFill>
                <a:latin typeface="Source Sans Pro" panose="020B0503030403020204" pitchFamily="34" charset="0"/>
              </a:rPr>
              <a:t>2020</a:t>
            </a:r>
          </a:p>
        </p:txBody>
      </p:sp>
      <p:sp>
        <p:nvSpPr>
          <p:cNvPr id="26" name="Oval 25">
            <a:extLst>
              <a:ext uri="{FF2B5EF4-FFF2-40B4-BE49-F238E27FC236}">
                <a16:creationId xmlns:a16="http://schemas.microsoft.com/office/drawing/2014/main" id="{88632C2E-1CF3-4E7B-A1FA-0F80E1E66A6D}"/>
              </a:ext>
            </a:extLst>
          </p:cNvPr>
          <p:cNvSpPr/>
          <p:nvPr/>
        </p:nvSpPr>
        <p:spPr>
          <a:xfrm>
            <a:off x="7750042" y="2938106"/>
            <a:ext cx="410151" cy="410151"/>
          </a:xfrm>
          <a:prstGeom prst="ellipse">
            <a:avLst/>
          </a:prstGeom>
          <a:solidFill>
            <a:srgbClr val="FFFFFF"/>
          </a:solid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600">
              <a:latin typeface="Source Sans Pro" panose="020B0503030403020204" pitchFamily="34" charset="0"/>
            </a:endParaRPr>
          </a:p>
        </p:txBody>
      </p:sp>
      <p:sp>
        <p:nvSpPr>
          <p:cNvPr id="27" name="TextBox 26">
            <a:extLst>
              <a:ext uri="{FF2B5EF4-FFF2-40B4-BE49-F238E27FC236}">
                <a16:creationId xmlns:a16="http://schemas.microsoft.com/office/drawing/2014/main" id="{8D34D6E6-94DF-4884-ADEE-6ED8DA7245AA}"/>
              </a:ext>
            </a:extLst>
          </p:cNvPr>
          <p:cNvSpPr txBox="1"/>
          <p:nvPr/>
        </p:nvSpPr>
        <p:spPr>
          <a:xfrm>
            <a:off x="6308432" y="2087428"/>
            <a:ext cx="1913118" cy="830997"/>
          </a:xfrm>
          <a:prstGeom prst="rect">
            <a:avLst/>
          </a:prstGeom>
          <a:noFill/>
        </p:spPr>
        <p:txBody>
          <a:bodyPr wrap="square">
            <a:spAutoFit/>
          </a:bodyPr>
          <a:lstStyle/>
          <a:p>
            <a:pPr algn="ctr"/>
            <a:r>
              <a:rPr lang="en-US" sz="1600" dirty="0">
                <a:ln w="6600">
                  <a:noFill/>
                  <a:prstDash val="solid"/>
                </a:ln>
                <a:solidFill>
                  <a:srgbClr val="002060"/>
                </a:solidFill>
                <a:latin typeface="Source Sans Pro" panose="020B0503030403020204" pitchFamily="34" charset="0"/>
              </a:rPr>
              <a:t>Release of </a:t>
            </a:r>
            <a:r>
              <a:rPr lang="en-US" sz="1600" dirty="0" err="1">
                <a:ln w="6600">
                  <a:noFill/>
                  <a:prstDash val="solid"/>
                </a:ln>
                <a:solidFill>
                  <a:srgbClr val="002060"/>
                </a:solidFill>
                <a:latin typeface="Source Sans Pro" panose="020B0503030403020204" pitchFamily="34" charset="0"/>
              </a:rPr>
              <a:t>CheeTah</a:t>
            </a:r>
            <a:r>
              <a:rPr lang="en-US" sz="1600" dirty="0">
                <a:ln w="6600">
                  <a:noFill/>
                  <a:prstDash val="solid"/>
                </a:ln>
                <a:solidFill>
                  <a:srgbClr val="002060"/>
                </a:solidFill>
                <a:latin typeface="Source Sans Pro" panose="020B0503030403020204" pitchFamily="34" charset="0"/>
              </a:rPr>
              <a:t> M3 and T3 </a:t>
            </a:r>
            <a:r>
              <a:rPr lang="en-US" sz="1600" dirty="0" err="1">
                <a:ln w="6600">
                  <a:noFill/>
                  <a:prstDash val="solid"/>
                </a:ln>
                <a:solidFill>
                  <a:srgbClr val="002060"/>
                </a:solidFill>
                <a:latin typeface="Source Sans Pro" panose="020B0503030403020204" pitchFamily="34" charset="0"/>
              </a:rPr>
              <a:t>Retractables</a:t>
            </a:r>
            <a:endParaRPr lang="en-NL" sz="1600" dirty="0">
              <a:ln w="6600">
                <a:noFill/>
                <a:prstDash val="solid"/>
              </a:ln>
              <a:solidFill>
                <a:srgbClr val="002060"/>
              </a:solidFill>
              <a:latin typeface="Source Sans Pro" panose="020B0503030403020204" pitchFamily="34" charset="0"/>
            </a:endParaRPr>
          </a:p>
        </p:txBody>
      </p:sp>
      <p:sp>
        <p:nvSpPr>
          <p:cNvPr id="28" name="Rectangle 27">
            <a:extLst>
              <a:ext uri="{FF2B5EF4-FFF2-40B4-BE49-F238E27FC236}">
                <a16:creationId xmlns:a16="http://schemas.microsoft.com/office/drawing/2014/main" id="{B768DEC6-E0BF-4C44-97A0-20F00EF18A1C}"/>
              </a:ext>
            </a:extLst>
          </p:cNvPr>
          <p:cNvSpPr/>
          <p:nvPr/>
        </p:nvSpPr>
        <p:spPr>
          <a:xfrm>
            <a:off x="9643790" y="2363766"/>
            <a:ext cx="832279" cy="461665"/>
          </a:xfrm>
          <a:prstGeom prst="rect">
            <a:avLst/>
          </a:prstGeom>
          <a:noFill/>
        </p:spPr>
        <p:txBody>
          <a:bodyPr wrap="none" lIns="91440" tIns="45720" rIns="91440" bIns="45720">
            <a:spAutoFit/>
          </a:bodyPr>
          <a:lstStyle/>
          <a:p>
            <a:pPr algn="ctr"/>
            <a:r>
              <a:rPr lang="en-US" sz="2400" b="1" dirty="0">
                <a:ln w="6600">
                  <a:noFill/>
                  <a:prstDash val="solid"/>
                </a:ln>
                <a:solidFill>
                  <a:schemeClr val="accent5"/>
                </a:solidFill>
                <a:latin typeface="Source Sans Pro" panose="020B0503030403020204" pitchFamily="34" charset="0"/>
              </a:rPr>
              <a:t>2022</a:t>
            </a:r>
          </a:p>
        </p:txBody>
      </p:sp>
      <p:sp>
        <p:nvSpPr>
          <p:cNvPr id="29" name="Oval 28">
            <a:extLst>
              <a:ext uri="{FF2B5EF4-FFF2-40B4-BE49-F238E27FC236}">
                <a16:creationId xmlns:a16="http://schemas.microsoft.com/office/drawing/2014/main" id="{CB17DADE-B0ED-4C35-AF8F-3A4AE9A1299E}"/>
              </a:ext>
            </a:extLst>
          </p:cNvPr>
          <p:cNvSpPr/>
          <p:nvPr/>
        </p:nvSpPr>
        <p:spPr>
          <a:xfrm>
            <a:off x="9446147" y="2038413"/>
            <a:ext cx="410151" cy="410151"/>
          </a:xfrm>
          <a:prstGeom prst="ellipse">
            <a:avLst/>
          </a:prstGeom>
          <a:solidFill>
            <a:schemeClr val="accent6">
              <a:lumMod val="60000"/>
              <a:lumOff val="40000"/>
            </a:schemeClr>
          </a:solid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600">
              <a:latin typeface="Source Sans Pro" panose="020B0503030403020204" pitchFamily="34" charset="0"/>
            </a:endParaRPr>
          </a:p>
        </p:txBody>
      </p:sp>
      <p:sp>
        <p:nvSpPr>
          <p:cNvPr id="30" name="TextBox 29">
            <a:extLst>
              <a:ext uri="{FF2B5EF4-FFF2-40B4-BE49-F238E27FC236}">
                <a16:creationId xmlns:a16="http://schemas.microsoft.com/office/drawing/2014/main" id="{EAF24D27-A96D-4284-9205-CE0D701231E3}"/>
              </a:ext>
            </a:extLst>
          </p:cNvPr>
          <p:cNvSpPr txBox="1"/>
          <p:nvPr/>
        </p:nvSpPr>
        <p:spPr>
          <a:xfrm>
            <a:off x="8036693" y="1643188"/>
            <a:ext cx="1475599" cy="584775"/>
          </a:xfrm>
          <a:prstGeom prst="rect">
            <a:avLst/>
          </a:prstGeom>
          <a:noFill/>
        </p:spPr>
        <p:txBody>
          <a:bodyPr wrap="square">
            <a:spAutoFit/>
          </a:bodyPr>
          <a:lstStyle/>
          <a:p>
            <a:pPr algn="ctr"/>
            <a:r>
              <a:rPr lang="en-US" sz="1600" dirty="0">
                <a:ln w="6600">
                  <a:noFill/>
                  <a:prstDash val="solid"/>
                </a:ln>
                <a:solidFill>
                  <a:srgbClr val="002060"/>
                </a:solidFill>
                <a:latin typeface="Source Sans Pro" panose="020B0503030403020204" pitchFamily="34" charset="0"/>
              </a:rPr>
              <a:t>Release of </a:t>
            </a:r>
            <a:r>
              <a:rPr lang="en-US" sz="1600" dirty="0" err="1">
                <a:ln w="6600">
                  <a:noFill/>
                  <a:prstDash val="solid"/>
                </a:ln>
                <a:solidFill>
                  <a:srgbClr val="002060"/>
                </a:solidFill>
                <a:latin typeface="Source Sans Pro" panose="020B0503030403020204" pitchFamily="34" charset="0"/>
              </a:rPr>
              <a:t>CheeTah</a:t>
            </a:r>
            <a:r>
              <a:rPr lang="en-US" sz="1600" dirty="0">
                <a:ln w="6600">
                  <a:noFill/>
                  <a:prstDash val="solid"/>
                </a:ln>
                <a:solidFill>
                  <a:srgbClr val="002060"/>
                </a:solidFill>
                <a:latin typeface="Source Sans Pro" panose="020B0503030403020204" pitchFamily="34" charset="0"/>
              </a:rPr>
              <a:t> 1MP</a:t>
            </a:r>
            <a:endParaRPr lang="en-NL" sz="1600" dirty="0">
              <a:ln w="6600">
                <a:noFill/>
                <a:prstDash val="solid"/>
              </a:ln>
              <a:solidFill>
                <a:srgbClr val="002060"/>
              </a:solidFill>
              <a:latin typeface="Source Sans Pro" panose="020B0503030403020204" pitchFamily="34" charset="0"/>
            </a:endParaRPr>
          </a:p>
        </p:txBody>
      </p:sp>
      <p:sp>
        <p:nvSpPr>
          <p:cNvPr id="31" name="Rectangle 30">
            <a:extLst>
              <a:ext uri="{FF2B5EF4-FFF2-40B4-BE49-F238E27FC236}">
                <a16:creationId xmlns:a16="http://schemas.microsoft.com/office/drawing/2014/main" id="{F35FF713-931F-8624-8D8E-665DBEB2161D}"/>
              </a:ext>
            </a:extLst>
          </p:cNvPr>
          <p:cNvSpPr/>
          <p:nvPr/>
        </p:nvSpPr>
        <p:spPr>
          <a:xfrm>
            <a:off x="8702730" y="2921789"/>
            <a:ext cx="832279" cy="461665"/>
          </a:xfrm>
          <a:prstGeom prst="rect">
            <a:avLst/>
          </a:prstGeom>
          <a:noFill/>
        </p:spPr>
        <p:txBody>
          <a:bodyPr wrap="none" lIns="91440" tIns="45720" rIns="91440" bIns="45720">
            <a:spAutoFit/>
          </a:bodyPr>
          <a:lstStyle/>
          <a:p>
            <a:pPr algn="ctr"/>
            <a:r>
              <a:rPr lang="en-US" sz="2400" b="1">
                <a:ln w="6600">
                  <a:noFill/>
                  <a:prstDash val="solid"/>
                </a:ln>
                <a:solidFill>
                  <a:schemeClr val="accent5"/>
                </a:solidFill>
                <a:latin typeface="Source Sans Pro" panose="020B0503030403020204" pitchFamily="34" charset="0"/>
              </a:rPr>
              <a:t>2021</a:t>
            </a:r>
          </a:p>
        </p:txBody>
      </p:sp>
      <p:sp>
        <p:nvSpPr>
          <p:cNvPr id="32" name="Oval 31">
            <a:extLst>
              <a:ext uri="{FF2B5EF4-FFF2-40B4-BE49-F238E27FC236}">
                <a16:creationId xmlns:a16="http://schemas.microsoft.com/office/drawing/2014/main" id="{6E47911E-AB91-4446-3A62-AD388E63AF6F}"/>
              </a:ext>
            </a:extLst>
          </p:cNvPr>
          <p:cNvSpPr/>
          <p:nvPr/>
        </p:nvSpPr>
        <p:spPr>
          <a:xfrm>
            <a:off x="8622976" y="2572516"/>
            <a:ext cx="410151" cy="410151"/>
          </a:xfrm>
          <a:prstGeom prst="ellipse">
            <a:avLst/>
          </a:prstGeom>
          <a:solidFill>
            <a:srgbClr val="FFFFFF"/>
          </a:solid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600">
              <a:latin typeface="Source Sans Pro" panose="020B0503030403020204" pitchFamily="34" charset="0"/>
            </a:endParaRPr>
          </a:p>
        </p:txBody>
      </p:sp>
      <p:sp>
        <p:nvSpPr>
          <p:cNvPr id="33" name="TextBox 32">
            <a:extLst>
              <a:ext uri="{FF2B5EF4-FFF2-40B4-BE49-F238E27FC236}">
                <a16:creationId xmlns:a16="http://schemas.microsoft.com/office/drawing/2014/main" id="{6B1AD84B-C36C-96FE-5A5B-074224E80ADA}"/>
              </a:ext>
            </a:extLst>
          </p:cNvPr>
          <p:cNvSpPr txBox="1"/>
          <p:nvPr/>
        </p:nvSpPr>
        <p:spPr>
          <a:xfrm>
            <a:off x="9591521" y="2780440"/>
            <a:ext cx="1406715" cy="584775"/>
          </a:xfrm>
          <a:prstGeom prst="rect">
            <a:avLst/>
          </a:prstGeom>
          <a:noFill/>
        </p:spPr>
        <p:txBody>
          <a:bodyPr wrap="square">
            <a:spAutoFit/>
          </a:bodyPr>
          <a:lstStyle/>
          <a:p>
            <a:pPr algn="ctr"/>
            <a:r>
              <a:rPr lang="en-US" sz="1600" b="1" dirty="0">
                <a:ln w="6600">
                  <a:noFill/>
                  <a:prstDash val="solid"/>
                </a:ln>
                <a:solidFill>
                  <a:schemeClr val="accent6"/>
                </a:solidFill>
                <a:latin typeface="Source Sans Pro" panose="020B0503030403020204" pitchFamily="34" charset="0"/>
              </a:rPr>
              <a:t>Release of </a:t>
            </a:r>
            <a:r>
              <a:rPr lang="en-US" sz="1600" b="1" dirty="0" err="1">
                <a:ln w="6600">
                  <a:noFill/>
                  <a:prstDash val="solid"/>
                </a:ln>
                <a:solidFill>
                  <a:schemeClr val="accent6"/>
                </a:solidFill>
                <a:latin typeface="Source Sans Pro" panose="020B0503030403020204" pitchFamily="34" charset="0"/>
              </a:rPr>
              <a:t>LumaCam</a:t>
            </a:r>
            <a:endParaRPr lang="en-NL" sz="1600" dirty="0">
              <a:ln w="6600">
                <a:noFill/>
                <a:prstDash val="solid"/>
              </a:ln>
              <a:solidFill>
                <a:schemeClr val="accent6"/>
              </a:solidFill>
              <a:latin typeface="Source Sans Pro" panose="020B0503030403020204" pitchFamily="34" charset="0"/>
            </a:endParaRPr>
          </a:p>
        </p:txBody>
      </p:sp>
      <p:sp>
        <p:nvSpPr>
          <p:cNvPr id="5" name="Rectangle 4">
            <a:extLst>
              <a:ext uri="{FF2B5EF4-FFF2-40B4-BE49-F238E27FC236}">
                <a16:creationId xmlns:a16="http://schemas.microsoft.com/office/drawing/2014/main" id="{7654BC6B-7CC6-08E9-0415-DD58FA457C87}"/>
              </a:ext>
            </a:extLst>
          </p:cNvPr>
          <p:cNvSpPr/>
          <p:nvPr/>
        </p:nvSpPr>
        <p:spPr>
          <a:xfrm>
            <a:off x="10275742" y="1850319"/>
            <a:ext cx="832279" cy="461665"/>
          </a:xfrm>
          <a:prstGeom prst="rect">
            <a:avLst/>
          </a:prstGeom>
          <a:noFill/>
        </p:spPr>
        <p:txBody>
          <a:bodyPr wrap="none" lIns="91440" tIns="45720" rIns="91440" bIns="45720">
            <a:spAutoFit/>
          </a:bodyPr>
          <a:lstStyle/>
          <a:p>
            <a:pPr algn="ctr"/>
            <a:r>
              <a:rPr lang="en-US" sz="2400" b="1">
                <a:ln w="6600">
                  <a:noFill/>
                  <a:prstDash val="solid"/>
                </a:ln>
                <a:solidFill>
                  <a:schemeClr val="accent5"/>
                </a:solidFill>
                <a:latin typeface="Source Sans Pro" panose="020B0503030403020204" pitchFamily="34" charset="0"/>
              </a:rPr>
              <a:t>2023</a:t>
            </a:r>
          </a:p>
        </p:txBody>
      </p:sp>
      <p:sp>
        <p:nvSpPr>
          <p:cNvPr id="6" name="Oval 5">
            <a:extLst>
              <a:ext uri="{FF2B5EF4-FFF2-40B4-BE49-F238E27FC236}">
                <a16:creationId xmlns:a16="http://schemas.microsoft.com/office/drawing/2014/main" id="{1B8EFE46-4769-3CC5-D4EF-2D443363BF3A}"/>
              </a:ext>
            </a:extLst>
          </p:cNvPr>
          <p:cNvSpPr/>
          <p:nvPr/>
        </p:nvSpPr>
        <p:spPr>
          <a:xfrm>
            <a:off x="10157875" y="1486053"/>
            <a:ext cx="410151" cy="410151"/>
          </a:xfrm>
          <a:prstGeom prst="ellipse">
            <a:avLst/>
          </a:prstGeom>
          <a:solidFill>
            <a:schemeClr val="accent5">
              <a:lumMod val="40000"/>
              <a:lumOff val="60000"/>
            </a:schemeClr>
          </a:solid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600">
              <a:latin typeface="Source Sans Pro" panose="020B0503030403020204" pitchFamily="34" charset="0"/>
            </a:endParaRPr>
          </a:p>
        </p:txBody>
      </p:sp>
      <p:sp>
        <p:nvSpPr>
          <p:cNvPr id="7" name="TextBox 6">
            <a:extLst>
              <a:ext uri="{FF2B5EF4-FFF2-40B4-BE49-F238E27FC236}">
                <a16:creationId xmlns:a16="http://schemas.microsoft.com/office/drawing/2014/main" id="{0CBE932C-5228-53D5-4F6E-5F20FFB476D1}"/>
              </a:ext>
            </a:extLst>
          </p:cNvPr>
          <p:cNvSpPr txBox="1"/>
          <p:nvPr/>
        </p:nvSpPr>
        <p:spPr>
          <a:xfrm>
            <a:off x="8529590" y="1080169"/>
            <a:ext cx="1605768" cy="584775"/>
          </a:xfrm>
          <a:prstGeom prst="rect">
            <a:avLst/>
          </a:prstGeom>
          <a:noFill/>
        </p:spPr>
        <p:txBody>
          <a:bodyPr wrap="square">
            <a:spAutoFit/>
          </a:bodyPr>
          <a:lstStyle/>
          <a:p>
            <a:pPr algn="ctr"/>
            <a:r>
              <a:rPr lang="en-US" sz="1600" dirty="0">
                <a:ln w="6600">
                  <a:noFill/>
                  <a:prstDash val="solid"/>
                </a:ln>
                <a:solidFill>
                  <a:srgbClr val="002060"/>
                </a:solidFill>
                <a:latin typeface="Source Sans Pro" panose="020B0503030403020204" pitchFamily="34" charset="0"/>
              </a:rPr>
              <a:t>Release of 4D-STEM solutions</a:t>
            </a:r>
            <a:endParaRPr lang="en-NL" sz="1600" dirty="0">
              <a:ln w="6600">
                <a:noFill/>
                <a:prstDash val="solid"/>
              </a:ln>
              <a:solidFill>
                <a:srgbClr val="002060"/>
              </a:solidFill>
              <a:latin typeface="Source Sans Pro" panose="020B0503030403020204" pitchFamily="34" charset="0"/>
            </a:endParaRPr>
          </a:p>
        </p:txBody>
      </p:sp>
      <p:cxnSp>
        <p:nvCxnSpPr>
          <p:cNvPr id="9" name="Straight Arrow Connector 8">
            <a:extLst>
              <a:ext uri="{FF2B5EF4-FFF2-40B4-BE49-F238E27FC236}">
                <a16:creationId xmlns:a16="http://schemas.microsoft.com/office/drawing/2014/main" id="{C77C1097-F70D-28BD-9BD3-7381C43C1A74}"/>
              </a:ext>
            </a:extLst>
          </p:cNvPr>
          <p:cNvCxnSpPr>
            <a:stCxn id="7170" idx="2"/>
            <a:endCxn id="13" idx="7"/>
          </p:cNvCxnSpPr>
          <p:nvPr/>
        </p:nvCxnSpPr>
        <p:spPr>
          <a:xfrm flipH="1">
            <a:off x="914249" y="3367445"/>
            <a:ext cx="1428995" cy="2182503"/>
          </a:xfrm>
          <a:prstGeom prst="straightConnector1">
            <a:avLst/>
          </a:prstGeom>
          <a:solidFill>
            <a:srgbClr val="FFFFFF"/>
          </a:solid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cxnSp>
      <p:sp>
        <p:nvSpPr>
          <p:cNvPr id="2" name="Rectangle 1">
            <a:extLst>
              <a:ext uri="{FF2B5EF4-FFF2-40B4-BE49-F238E27FC236}">
                <a16:creationId xmlns:a16="http://schemas.microsoft.com/office/drawing/2014/main" id="{5B1FBD63-94D7-71C7-D6C5-C10137980E4E}"/>
              </a:ext>
            </a:extLst>
          </p:cNvPr>
          <p:cNvSpPr/>
          <p:nvPr/>
        </p:nvSpPr>
        <p:spPr>
          <a:xfrm>
            <a:off x="11027582" y="1179759"/>
            <a:ext cx="832279" cy="461665"/>
          </a:xfrm>
          <a:prstGeom prst="rect">
            <a:avLst/>
          </a:prstGeom>
          <a:noFill/>
        </p:spPr>
        <p:txBody>
          <a:bodyPr wrap="none" lIns="91440" tIns="45720" rIns="91440" bIns="45720">
            <a:spAutoFit/>
          </a:bodyPr>
          <a:lstStyle/>
          <a:p>
            <a:pPr algn="ctr"/>
            <a:r>
              <a:rPr lang="en-US" sz="2400" b="1" dirty="0">
                <a:ln w="6600">
                  <a:noFill/>
                  <a:prstDash val="solid"/>
                </a:ln>
                <a:solidFill>
                  <a:schemeClr val="accent5"/>
                </a:solidFill>
                <a:latin typeface="Source Sans Pro" panose="020B0503030403020204" pitchFamily="34" charset="0"/>
              </a:rPr>
              <a:t>2024</a:t>
            </a:r>
          </a:p>
        </p:txBody>
      </p:sp>
      <p:sp>
        <p:nvSpPr>
          <p:cNvPr id="8" name="Oval 7">
            <a:extLst>
              <a:ext uri="{FF2B5EF4-FFF2-40B4-BE49-F238E27FC236}">
                <a16:creationId xmlns:a16="http://schemas.microsoft.com/office/drawing/2014/main" id="{DE8446F7-2F0B-2F6A-175C-9A121C5E41B4}"/>
              </a:ext>
            </a:extLst>
          </p:cNvPr>
          <p:cNvSpPr/>
          <p:nvPr/>
        </p:nvSpPr>
        <p:spPr>
          <a:xfrm>
            <a:off x="10909715" y="815493"/>
            <a:ext cx="410151" cy="410151"/>
          </a:xfrm>
          <a:prstGeom prst="ellipse">
            <a:avLst/>
          </a:prstGeom>
          <a:solidFill>
            <a:schemeClr val="accent4">
              <a:lumMod val="60000"/>
              <a:lumOff val="40000"/>
            </a:schemeClr>
          </a:solid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600">
              <a:latin typeface="Source Sans Pro" panose="020B0503030403020204" pitchFamily="34" charset="0"/>
            </a:endParaRPr>
          </a:p>
        </p:txBody>
      </p:sp>
      <p:sp>
        <p:nvSpPr>
          <p:cNvPr id="10" name="TextBox 9">
            <a:extLst>
              <a:ext uri="{FF2B5EF4-FFF2-40B4-BE49-F238E27FC236}">
                <a16:creationId xmlns:a16="http://schemas.microsoft.com/office/drawing/2014/main" id="{82D4C7AC-87B5-E9E2-CE04-CE6F137BE880}"/>
              </a:ext>
            </a:extLst>
          </p:cNvPr>
          <p:cNvSpPr txBox="1"/>
          <p:nvPr/>
        </p:nvSpPr>
        <p:spPr>
          <a:xfrm>
            <a:off x="9555750" y="480729"/>
            <a:ext cx="1605768" cy="584775"/>
          </a:xfrm>
          <a:prstGeom prst="rect">
            <a:avLst/>
          </a:prstGeom>
          <a:noFill/>
        </p:spPr>
        <p:txBody>
          <a:bodyPr wrap="square">
            <a:spAutoFit/>
          </a:bodyPr>
          <a:lstStyle/>
          <a:p>
            <a:pPr algn="ctr"/>
            <a:r>
              <a:rPr lang="en-US" sz="1600" b="1" dirty="0">
                <a:ln w="6600">
                  <a:noFill/>
                  <a:prstDash val="solid"/>
                </a:ln>
                <a:solidFill>
                  <a:schemeClr val="accent6"/>
                </a:solidFill>
                <a:latin typeface="Source Sans Pro" panose="020B0503030403020204" pitchFamily="34" charset="0"/>
              </a:rPr>
              <a:t>Release of Hyperion</a:t>
            </a:r>
            <a:endParaRPr lang="en-NL" sz="1600" b="1" dirty="0">
              <a:ln w="6600">
                <a:noFill/>
                <a:prstDash val="solid"/>
              </a:ln>
              <a:solidFill>
                <a:schemeClr val="accent6"/>
              </a:solidFill>
              <a:latin typeface="Source Sans Pro" panose="020B0503030403020204" pitchFamily="34" charset="0"/>
            </a:endParaRPr>
          </a:p>
        </p:txBody>
      </p:sp>
      <p:sp>
        <p:nvSpPr>
          <p:cNvPr id="14" name="TextBox 13">
            <a:extLst>
              <a:ext uri="{FF2B5EF4-FFF2-40B4-BE49-F238E27FC236}">
                <a16:creationId xmlns:a16="http://schemas.microsoft.com/office/drawing/2014/main" id="{6D61FEB2-BD63-0980-C227-265EE98D1E56}"/>
              </a:ext>
            </a:extLst>
          </p:cNvPr>
          <p:cNvSpPr txBox="1"/>
          <p:nvPr/>
        </p:nvSpPr>
        <p:spPr>
          <a:xfrm>
            <a:off x="10673712" y="2152841"/>
            <a:ext cx="1406715" cy="584775"/>
          </a:xfrm>
          <a:prstGeom prst="rect">
            <a:avLst/>
          </a:prstGeom>
          <a:noFill/>
        </p:spPr>
        <p:txBody>
          <a:bodyPr wrap="square">
            <a:spAutoFit/>
          </a:bodyPr>
          <a:lstStyle/>
          <a:p>
            <a:pPr algn="ctr"/>
            <a:r>
              <a:rPr lang="en-US" sz="1600" b="1" dirty="0">
                <a:ln w="6600">
                  <a:noFill/>
                  <a:prstDash val="solid"/>
                </a:ln>
                <a:solidFill>
                  <a:schemeClr val="accent6"/>
                </a:solidFill>
                <a:latin typeface="Source Sans Pro" panose="020B0503030403020204" pitchFamily="34" charset="0"/>
              </a:rPr>
              <a:t>Release of Phoebe</a:t>
            </a:r>
            <a:endParaRPr lang="en-NL" sz="1600" dirty="0">
              <a:ln w="6600">
                <a:noFill/>
                <a:prstDash val="solid"/>
              </a:ln>
              <a:solidFill>
                <a:schemeClr val="accent6"/>
              </a:solidFill>
              <a:latin typeface="Source Sans Pro" panose="020B0503030403020204" pitchFamily="34" charset="0"/>
            </a:endParaRPr>
          </a:p>
        </p:txBody>
      </p:sp>
    </p:spTree>
    <p:extLst>
      <p:ext uri="{BB962C8B-B14F-4D97-AF65-F5344CB8AC3E}">
        <p14:creationId xmlns:p14="http://schemas.microsoft.com/office/powerpoint/2010/main" val="908698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209BB4F-506B-5FD5-59B8-59179680263C}"/>
              </a:ext>
            </a:extLst>
          </p:cNvPr>
          <p:cNvPicPr>
            <a:picLocks noChangeAspect="1"/>
          </p:cNvPicPr>
          <p:nvPr/>
        </p:nvPicPr>
        <p:blipFill rotWithShape="1">
          <a:blip r:embed="rId3">
            <a:extLst>
              <a:ext uri="{BEBA8EAE-BF5A-486C-A8C5-ECC9F3942E4B}">
                <a14:imgProps xmlns:a14="http://schemas.microsoft.com/office/drawing/2010/main">
                  <a14:imgLayer r:embed="rId4">
                    <a14:imgEffect>
                      <a14:saturation sat="400000"/>
                    </a14:imgEffect>
                  </a14:imgLayer>
                </a14:imgProps>
              </a:ext>
            </a:extLst>
          </a:blip>
          <a:srcRect l="3329" t="6232" r="51266" b="1766"/>
          <a:stretch/>
        </p:blipFill>
        <p:spPr>
          <a:xfrm rot="5400000">
            <a:off x="4404863" y="2768540"/>
            <a:ext cx="3382273" cy="3168000"/>
          </a:xfrm>
          <a:prstGeom prst="rect">
            <a:avLst/>
          </a:prstGeom>
        </p:spPr>
      </p:pic>
      <p:sp>
        <p:nvSpPr>
          <p:cNvPr id="2" name="Title 1">
            <a:extLst>
              <a:ext uri="{FF2B5EF4-FFF2-40B4-BE49-F238E27FC236}">
                <a16:creationId xmlns:a16="http://schemas.microsoft.com/office/drawing/2014/main" id="{0184F035-4752-93CB-1C34-2411E89EA44F}"/>
              </a:ext>
            </a:extLst>
          </p:cNvPr>
          <p:cNvSpPr>
            <a:spLocks noGrp="1"/>
          </p:cNvSpPr>
          <p:nvPr>
            <p:ph type="title"/>
          </p:nvPr>
        </p:nvSpPr>
        <p:spPr/>
        <p:txBody>
          <a:bodyPr/>
          <a:lstStyle/>
          <a:p>
            <a:r>
              <a:rPr lang="de-DE" dirty="0"/>
              <a:t>TPX3CAM: Hybrid Pixel Photon Detector</a:t>
            </a:r>
            <a:endParaRPr lang="en-NL" dirty="0"/>
          </a:p>
        </p:txBody>
      </p:sp>
      <p:sp>
        <p:nvSpPr>
          <p:cNvPr id="4" name="Date Placeholder 3">
            <a:extLst>
              <a:ext uri="{FF2B5EF4-FFF2-40B4-BE49-F238E27FC236}">
                <a16:creationId xmlns:a16="http://schemas.microsoft.com/office/drawing/2014/main" id="{9935B4C1-9C0F-71CB-CC19-A2CADBA23276}"/>
              </a:ext>
            </a:extLst>
          </p:cNvPr>
          <p:cNvSpPr>
            <a:spLocks noGrp="1"/>
          </p:cNvSpPr>
          <p:nvPr>
            <p:ph type="dt" sz="half" idx="10"/>
          </p:nvPr>
        </p:nvSpPr>
        <p:spPr/>
        <p:txBody>
          <a:bodyPr/>
          <a:lstStyle/>
          <a:p>
            <a:fld id="{7C96C100-8C30-43F2-B876-65130B55159E}" type="datetime3">
              <a:rPr lang="en-US" smtClean="0"/>
              <a:t>24 January 2025</a:t>
            </a:fld>
            <a:endParaRPr lang="en-US" dirty="0"/>
          </a:p>
        </p:txBody>
      </p:sp>
      <p:sp>
        <p:nvSpPr>
          <p:cNvPr id="5" name="Footer Placeholder 4">
            <a:extLst>
              <a:ext uri="{FF2B5EF4-FFF2-40B4-BE49-F238E27FC236}">
                <a16:creationId xmlns:a16="http://schemas.microsoft.com/office/drawing/2014/main" id="{72ABFF28-281B-2943-DC42-171FAE65871C}"/>
              </a:ext>
            </a:extLst>
          </p:cNvPr>
          <p:cNvSpPr>
            <a:spLocks noGrp="1"/>
          </p:cNvSpPr>
          <p:nvPr>
            <p:ph type="ftr" sz="quarter" idx="11"/>
          </p:nvPr>
        </p:nvSpPr>
        <p:spPr/>
        <p:txBody>
          <a:bodyPr/>
          <a:lstStyle/>
          <a:p>
            <a:r>
              <a:rPr lang="pt-BR"/>
              <a:t>Hybrid Pixel Single Photon Detector for Quantum Application |  Shazia Farooq</a:t>
            </a:r>
            <a:endParaRPr lang="en-US" dirty="0"/>
          </a:p>
        </p:txBody>
      </p:sp>
      <p:pic>
        <p:nvPicPr>
          <p:cNvPr id="1026" name="Picture 2" descr="Andrei Nomerotski">
            <a:extLst>
              <a:ext uri="{FF2B5EF4-FFF2-40B4-BE49-F238E27FC236}">
                <a16:creationId xmlns:a16="http://schemas.microsoft.com/office/drawing/2014/main" id="{13711CC5-F308-A238-A140-DCB5ABD2EA8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2668" b="9791"/>
          <a:stretch/>
        </p:blipFill>
        <p:spPr bwMode="auto">
          <a:xfrm>
            <a:off x="221267" y="1724726"/>
            <a:ext cx="3593712" cy="4176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Rounded Corners 2">
            <a:extLst>
              <a:ext uri="{FF2B5EF4-FFF2-40B4-BE49-F238E27FC236}">
                <a16:creationId xmlns:a16="http://schemas.microsoft.com/office/drawing/2014/main" id="{B1E3D4DB-0294-D01C-E4D5-39F82B381071}"/>
              </a:ext>
            </a:extLst>
          </p:cNvPr>
          <p:cNvSpPr/>
          <p:nvPr/>
        </p:nvSpPr>
        <p:spPr>
          <a:xfrm>
            <a:off x="1705517" y="5355325"/>
            <a:ext cx="2592180" cy="688351"/>
          </a:xfrm>
          <a:prstGeom prst="roundRect">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de-DE" dirty="0">
                <a:latin typeface="Source Sans Pro" panose="020B0503030403020204" pitchFamily="34" charset="0"/>
                <a:ea typeface="Source Sans Pro" panose="020B0503030403020204" pitchFamily="34" charset="0"/>
              </a:rPr>
              <a:t>Prof. Andrei Nomerotski</a:t>
            </a:r>
          </a:p>
          <a:p>
            <a:pPr algn="ctr"/>
            <a:r>
              <a:rPr lang="de-DE" dirty="0">
                <a:latin typeface="Source Sans Pro" panose="020B0503030403020204" pitchFamily="34" charset="0"/>
                <a:ea typeface="Source Sans Pro" panose="020B0503030403020204" pitchFamily="34" charset="0"/>
              </a:rPr>
              <a:t>(</a:t>
            </a:r>
            <a:r>
              <a:rPr lang="de-DE" dirty="0" err="1">
                <a:latin typeface="Source Sans Pro" panose="020B0503030403020204" pitchFamily="34" charset="0"/>
                <a:ea typeface="Source Sans Pro" panose="020B0503030403020204" pitchFamily="34" charset="0"/>
              </a:rPr>
              <a:t>StonyBrook</a:t>
            </a:r>
            <a:r>
              <a:rPr lang="de-DE" dirty="0">
                <a:latin typeface="Source Sans Pro" panose="020B0503030403020204" pitchFamily="34" charset="0"/>
                <a:ea typeface="Source Sans Pro" panose="020B0503030403020204" pitchFamily="34" charset="0"/>
              </a:rPr>
              <a:t> &amp; BNL)</a:t>
            </a:r>
            <a:endParaRPr lang="en-NL" dirty="0">
              <a:latin typeface="Source Sans Pro" panose="020B0503030403020204" pitchFamily="34" charset="0"/>
              <a:ea typeface="Source Sans Pro" panose="020B0503030403020204" pitchFamily="34" charset="0"/>
            </a:endParaRPr>
          </a:p>
        </p:txBody>
      </p:sp>
      <p:sp>
        <p:nvSpPr>
          <p:cNvPr id="6" name="Rectangle: Rounded Corners 5">
            <a:extLst>
              <a:ext uri="{FF2B5EF4-FFF2-40B4-BE49-F238E27FC236}">
                <a16:creationId xmlns:a16="http://schemas.microsoft.com/office/drawing/2014/main" id="{B6FA1A07-637B-37BB-89ED-BB08575E4BF1}"/>
              </a:ext>
            </a:extLst>
          </p:cNvPr>
          <p:cNvSpPr/>
          <p:nvPr/>
        </p:nvSpPr>
        <p:spPr>
          <a:xfrm>
            <a:off x="4799909" y="1526783"/>
            <a:ext cx="2592180" cy="1057860"/>
          </a:xfrm>
          <a:prstGeom prst="roundRect">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de-DE" dirty="0">
                <a:latin typeface="Source Sans Pro" panose="020B0503030403020204" pitchFamily="34" charset="0"/>
                <a:ea typeface="Source Sans Pro" panose="020B0503030403020204" pitchFamily="34" charset="0"/>
              </a:rPr>
              <a:t>Single-Photon-Sensitive Event-Driven , Tim-Resolved 2D Detector</a:t>
            </a:r>
            <a:endParaRPr lang="en-NL" dirty="0">
              <a:latin typeface="Source Sans Pro" panose="020B0503030403020204" pitchFamily="34" charset="0"/>
              <a:ea typeface="Source Sans Pro" panose="020B0503030403020204" pitchFamily="34" charset="0"/>
            </a:endParaRPr>
          </a:p>
        </p:txBody>
      </p:sp>
      <p:sp>
        <p:nvSpPr>
          <p:cNvPr id="10" name="Rectangle: Rounded Corners 9">
            <a:extLst>
              <a:ext uri="{FF2B5EF4-FFF2-40B4-BE49-F238E27FC236}">
                <a16:creationId xmlns:a16="http://schemas.microsoft.com/office/drawing/2014/main" id="{8E57A206-AFBC-6ABF-24B6-D39A0A588F85}"/>
              </a:ext>
            </a:extLst>
          </p:cNvPr>
          <p:cNvSpPr/>
          <p:nvPr/>
        </p:nvSpPr>
        <p:spPr>
          <a:xfrm>
            <a:off x="8222124" y="2316342"/>
            <a:ext cx="3600516" cy="3727334"/>
          </a:xfrm>
          <a:prstGeom prst="roundRect">
            <a:avLst/>
          </a:prstGeom>
          <a:ln/>
        </p:spPr>
        <p:style>
          <a:lnRef idx="1">
            <a:schemeClr val="accent6"/>
          </a:lnRef>
          <a:fillRef idx="3">
            <a:schemeClr val="accent6"/>
          </a:fillRef>
          <a:effectRef idx="2">
            <a:schemeClr val="accent6"/>
          </a:effectRef>
          <a:fontRef idx="minor">
            <a:schemeClr val="lt1"/>
          </a:fontRef>
        </p:style>
        <p:txBody>
          <a:bodyPr rtlCol="0" anchor="t"/>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endParaRPr lang="de-DE" sz="1600" dirty="0">
              <a:solidFill>
                <a:schemeClr val="bg1"/>
              </a:solidFill>
              <a:latin typeface="Source Sans Pro" panose="020B0503030403020204" pitchFamily="34" charset="0"/>
              <a:ea typeface="Source Sans Pro" panose="020B0503030403020204" pitchFamily="34" charset="0"/>
            </a:endParaRPr>
          </a:p>
          <a:p>
            <a:r>
              <a:rPr lang="de-DE" sz="1600" dirty="0">
                <a:solidFill>
                  <a:schemeClr val="bg1"/>
                </a:solidFill>
                <a:latin typeface="Source Sans Pro" panose="020B0503030403020204" pitchFamily="34" charset="0"/>
                <a:ea typeface="Source Sans Pro" panose="020B0503030403020204" pitchFamily="34" charset="0"/>
              </a:rPr>
              <a:t>Detection of optical photons (VIS to UV range) making use of optical photon sensors:</a:t>
            </a:r>
            <a:br>
              <a:rPr lang="de-DE" sz="1600" dirty="0">
                <a:solidFill>
                  <a:schemeClr val="bg1"/>
                </a:solidFill>
                <a:latin typeface="Source Sans Pro" panose="020B0503030403020204" pitchFamily="34" charset="0"/>
                <a:ea typeface="Source Sans Pro" panose="020B0503030403020204" pitchFamily="34" charset="0"/>
              </a:rPr>
            </a:br>
            <a:endParaRPr lang="de-DE" sz="1600" dirty="0">
              <a:solidFill>
                <a:schemeClr val="bg1"/>
              </a:solidFill>
              <a:latin typeface="Source Sans Pro" panose="020B0503030403020204" pitchFamily="34" charset="0"/>
              <a:ea typeface="Source Sans Pro" panose="020B0503030403020204" pitchFamily="34" charset="0"/>
            </a:endParaRPr>
          </a:p>
          <a:p>
            <a:pPr marL="285750" indent="-285750">
              <a:buFont typeface="Arial" panose="020B0604020202020204" pitchFamily="34" charset="0"/>
              <a:buChar char="•"/>
            </a:pPr>
            <a:r>
              <a:rPr lang="de-DE" sz="1600" dirty="0">
                <a:solidFill>
                  <a:schemeClr val="bg1"/>
                </a:solidFill>
                <a:latin typeface="Source Sans Pro" panose="020B0503030403020204" pitchFamily="34" charset="0"/>
                <a:ea typeface="Source Sans Pro" panose="020B0503030403020204" pitchFamily="34" charset="0"/>
              </a:rPr>
              <a:t>Conventional silicon sensor adapted to optical photons sensing </a:t>
            </a:r>
            <a:br>
              <a:rPr lang="de-DE" sz="1600" dirty="0">
                <a:solidFill>
                  <a:schemeClr val="bg1"/>
                </a:solidFill>
                <a:latin typeface="Source Sans Pro" panose="020B0503030403020204" pitchFamily="34" charset="0"/>
                <a:ea typeface="Source Sans Pro" panose="020B0503030403020204" pitchFamily="34" charset="0"/>
              </a:rPr>
            </a:br>
            <a:endParaRPr lang="de-DE" sz="1600" dirty="0">
              <a:solidFill>
                <a:schemeClr val="bg1"/>
              </a:solidFill>
              <a:latin typeface="Source Sans Pro" panose="020B0503030403020204" pitchFamily="34" charset="0"/>
              <a:ea typeface="Source Sans Pro" panose="020B0503030403020204" pitchFamily="34" charset="0"/>
            </a:endParaRPr>
          </a:p>
          <a:p>
            <a:pPr marL="285750" indent="-285750">
              <a:buFont typeface="Arial" panose="020B0604020202020204" pitchFamily="34" charset="0"/>
              <a:buChar char="•"/>
            </a:pPr>
            <a:r>
              <a:rPr lang="de-DE" sz="1600" dirty="0">
                <a:solidFill>
                  <a:schemeClr val="bg1"/>
                </a:solidFill>
                <a:latin typeface="Source Sans Pro" panose="020B0503030403020204" pitchFamily="34" charset="0"/>
                <a:ea typeface="Source Sans Pro" panose="020B0503030403020204" pitchFamily="34" charset="0"/>
              </a:rPr>
              <a:t>Electron multipliers (MCP)</a:t>
            </a:r>
            <a:br>
              <a:rPr lang="de-DE" sz="1600" dirty="0">
                <a:solidFill>
                  <a:schemeClr val="bg1"/>
                </a:solidFill>
                <a:latin typeface="Source Sans Pro" panose="020B0503030403020204" pitchFamily="34" charset="0"/>
                <a:ea typeface="Source Sans Pro" panose="020B0503030403020204" pitchFamily="34" charset="0"/>
              </a:rPr>
            </a:br>
            <a:endParaRPr lang="de-DE" sz="1600" dirty="0">
              <a:solidFill>
                <a:schemeClr val="bg1"/>
              </a:solidFill>
              <a:latin typeface="Source Sans Pro" panose="020B0503030403020204" pitchFamily="34" charset="0"/>
              <a:ea typeface="Source Sans Pro" panose="020B0503030403020204" pitchFamily="34" charset="0"/>
            </a:endParaRPr>
          </a:p>
          <a:p>
            <a:pPr marL="285750" indent="-285750">
              <a:buFont typeface="Arial" panose="020B0604020202020204" pitchFamily="34" charset="0"/>
              <a:buChar char="•"/>
            </a:pPr>
            <a:r>
              <a:rPr lang="de-DE" sz="1600" dirty="0">
                <a:solidFill>
                  <a:schemeClr val="bg1"/>
                </a:solidFill>
                <a:latin typeface="Source Sans Pro" panose="020B0503030403020204" pitchFamily="34" charset="0"/>
                <a:ea typeface="Source Sans Pro" panose="020B0503030403020204" pitchFamily="34" charset="0"/>
              </a:rPr>
              <a:t>Image Intensifiers</a:t>
            </a:r>
          </a:p>
        </p:txBody>
      </p:sp>
      <p:pic>
        <p:nvPicPr>
          <p:cNvPr id="11" name="Picture 10">
            <a:extLst>
              <a:ext uri="{FF2B5EF4-FFF2-40B4-BE49-F238E27FC236}">
                <a16:creationId xmlns:a16="http://schemas.microsoft.com/office/drawing/2014/main" id="{21BB2DD8-DF84-C1F0-0E6A-E4D6A1D4F013}"/>
              </a:ext>
            </a:extLst>
          </p:cNvPr>
          <p:cNvPicPr>
            <a:picLocks noChangeAspect="1"/>
          </p:cNvPicPr>
          <p:nvPr/>
        </p:nvPicPr>
        <p:blipFill rotWithShape="1">
          <a:blip r:embed="rId6"/>
          <a:srcRect l="17840" t="9993" r="15054" b="6662"/>
          <a:stretch/>
        </p:blipFill>
        <p:spPr>
          <a:xfrm>
            <a:off x="8934662" y="495300"/>
            <a:ext cx="2522692" cy="1770242"/>
          </a:xfrm>
          <a:prstGeom prst="rect">
            <a:avLst/>
          </a:prstGeom>
          <a:noFill/>
        </p:spPr>
      </p:pic>
    </p:spTree>
    <p:extLst>
      <p:ext uri="{BB962C8B-B14F-4D97-AF65-F5344CB8AC3E}">
        <p14:creationId xmlns:p14="http://schemas.microsoft.com/office/powerpoint/2010/main" val="3157522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ACD42D-4610-82EE-9230-D41DD587A717}"/>
              </a:ext>
            </a:extLst>
          </p:cNvPr>
          <p:cNvSpPr>
            <a:spLocks noGrp="1"/>
          </p:cNvSpPr>
          <p:nvPr>
            <p:ph type="title"/>
          </p:nvPr>
        </p:nvSpPr>
        <p:spPr>
          <a:xfrm>
            <a:off x="187287" y="729658"/>
            <a:ext cx="11423522" cy="988332"/>
          </a:xfrm>
        </p:spPr>
        <p:txBody>
          <a:bodyPr vert="horz" lIns="0" tIns="0" rIns="0" bIns="0" rtlCol="0" anchor="t" anchorCtr="0">
            <a:normAutofit/>
          </a:bodyPr>
          <a:lstStyle/>
          <a:p>
            <a:r>
              <a:rPr lang="en-US" b="0" i="0" kern="1200" cap="none" dirty="0">
                <a:latin typeface="Source Sans Pro Light" panose="020B0403030403020204" pitchFamily="34" charset="0"/>
                <a:ea typeface="Source Sans Pro Light" panose="020B0403030403020204" pitchFamily="34" charset="0"/>
                <a:cs typeface="+mj-cs"/>
              </a:rPr>
              <a:t>Hybrid Pixel Detectors</a:t>
            </a:r>
          </a:p>
        </p:txBody>
      </p:sp>
      <p:pic>
        <p:nvPicPr>
          <p:cNvPr id="1026" name="Picture 2" descr="A close up of a device&#10;&#10;Description automatically generated">
            <a:extLst>
              <a:ext uri="{FF2B5EF4-FFF2-40B4-BE49-F238E27FC236}">
                <a16:creationId xmlns:a16="http://schemas.microsoft.com/office/drawing/2014/main" id="{D8DBE9ED-B457-71DF-5D83-4452E99260DE}"/>
              </a:ext>
            </a:extLst>
          </p:cNvPr>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t="4759" b="8636"/>
          <a:stretch/>
        </p:blipFill>
        <p:spPr bwMode="auto">
          <a:xfrm>
            <a:off x="6218173" y="2366682"/>
            <a:ext cx="5760000" cy="3629049"/>
          </a:xfrm>
          <a:prstGeom prst="rect">
            <a:avLst/>
          </a:prstGeom>
          <a:solidFill>
            <a:srgbClr val="FFFFFF"/>
          </a:solidFill>
        </p:spPr>
      </p:pic>
      <p:pic>
        <p:nvPicPr>
          <p:cNvPr id="8" name="Content Placeholder 7" descr="A diagram of a structure&#10;&#10;Description automatically generated">
            <a:extLst>
              <a:ext uri="{FF2B5EF4-FFF2-40B4-BE49-F238E27FC236}">
                <a16:creationId xmlns:a16="http://schemas.microsoft.com/office/drawing/2014/main" id="{EBB90E98-1EC9-F3A4-61C7-E1A5A20AC806}"/>
              </a:ext>
            </a:extLst>
          </p:cNvPr>
          <p:cNvPicPr>
            <a:picLocks noGrp="1" noChangeAspect="1"/>
          </p:cNvPicPr>
          <p:nvPr>
            <p:ph sz="quarter" idx="4"/>
          </p:nvPr>
        </p:nvPicPr>
        <p:blipFill rotWithShape="1">
          <a:blip r:embed="rId4"/>
          <a:srcRect t="-18"/>
          <a:stretch/>
        </p:blipFill>
        <p:spPr>
          <a:xfrm>
            <a:off x="213827" y="2015402"/>
            <a:ext cx="5760000" cy="3980329"/>
          </a:xfrm>
          <a:noFill/>
        </p:spPr>
      </p:pic>
      <p:sp>
        <p:nvSpPr>
          <p:cNvPr id="11" name="Rectangle 10">
            <a:extLst>
              <a:ext uri="{FF2B5EF4-FFF2-40B4-BE49-F238E27FC236}">
                <a16:creationId xmlns:a16="http://schemas.microsoft.com/office/drawing/2014/main" id="{07F540B6-7C37-3478-7103-E0C4F4109C05}"/>
              </a:ext>
            </a:extLst>
          </p:cNvPr>
          <p:cNvSpPr/>
          <p:nvPr/>
        </p:nvSpPr>
        <p:spPr>
          <a:xfrm>
            <a:off x="6914189" y="673814"/>
            <a:ext cx="4920760" cy="1273184"/>
          </a:xfrm>
          <a:prstGeom prst="rect">
            <a:avLst/>
          </a:prstGeom>
          <a:ln/>
        </p:spPr>
        <p:style>
          <a:lnRef idx="1">
            <a:schemeClr val="accent6"/>
          </a:lnRef>
          <a:fillRef idx="3">
            <a:schemeClr val="accent6"/>
          </a:fillRef>
          <a:effectRef idx="2">
            <a:schemeClr val="accent6"/>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285750" indent="-285750">
              <a:buFont typeface="Arial" panose="020B0604020202020204" pitchFamily="34" charset="0"/>
              <a:buChar char="•"/>
            </a:pPr>
            <a:r>
              <a:rPr lang="de-AT" dirty="0"/>
              <a:t>Sensor material is separate from electronics this makes Timepix3 very robust.</a:t>
            </a:r>
          </a:p>
          <a:p>
            <a:pPr algn="l" rtl="0" fontAlgn="base">
              <a:buFont typeface="Arial" panose="020B0604020202020204" pitchFamily="34" charset="0"/>
              <a:buChar char="•"/>
            </a:pPr>
            <a:r>
              <a:rPr lang="de-AT" b="0" i="0" u="none" strike="noStrike" dirty="0">
                <a:solidFill>
                  <a:srgbClr val="FFFFFF"/>
                </a:solidFill>
                <a:effectLst/>
              </a:rPr>
              <a:t>    Noise Free (counting mode, thresholding)</a:t>
            </a:r>
            <a:r>
              <a:rPr lang="en-US" b="0" i="0" dirty="0">
                <a:solidFill>
                  <a:srgbClr val="000000"/>
                </a:solidFill>
                <a:effectLst/>
              </a:rPr>
              <a:t>​</a:t>
            </a:r>
          </a:p>
          <a:p>
            <a:pPr algn="l" rtl="0" fontAlgn="base">
              <a:buFont typeface="Arial" panose="020B0604020202020204" pitchFamily="34" charset="0"/>
              <a:buChar char="•"/>
            </a:pPr>
            <a:r>
              <a:rPr lang="de-AT" b="0" i="0" u="none" strike="noStrike" dirty="0">
                <a:solidFill>
                  <a:srgbClr val="FFFFFF"/>
                </a:solidFill>
                <a:effectLst/>
              </a:rPr>
              <a:t>    Ultra-sensitive (high intrinsic amplification)</a:t>
            </a:r>
            <a:endParaRPr lang="en-US" b="0" i="0" dirty="0">
              <a:solidFill>
                <a:srgbClr val="000000"/>
              </a:solidFill>
              <a:effectLst/>
            </a:endParaRPr>
          </a:p>
        </p:txBody>
      </p:sp>
      <p:sp>
        <p:nvSpPr>
          <p:cNvPr id="5" name="Date Placeholder 4">
            <a:extLst>
              <a:ext uri="{FF2B5EF4-FFF2-40B4-BE49-F238E27FC236}">
                <a16:creationId xmlns:a16="http://schemas.microsoft.com/office/drawing/2014/main" id="{FB10694A-BB35-B158-152F-864DAA71037C}"/>
              </a:ext>
            </a:extLst>
          </p:cNvPr>
          <p:cNvSpPr>
            <a:spLocks noGrp="1"/>
          </p:cNvSpPr>
          <p:nvPr>
            <p:ph type="dt" sz="half" idx="14"/>
          </p:nvPr>
        </p:nvSpPr>
        <p:spPr/>
        <p:txBody>
          <a:bodyPr/>
          <a:lstStyle/>
          <a:p>
            <a:fld id="{8DE1D6DF-65FF-4617-BE4E-FBED2195B6F7}" type="datetime3">
              <a:rPr lang="en-US" smtClean="0"/>
              <a:t>24 January 2025</a:t>
            </a:fld>
            <a:endParaRPr lang="en-US" dirty="0"/>
          </a:p>
        </p:txBody>
      </p:sp>
      <p:sp>
        <p:nvSpPr>
          <p:cNvPr id="6" name="Footer Placeholder 5">
            <a:extLst>
              <a:ext uri="{FF2B5EF4-FFF2-40B4-BE49-F238E27FC236}">
                <a16:creationId xmlns:a16="http://schemas.microsoft.com/office/drawing/2014/main" id="{EC854B98-BCA4-842D-43A4-CB2DF8DDDCF5}"/>
              </a:ext>
            </a:extLst>
          </p:cNvPr>
          <p:cNvSpPr>
            <a:spLocks noGrp="1"/>
          </p:cNvSpPr>
          <p:nvPr>
            <p:ph type="ftr" sz="quarter" idx="15"/>
          </p:nvPr>
        </p:nvSpPr>
        <p:spPr/>
        <p:txBody>
          <a:bodyPr/>
          <a:lstStyle/>
          <a:p>
            <a:r>
              <a:rPr lang="en-US"/>
              <a:t>Hybrid Pixel Single Photon Detector for Quantum Application |  Shazia Farooq</a:t>
            </a:r>
            <a:endParaRPr lang="en-US" dirty="0"/>
          </a:p>
        </p:txBody>
      </p:sp>
    </p:spTree>
    <p:extLst>
      <p:ext uri="{BB962C8B-B14F-4D97-AF65-F5344CB8AC3E}">
        <p14:creationId xmlns:p14="http://schemas.microsoft.com/office/powerpoint/2010/main" val="4026986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5FAFD4-0837-17FC-3537-0DF33BF09D21}"/>
              </a:ext>
            </a:extLst>
          </p:cNvPr>
          <p:cNvSpPr>
            <a:spLocks noGrp="1"/>
          </p:cNvSpPr>
          <p:nvPr>
            <p:ph type="dt" sz="half" idx="14"/>
          </p:nvPr>
        </p:nvSpPr>
        <p:spPr>
          <a:xfrm>
            <a:off x="10810875" y="6368619"/>
            <a:ext cx="1189038" cy="336981"/>
          </a:xfrm>
        </p:spPr>
        <p:txBody>
          <a:bodyPr/>
          <a:lstStyle/>
          <a:p>
            <a:fld id="{7739821D-1B41-4628-B1AD-3B548177F6B6}" type="datetime3">
              <a:rPr lang="en-US" smtClean="0"/>
              <a:t>24 January 2025</a:t>
            </a:fld>
            <a:endParaRPr lang="en-US"/>
          </a:p>
        </p:txBody>
      </p:sp>
      <p:sp>
        <p:nvSpPr>
          <p:cNvPr id="3" name="Footer Placeholder 2">
            <a:extLst>
              <a:ext uri="{FF2B5EF4-FFF2-40B4-BE49-F238E27FC236}">
                <a16:creationId xmlns:a16="http://schemas.microsoft.com/office/drawing/2014/main" id="{69ED1709-F477-E58E-CEB7-77F8A9E35CC9}"/>
              </a:ext>
            </a:extLst>
          </p:cNvPr>
          <p:cNvSpPr>
            <a:spLocks noGrp="1"/>
          </p:cNvSpPr>
          <p:nvPr>
            <p:ph type="ftr" sz="quarter" idx="15"/>
          </p:nvPr>
        </p:nvSpPr>
        <p:spPr/>
        <p:txBody>
          <a:bodyPr/>
          <a:lstStyle/>
          <a:p>
            <a:r>
              <a:rPr lang="pt-BR"/>
              <a:t>Hybrid Pixel Single Photon Detector for Quantum Application |  Shazia Farooq</a:t>
            </a:r>
            <a:endParaRPr lang="en-US"/>
          </a:p>
        </p:txBody>
      </p:sp>
      <p:sp>
        <p:nvSpPr>
          <p:cNvPr id="5" name="Title 14">
            <a:extLst>
              <a:ext uri="{FF2B5EF4-FFF2-40B4-BE49-F238E27FC236}">
                <a16:creationId xmlns:a16="http://schemas.microsoft.com/office/drawing/2014/main" id="{CA725D6B-E79D-EF7B-918B-6B7ECB38848A}"/>
              </a:ext>
            </a:extLst>
          </p:cNvPr>
          <p:cNvSpPr txBox="1">
            <a:spLocks/>
          </p:cNvSpPr>
          <p:nvPr/>
        </p:nvSpPr>
        <p:spPr>
          <a:xfrm>
            <a:off x="192088" y="470905"/>
            <a:ext cx="11812627" cy="688351"/>
          </a:xfrm>
          <a:prstGeom prst="rect">
            <a:avLst/>
          </a:prstGeom>
        </p:spPr>
        <p:txBody>
          <a:bodyPr/>
          <a:lstStyle>
            <a:lvl1pPr algn="l" defTabSz="457200" rtl="0" eaLnBrk="1" latinLnBrk="0" hangingPunct="1">
              <a:lnSpc>
                <a:spcPct val="100000"/>
              </a:lnSpc>
              <a:spcBef>
                <a:spcPct val="0"/>
              </a:spcBef>
              <a:buNone/>
              <a:defRPr sz="4000" b="0" i="0" kern="1200" cap="none">
                <a:solidFill>
                  <a:schemeClr val="accent1"/>
                </a:solidFill>
                <a:latin typeface="Source Sans Pro Light" panose="020B0403030403020204" pitchFamily="34" charset="0"/>
                <a:ea typeface="Source Sans Pro Light" panose="020B0403030403020204" pitchFamily="34" charset="0"/>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de-AT" dirty="0">
                <a:latin typeface="Source Sans Pro" panose="020B0503030403020204" pitchFamily="34" charset="0"/>
                <a:ea typeface="Source Sans Pro" panose="020B0503030403020204" pitchFamily="34" charset="0"/>
                <a:cs typeface="Roboto Slab Medium" pitchFamily="2" charset="0"/>
              </a:rPr>
              <a:t>Hybrid Pixel Detector </a:t>
            </a:r>
            <a:endParaRPr lang="en-NL" dirty="0">
              <a:latin typeface="Source Sans Pro" panose="020B0503030403020204" pitchFamily="34" charset="0"/>
              <a:ea typeface="Source Sans Pro" panose="020B0503030403020204" pitchFamily="34" charset="0"/>
              <a:cs typeface="Roboto Slab Medium" pitchFamily="2" charset="0"/>
            </a:endParaRPr>
          </a:p>
        </p:txBody>
      </p:sp>
      <p:pic>
        <p:nvPicPr>
          <p:cNvPr id="107" name="Picture 6">
            <a:extLst>
              <a:ext uri="{FF2B5EF4-FFF2-40B4-BE49-F238E27FC236}">
                <a16:creationId xmlns:a16="http://schemas.microsoft.com/office/drawing/2014/main" id="{A6FA588D-0EF2-24ED-C2C8-F6F736047B6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779" t="18772" r="16344" b="15713"/>
          <a:stretch/>
        </p:blipFill>
        <p:spPr bwMode="auto">
          <a:xfrm>
            <a:off x="10035896" y="826886"/>
            <a:ext cx="1011406" cy="1005840"/>
          </a:xfrm>
          <a:prstGeom prst="rect">
            <a:avLst/>
          </a:prstGeom>
          <a:noFill/>
          <a:extLst>
            <a:ext uri="{909E8E84-426E-40DD-AFC4-6F175D3DCCD1}">
              <a14:hiddenFill xmlns:a14="http://schemas.microsoft.com/office/drawing/2010/main">
                <a:solidFill>
                  <a:srgbClr val="FFFFFF"/>
                </a:solidFill>
              </a14:hiddenFill>
            </a:ext>
          </a:extLst>
        </p:spPr>
      </p:pic>
      <p:pic>
        <p:nvPicPr>
          <p:cNvPr id="167" name="Picture 166">
            <a:extLst>
              <a:ext uri="{FF2B5EF4-FFF2-40B4-BE49-F238E27FC236}">
                <a16:creationId xmlns:a16="http://schemas.microsoft.com/office/drawing/2014/main" id="{FD690AD4-1320-B72E-4F32-CD38CDC1DB33}"/>
              </a:ext>
            </a:extLst>
          </p:cNvPr>
          <p:cNvPicPr>
            <a:picLocks noChangeAspect="1"/>
          </p:cNvPicPr>
          <p:nvPr/>
        </p:nvPicPr>
        <p:blipFill>
          <a:blip r:embed="rId4"/>
          <a:stretch>
            <a:fillRect/>
          </a:stretch>
        </p:blipFill>
        <p:spPr>
          <a:xfrm>
            <a:off x="651090" y="2316412"/>
            <a:ext cx="5162550" cy="1771650"/>
          </a:xfrm>
          <a:prstGeom prst="rect">
            <a:avLst/>
          </a:prstGeom>
        </p:spPr>
      </p:pic>
      <p:pic>
        <p:nvPicPr>
          <p:cNvPr id="155" name="Picture 154">
            <a:extLst>
              <a:ext uri="{FF2B5EF4-FFF2-40B4-BE49-F238E27FC236}">
                <a16:creationId xmlns:a16="http://schemas.microsoft.com/office/drawing/2014/main" id="{5E47AF82-8237-D616-4C93-F71D193E4B6E}"/>
              </a:ext>
            </a:extLst>
          </p:cNvPr>
          <p:cNvPicPr>
            <a:picLocks/>
          </p:cNvPicPr>
          <p:nvPr/>
        </p:nvPicPr>
        <p:blipFill>
          <a:blip r:embed="rId5">
            <a:alphaModFix amt="85000"/>
          </a:blip>
          <a:stretch>
            <a:fillRect/>
          </a:stretch>
        </p:blipFill>
        <p:spPr>
          <a:xfrm>
            <a:off x="4795657" y="5447832"/>
            <a:ext cx="1445254" cy="822960"/>
          </a:xfrm>
          <a:prstGeom prst="rect">
            <a:avLst/>
          </a:prstGeom>
          <a:pattFill prst="pct40">
            <a:fgClr>
              <a:schemeClr val="accent1"/>
            </a:fgClr>
            <a:bgClr>
              <a:schemeClr val="bg1"/>
            </a:bgClr>
          </a:pattFill>
          <a:ln w="76200">
            <a:solidFill>
              <a:srgbClr val="C00000"/>
            </a:solidFill>
          </a:ln>
          <a:scene3d>
            <a:camera prst="isometricOffAxis2Top"/>
            <a:lightRig rig="morning" dir="t"/>
          </a:scene3d>
          <a:sp3d prstMaterial="metal">
            <a:bevelT w="139700" h="95250" prst="divot"/>
            <a:bevelB w="0" h="107950"/>
            <a:extrusionClr>
              <a:schemeClr val="accent1">
                <a:lumMod val="75000"/>
              </a:schemeClr>
            </a:extrusionClr>
            <a:contourClr>
              <a:schemeClr val="accent1">
                <a:lumMod val="75000"/>
              </a:schemeClr>
            </a:contourClr>
          </a:sp3d>
        </p:spPr>
      </p:pic>
      <p:pic>
        <p:nvPicPr>
          <p:cNvPr id="109" name="Picture 108">
            <a:extLst>
              <a:ext uri="{FF2B5EF4-FFF2-40B4-BE49-F238E27FC236}">
                <a16:creationId xmlns:a16="http://schemas.microsoft.com/office/drawing/2014/main" id="{2E634D5F-FBA0-4A80-7F6A-511260E42473}"/>
              </a:ext>
            </a:extLst>
          </p:cNvPr>
          <p:cNvPicPr>
            <a:picLocks noChangeAspect="1"/>
          </p:cNvPicPr>
          <p:nvPr/>
        </p:nvPicPr>
        <p:blipFill>
          <a:blip r:embed="rId6"/>
          <a:stretch>
            <a:fillRect/>
          </a:stretch>
        </p:blipFill>
        <p:spPr>
          <a:xfrm>
            <a:off x="6741581" y="2163167"/>
            <a:ext cx="1530229" cy="3557334"/>
          </a:xfrm>
          <a:prstGeom prst="rect">
            <a:avLst/>
          </a:prstGeom>
          <a:solidFill>
            <a:srgbClr val="94CEFE"/>
          </a:solidFill>
          <a:ln w="38100">
            <a:solidFill>
              <a:srgbClr val="0070C0"/>
            </a:solidFill>
          </a:ln>
          <a:effectLst>
            <a:glow rad="101600">
              <a:srgbClr val="0070C0">
                <a:alpha val="60000"/>
              </a:srgbClr>
            </a:glow>
            <a:outerShdw blurRad="76200" dir="13500000" sy="23000" kx="1200000" algn="br" rotWithShape="0">
              <a:schemeClr val="accent6">
                <a:lumMod val="75000"/>
                <a:alpha val="20000"/>
              </a:schemeClr>
            </a:outerShdw>
          </a:effectLst>
        </p:spPr>
      </p:pic>
      <p:cxnSp>
        <p:nvCxnSpPr>
          <p:cNvPr id="4" name="Straight Connector 3">
            <a:extLst>
              <a:ext uri="{FF2B5EF4-FFF2-40B4-BE49-F238E27FC236}">
                <a16:creationId xmlns:a16="http://schemas.microsoft.com/office/drawing/2014/main" id="{FF7E4B40-C659-1466-CAA6-76E1FF5C12DB}"/>
              </a:ext>
            </a:extLst>
          </p:cNvPr>
          <p:cNvCxnSpPr>
            <a:cxnSpLocks/>
            <a:stCxn id="11" idx="4"/>
          </p:cNvCxnSpPr>
          <p:nvPr/>
        </p:nvCxnSpPr>
        <p:spPr>
          <a:xfrm>
            <a:off x="4755344" y="3720838"/>
            <a:ext cx="1830166" cy="1999663"/>
          </a:xfrm>
          <a:prstGeom prst="line">
            <a:avLst/>
          </a:prstGeom>
        </p:spPr>
        <p:style>
          <a:lnRef idx="2">
            <a:schemeClr val="accent5"/>
          </a:lnRef>
          <a:fillRef idx="0">
            <a:schemeClr val="accent5"/>
          </a:fillRef>
          <a:effectRef idx="1">
            <a:schemeClr val="accent5"/>
          </a:effectRef>
          <a:fontRef idx="minor">
            <a:schemeClr val="tx1"/>
          </a:fontRef>
        </p:style>
      </p:cxnSp>
      <p:sp>
        <p:nvSpPr>
          <p:cNvPr id="8" name="TextBox 7">
            <a:extLst>
              <a:ext uri="{FF2B5EF4-FFF2-40B4-BE49-F238E27FC236}">
                <a16:creationId xmlns:a16="http://schemas.microsoft.com/office/drawing/2014/main" id="{72688E17-1F14-57F2-BD77-578D4638A7D3}"/>
              </a:ext>
            </a:extLst>
          </p:cNvPr>
          <p:cNvSpPr txBox="1"/>
          <p:nvPr/>
        </p:nvSpPr>
        <p:spPr>
          <a:xfrm>
            <a:off x="363221" y="1606844"/>
            <a:ext cx="1724831" cy="892552"/>
          </a:xfrm>
          <a:prstGeom prst="rect">
            <a:avLst/>
          </a:prstGeom>
          <a:noFill/>
        </p:spPr>
        <p:txBody>
          <a:bodyPr wrap="none" rtlCol="0">
            <a:spAutoFit/>
          </a:bodyPr>
          <a:lstStyle/>
          <a:p>
            <a:pPr algn="ctr"/>
            <a:r>
              <a:rPr lang="en-US">
                <a:latin typeface="Roboto Slab Medium"/>
              </a:rPr>
              <a:t>Semiconductor</a:t>
            </a:r>
          </a:p>
          <a:p>
            <a:pPr algn="ctr"/>
            <a:r>
              <a:rPr lang="en-US">
                <a:latin typeface="Roboto Slab Medium"/>
              </a:rPr>
              <a:t>Sensor </a:t>
            </a:r>
          </a:p>
          <a:p>
            <a:pPr algn="ctr"/>
            <a:r>
              <a:rPr lang="en-US" sz="1400">
                <a:latin typeface="Roboto Slab Medium"/>
              </a:rPr>
              <a:t>(Si, GaAs, </a:t>
            </a:r>
            <a:r>
              <a:rPr lang="en-US" sz="1400" err="1">
                <a:latin typeface="Roboto Slab Medium"/>
              </a:rPr>
              <a:t>CdTe</a:t>
            </a:r>
            <a:r>
              <a:rPr lang="en-US" sz="1400">
                <a:latin typeface="Roboto Slab Medium"/>
              </a:rPr>
              <a:t>)</a:t>
            </a:r>
            <a:endParaRPr lang="en-NL" sz="1400">
              <a:latin typeface="Roboto Slab Medium"/>
            </a:endParaRPr>
          </a:p>
        </p:txBody>
      </p:sp>
      <p:sp>
        <p:nvSpPr>
          <p:cNvPr id="9" name="TextBox 8">
            <a:extLst>
              <a:ext uri="{FF2B5EF4-FFF2-40B4-BE49-F238E27FC236}">
                <a16:creationId xmlns:a16="http://schemas.microsoft.com/office/drawing/2014/main" id="{842AE2DA-2600-C3AA-5556-EB011ACE639F}"/>
              </a:ext>
            </a:extLst>
          </p:cNvPr>
          <p:cNvSpPr txBox="1"/>
          <p:nvPr/>
        </p:nvSpPr>
        <p:spPr>
          <a:xfrm>
            <a:off x="979504" y="4545923"/>
            <a:ext cx="1261884" cy="369332"/>
          </a:xfrm>
          <a:prstGeom prst="rect">
            <a:avLst/>
          </a:prstGeom>
          <a:noFill/>
        </p:spPr>
        <p:txBody>
          <a:bodyPr wrap="none" rtlCol="0">
            <a:spAutoFit/>
          </a:bodyPr>
          <a:lstStyle/>
          <a:p>
            <a:r>
              <a:rPr lang="en-US">
                <a:latin typeface="Roboto Slab Medium"/>
              </a:rPr>
              <a:t>ASIC Chip</a:t>
            </a:r>
            <a:endParaRPr lang="en-NL">
              <a:latin typeface="Roboto Slab Medium"/>
            </a:endParaRPr>
          </a:p>
        </p:txBody>
      </p:sp>
      <p:sp>
        <p:nvSpPr>
          <p:cNvPr id="11" name="Oval 10">
            <a:extLst>
              <a:ext uri="{FF2B5EF4-FFF2-40B4-BE49-F238E27FC236}">
                <a16:creationId xmlns:a16="http://schemas.microsoft.com/office/drawing/2014/main" id="{8686B81A-6F79-C618-4D00-3B33B7588A2E}"/>
              </a:ext>
            </a:extLst>
          </p:cNvPr>
          <p:cNvSpPr/>
          <p:nvPr/>
        </p:nvSpPr>
        <p:spPr>
          <a:xfrm>
            <a:off x="4566501" y="2918067"/>
            <a:ext cx="377686" cy="802771"/>
          </a:xfrm>
          <a:prstGeom prst="ellipse">
            <a:avLst/>
          </a:prstGeom>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NL">
              <a:latin typeface="Roboto Slab Medium"/>
            </a:endParaRPr>
          </a:p>
        </p:txBody>
      </p:sp>
      <p:cxnSp>
        <p:nvCxnSpPr>
          <p:cNvPr id="20" name="Straight Connector 19">
            <a:extLst>
              <a:ext uri="{FF2B5EF4-FFF2-40B4-BE49-F238E27FC236}">
                <a16:creationId xmlns:a16="http://schemas.microsoft.com/office/drawing/2014/main" id="{063DA068-AB27-7967-39FA-522382499F87}"/>
              </a:ext>
            </a:extLst>
          </p:cNvPr>
          <p:cNvCxnSpPr>
            <a:cxnSpLocks/>
            <a:stCxn id="8" idx="2"/>
          </p:cNvCxnSpPr>
          <p:nvPr/>
        </p:nvCxnSpPr>
        <p:spPr>
          <a:xfrm>
            <a:off x="1225637" y="2499396"/>
            <a:ext cx="1332135" cy="663504"/>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BB013840-CFC7-8E8B-87BD-2EB366B886E1}"/>
              </a:ext>
            </a:extLst>
          </p:cNvPr>
          <p:cNvCxnSpPr>
            <a:cxnSpLocks/>
          </p:cNvCxnSpPr>
          <p:nvPr/>
        </p:nvCxnSpPr>
        <p:spPr>
          <a:xfrm flipH="1">
            <a:off x="1467805" y="3949923"/>
            <a:ext cx="927163" cy="600265"/>
          </a:xfrm>
          <a:prstGeom prst="line">
            <a:avLst/>
          </a:prstGeom>
        </p:spPr>
        <p:style>
          <a:lnRef idx="1">
            <a:schemeClr val="dk1"/>
          </a:lnRef>
          <a:fillRef idx="0">
            <a:schemeClr val="dk1"/>
          </a:fillRef>
          <a:effectRef idx="0">
            <a:schemeClr val="dk1"/>
          </a:effectRef>
          <a:fontRef idx="minor">
            <a:schemeClr val="tx1"/>
          </a:fontRef>
        </p:style>
      </p:cxnSp>
      <p:sp>
        <p:nvSpPr>
          <p:cNvPr id="24" name="TextBox 23">
            <a:extLst>
              <a:ext uri="{FF2B5EF4-FFF2-40B4-BE49-F238E27FC236}">
                <a16:creationId xmlns:a16="http://schemas.microsoft.com/office/drawing/2014/main" id="{C05F5EDF-AC56-D88B-4484-F2C0802B5187}"/>
              </a:ext>
            </a:extLst>
          </p:cNvPr>
          <p:cNvSpPr txBox="1"/>
          <p:nvPr/>
        </p:nvSpPr>
        <p:spPr>
          <a:xfrm>
            <a:off x="3098479" y="1854948"/>
            <a:ext cx="2083680"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ctr"/>
            <a:r>
              <a:rPr lang="en-US">
                <a:latin typeface="Roboto Slab Medium"/>
              </a:rPr>
              <a:t>Pixel Size: 55 µm</a:t>
            </a:r>
            <a:endParaRPr lang="en-NL">
              <a:latin typeface="Roboto Slab Medium"/>
            </a:endParaRPr>
          </a:p>
        </p:txBody>
      </p:sp>
      <p:sp>
        <p:nvSpPr>
          <p:cNvPr id="25" name="TextBox 24">
            <a:extLst>
              <a:ext uri="{FF2B5EF4-FFF2-40B4-BE49-F238E27FC236}">
                <a16:creationId xmlns:a16="http://schemas.microsoft.com/office/drawing/2014/main" id="{7715043B-0A3B-599C-980A-EB0347C3F91C}"/>
              </a:ext>
            </a:extLst>
          </p:cNvPr>
          <p:cNvSpPr txBox="1"/>
          <p:nvPr/>
        </p:nvSpPr>
        <p:spPr>
          <a:xfrm>
            <a:off x="1063645" y="5171701"/>
            <a:ext cx="2088032"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ctr"/>
            <a:r>
              <a:rPr lang="en-US">
                <a:latin typeface="Roboto Slab Medium"/>
              </a:rPr>
              <a:t>256 x 256 pixels</a:t>
            </a:r>
          </a:p>
        </p:txBody>
      </p:sp>
      <p:sp>
        <p:nvSpPr>
          <p:cNvPr id="28" name="Rectangle 27">
            <a:extLst>
              <a:ext uri="{FF2B5EF4-FFF2-40B4-BE49-F238E27FC236}">
                <a16:creationId xmlns:a16="http://schemas.microsoft.com/office/drawing/2014/main" id="{75DD4F2D-21CC-03A6-3583-6AB8F7B11DE2}"/>
              </a:ext>
            </a:extLst>
          </p:cNvPr>
          <p:cNvSpPr/>
          <p:nvPr/>
        </p:nvSpPr>
        <p:spPr bwMode="auto">
          <a:xfrm>
            <a:off x="6712982" y="876971"/>
            <a:ext cx="1569775" cy="1028700"/>
          </a:xfrm>
          <a:prstGeom prst="rect">
            <a:avLst/>
          </a:prstGeom>
          <a:pattFill prst="diagBrick">
            <a:fgClr>
              <a:schemeClr val="tx1"/>
            </a:fgClr>
            <a:bgClr>
              <a:schemeClr val="tx2">
                <a:lumMod val="20000"/>
                <a:lumOff val="80000"/>
              </a:schemeClr>
            </a:bgClr>
          </a:pattFill>
          <a:ln w="38100">
            <a:solidFill>
              <a:schemeClr val="tx1">
                <a:lumMod val="65000"/>
                <a:lumOff val="35000"/>
              </a:schemeClr>
            </a:solidFill>
          </a:ln>
          <a:effectLst>
            <a:outerShdw blurRad="50800" dist="38100" dir="10800000" algn="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oboto Slab Medium"/>
            </a:endParaRPr>
          </a:p>
        </p:txBody>
      </p:sp>
      <p:cxnSp>
        <p:nvCxnSpPr>
          <p:cNvPr id="31" name="Straight Connector 30">
            <a:extLst>
              <a:ext uri="{FF2B5EF4-FFF2-40B4-BE49-F238E27FC236}">
                <a16:creationId xmlns:a16="http://schemas.microsoft.com/office/drawing/2014/main" id="{7B8BC140-457E-42F2-E476-3114222E3EA9}"/>
              </a:ext>
            </a:extLst>
          </p:cNvPr>
          <p:cNvCxnSpPr/>
          <p:nvPr/>
        </p:nvCxnSpPr>
        <p:spPr bwMode="auto">
          <a:xfrm>
            <a:off x="7374497" y="2180309"/>
            <a:ext cx="0" cy="371475"/>
          </a:xfrm>
          <a:prstGeom prst="line">
            <a:avLst/>
          </a:prstGeom>
          <a:ln>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51" name="Isosceles Triangle 50">
            <a:extLst>
              <a:ext uri="{FF2B5EF4-FFF2-40B4-BE49-F238E27FC236}">
                <a16:creationId xmlns:a16="http://schemas.microsoft.com/office/drawing/2014/main" id="{1EAEEEB8-7175-31AA-59FB-5F18FA57E6AE}"/>
              </a:ext>
            </a:extLst>
          </p:cNvPr>
          <p:cNvSpPr/>
          <p:nvPr/>
        </p:nvSpPr>
        <p:spPr bwMode="auto">
          <a:xfrm rot="10800000">
            <a:off x="6877900" y="2552642"/>
            <a:ext cx="987425" cy="836612"/>
          </a:xfrm>
          <a:prstGeom prst="triangle">
            <a:avLst/>
          </a:prstGeom>
          <a:blipFill>
            <a:blip r:embed="rId7"/>
            <a:tile tx="0" ty="0" sx="100000" sy="100000" flip="none" algn="tl"/>
          </a:blip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oboto Slab Medium"/>
            </a:endParaRPr>
          </a:p>
        </p:txBody>
      </p:sp>
      <p:sp>
        <p:nvSpPr>
          <p:cNvPr id="52" name="Isosceles Triangle 51">
            <a:extLst>
              <a:ext uri="{FF2B5EF4-FFF2-40B4-BE49-F238E27FC236}">
                <a16:creationId xmlns:a16="http://schemas.microsoft.com/office/drawing/2014/main" id="{36180E5F-1536-208A-AEEB-B0E6D87AB9ED}"/>
              </a:ext>
            </a:extLst>
          </p:cNvPr>
          <p:cNvSpPr/>
          <p:nvPr/>
        </p:nvSpPr>
        <p:spPr bwMode="auto">
          <a:xfrm rot="10800000">
            <a:off x="7039535" y="3815434"/>
            <a:ext cx="987425" cy="836612"/>
          </a:xfrm>
          <a:prstGeom prst="triangle">
            <a:avLst/>
          </a:prstGeom>
          <a:blipFill>
            <a:blip r:embed="rId7"/>
            <a:tile tx="0" ty="0" sx="100000" sy="100000" flip="none" algn="tl"/>
          </a:blip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oboto Slab Medium"/>
            </a:endParaRPr>
          </a:p>
        </p:txBody>
      </p:sp>
      <p:cxnSp>
        <p:nvCxnSpPr>
          <p:cNvPr id="53" name="Straight Connector 52">
            <a:extLst>
              <a:ext uri="{FF2B5EF4-FFF2-40B4-BE49-F238E27FC236}">
                <a16:creationId xmlns:a16="http://schemas.microsoft.com/office/drawing/2014/main" id="{FD40FCD5-8698-73D3-3155-94730BE25CA7}"/>
              </a:ext>
            </a:extLst>
          </p:cNvPr>
          <p:cNvCxnSpPr>
            <a:stCxn id="51" idx="0"/>
          </p:cNvCxnSpPr>
          <p:nvPr/>
        </p:nvCxnSpPr>
        <p:spPr bwMode="auto">
          <a:xfrm flipH="1">
            <a:off x="7368437" y="3389254"/>
            <a:ext cx="3175" cy="427038"/>
          </a:xfrm>
          <a:prstGeom prst="line">
            <a:avLst/>
          </a:prstGeom>
          <a:ln>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61B9EA2D-BC83-E36B-83BF-2DCECB1E0F50}"/>
              </a:ext>
            </a:extLst>
          </p:cNvPr>
          <p:cNvCxnSpPr/>
          <p:nvPr/>
        </p:nvCxnSpPr>
        <p:spPr bwMode="auto">
          <a:xfrm flipH="1">
            <a:off x="7668185" y="3388396"/>
            <a:ext cx="3175" cy="427038"/>
          </a:xfrm>
          <a:prstGeom prst="line">
            <a:avLst/>
          </a:prstGeom>
          <a:ln>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6B81F01A-3C0A-C117-25BA-C3343F690AD0}"/>
              </a:ext>
            </a:extLst>
          </p:cNvPr>
          <p:cNvCxnSpPr>
            <a:cxnSpLocks/>
          </p:cNvCxnSpPr>
          <p:nvPr/>
        </p:nvCxnSpPr>
        <p:spPr bwMode="auto">
          <a:xfrm flipH="1">
            <a:off x="7668184" y="3393264"/>
            <a:ext cx="759697" cy="6246"/>
          </a:xfrm>
          <a:prstGeom prst="line">
            <a:avLst/>
          </a:prstGeom>
          <a:ln>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3B72A732-862F-90E8-CFDA-F80E68948403}"/>
              </a:ext>
            </a:extLst>
          </p:cNvPr>
          <p:cNvCxnSpPr/>
          <p:nvPr/>
        </p:nvCxnSpPr>
        <p:spPr bwMode="auto">
          <a:xfrm flipH="1">
            <a:off x="7523722" y="4652046"/>
            <a:ext cx="3175" cy="427038"/>
          </a:xfrm>
          <a:prstGeom prst="line">
            <a:avLst/>
          </a:prstGeom>
          <a:ln>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58" name="TextBox 16">
            <a:extLst>
              <a:ext uri="{FF2B5EF4-FFF2-40B4-BE49-F238E27FC236}">
                <a16:creationId xmlns:a16="http://schemas.microsoft.com/office/drawing/2014/main" id="{B1A06F50-8518-69C7-8772-10F3293CCFB1}"/>
              </a:ext>
            </a:extLst>
          </p:cNvPr>
          <p:cNvSpPr txBox="1">
            <a:spLocks noChangeArrowheads="1"/>
          </p:cNvSpPr>
          <p:nvPr/>
        </p:nvSpPr>
        <p:spPr bwMode="auto">
          <a:xfrm>
            <a:off x="6960939" y="2543988"/>
            <a:ext cx="88838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1200">
                <a:latin typeface="Roboto Slab Medium"/>
              </a:rPr>
              <a:t>Amplifier</a:t>
            </a:r>
          </a:p>
        </p:txBody>
      </p:sp>
      <p:sp>
        <p:nvSpPr>
          <p:cNvPr id="59" name="TextBox 17">
            <a:extLst>
              <a:ext uri="{FF2B5EF4-FFF2-40B4-BE49-F238E27FC236}">
                <a16:creationId xmlns:a16="http://schemas.microsoft.com/office/drawing/2014/main" id="{E6E9A6C2-C2BE-57F4-05FD-6CFB4D97E096}"/>
              </a:ext>
            </a:extLst>
          </p:cNvPr>
          <p:cNvSpPr txBox="1">
            <a:spLocks noChangeArrowheads="1"/>
          </p:cNvSpPr>
          <p:nvPr/>
        </p:nvSpPr>
        <p:spPr bwMode="auto">
          <a:xfrm>
            <a:off x="6993226" y="3811424"/>
            <a:ext cx="109654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1200">
                <a:latin typeface="Roboto Slab Medium"/>
              </a:rPr>
              <a:t>Comparator</a:t>
            </a:r>
            <a:endParaRPr lang="en-US" altLang="en-US" sz="1400">
              <a:latin typeface="Roboto Slab Medium"/>
            </a:endParaRPr>
          </a:p>
        </p:txBody>
      </p:sp>
      <p:sp>
        <p:nvSpPr>
          <p:cNvPr id="61" name="TextBox 49">
            <a:extLst>
              <a:ext uri="{FF2B5EF4-FFF2-40B4-BE49-F238E27FC236}">
                <a16:creationId xmlns:a16="http://schemas.microsoft.com/office/drawing/2014/main" id="{6A8FF7FA-A72F-3072-6DC2-ABBBB8FBC292}"/>
              </a:ext>
            </a:extLst>
          </p:cNvPr>
          <p:cNvSpPr txBox="1">
            <a:spLocks noChangeArrowheads="1"/>
          </p:cNvSpPr>
          <p:nvPr/>
        </p:nvSpPr>
        <p:spPr bwMode="auto">
          <a:xfrm>
            <a:off x="8334410" y="3195949"/>
            <a:ext cx="1061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1400">
                <a:latin typeface="Roboto Slab Medium"/>
              </a:rPr>
              <a:t>Threshold</a:t>
            </a:r>
          </a:p>
          <a:p>
            <a:pPr algn="ctr" eaLnBrk="1" hangingPunct="1"/>
            <a:r>
              <a:rPr lang="en-US" altLang="en-US" sz="1400">
                <a:latin typeface="Roboto Slab Medium"/>
              </a:rPr>
              <a:t>level</a:t>
            </a:r>
          </a:p>
        </p:txBody>
      </p:sp>
      <p:sp>
        <p:nvSpPr>
          <p:cNvPr id="64" name="Rectangle 63">
            <a:extLst>
              <a:ext uri="{FF2B5EF4-FFF2-40B4-BE49-F238E27FC236}">
                <a16:creationId xmlns:a16="http://schemas.microsoft.com/office/drawing/2014/main" id="{419D7FF2-A918-BCF6-E697-B78491C331A0}"/>
              </a:ext>
            </a:extLst>
          </p:cNvPr>
          <p:cNvSpPr/>
          <p:nvPr/>
        </p:nvSpPr>
        <p:spPr bwMode="auto">
          <a:xfrm>
            <a:off x="6339447" y="1729459"/>
            <a:ext cx="165100" cy="512762"/>
          </a:xfrm>
          <a:prstGeom prst="rect">
            <a:avLst/>
          </a:prstGeom>
          <a:solidFill>
            <a:schemeClr val="accent3">
              <a:lumMod val="20000"/>
              <a:lumOff val="80000"/>
            </a:schemeClr>
          </a:solid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oboto Slab Medium"/>
            </a:endParaRPr>
          </a:p>
        </p:txBody>
      </p:sp>
      <p:cxnSp>
        <p:nvCxnSpPr>
          <p:cNvPr id="65" name="Elbow Connector 86">
            <a:extLst>
              <a:ext uri="{FF2B5EF4-FFF2-40B4-BE49-F238E27FC236}">
                <a16:creationId xmlns:a16="http://schemas.microsoft.com/office/drawing/2014/main" id="{18D239D2-5CE5-F283-32C3-5A0D43B8A245}"/>
              </a:ext>
            </a:extLst>
          </p:cNvPr>
          <p:cNvCxnSpPr>
            <a:stCxn id="64" idx="2"/>
          </p:cNvCxnSpPr>
          <p:nvPr/>
        </p:nvCxnSpPr>
        <p:spPr bwMode="auto">
          <a:xfrm rot="16200000" flipH="1">
            <a:off x="6825222" y="1838996"/>
            <a:ext cx="142875" cy="949325"/>
          </a:xfrm>
          <a:prstGeom prst="bentConnector2">
            <a:avLst/>
          </a:prstGeom>
          <a:ln>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grpSp>
        <p:nvGrpSpPr>
          <p:cNvPr id="66" name="Group 93">
            <a:extLst>
              <a:ext uri="{FF2B5EF4-FFF2-40B4-BE49-F238E27FC236}">
                <a16:creationId xmlns:a16="http://schemas.microsoft.com/office/drawing/2014/main" id="{1CFAA6EC-C1A7-82DC-8C82-DABD2A0650DD}"/>
              </a:ext>
            </a:extLst>
          </p:cNvPr>
          <p:cNvGrpSpPr>
            <a:grpSpLocks/>
          </p:cNvGrpSpPr>
          <p:nvPr/>
        </p:nvGrpSpPr>
        <p:grpSpPr bwMode="auto">
          <a:xfrm>
            <a:off x="6258000" y="1371669"/>
            <a:ext cx="328101" cy="62610"/>
            <a:chOff x="4354234" y="1847186"/>
            <a:chExt cx="328088" cy="62604"/>
          </a:xfrm>
        </p:grpSpPr>
        <p:cxnSp>
          <p:nvCxnSpPr>
            <p:cNvPr id="67" name="Straight Connector 66">
              <a:extLst>
                <a:ext uri="{FF2B5EF4-FFF2-40B4-BE49-F238E27FC236}">
                  <a16:creationId xmlns:a16="http://schemas.microsoft.com/office/drawing/2014/main" id="{5BF6EA13-1DBB-7BDD-1B10-5F2A50153606}"/>
                </a:ext>
              </a:extLst>
            </p:cNvPr>
            <p:cNvCxnSpPr/>
            <p:nvPr/>
          </p:nvCxnSpPr>
          <p:spPr>
            <a:xfrm>
              <a:off x="4354719" y="1847788"/>
              <a:ext cx="327012" cy="0"/>
            </a:xfrm>
            <a:prstGeom prst="line">
              <a:avLst/>
            </a:prstGeom>
            <a:ln>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a:extLst>
                <a:ext uri="{FF2B5EF4-FFF2-40B4-BE49-F238E27FC236}">
                  <a16:creationId xmlns:a16="http://schemas.microsoft.com/office/drawing/2014/main" id="{13E23A8D-F690-89A9-5F84-5ED3E2E08B47}"/>
                </a:ext>
              </a:extLst>
            </p:cNvPr>
            <p:cNvCxnSpPr/>
            <p:nvPr/>
          </p:nvCxnSpPr>
          <p:spPr>
            <a:xfrm>
              <a:off x="4422978" y="1909695"/>
              <a:ext cx="190492" cy="0"/>
            </a:xfrm>
            <a:prstGeom prst="line">
              <a:avLst/>
            </a:prstGeom>
            <a:ln w="5715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grpSp>
      <p:sp>
        <p:nvSpPr>
          <p:cNvPr id="69" name="TextBox 68">
            <a:extLst>
              <a:ext uri="{FF2B5EF4-FFF2-40B4-BE49-F238E27FC236}">
                <a16:creationId xmlns:a16="http://schemas.microsoft.com/office/drawing/2014/main" id="{7F09EFF4-7956-D022-115B-10495219FA8E}"/>
              </a:ext>
            </a:extLst>
          </p:cNvPr>
          <p:cNvSpPr txBox="1"/>
          <p:nvPr/>
        </p:nvSpPr>
        <p:spPr bwMode="auto">
          <a:xfrm>
            <a:off x="6172760" y="1123034"/>
            <a:ext cx="288862" cy="307777"/>
          </a:xfrm>
          <a:prstGeom prst="rect">
            <a:avLst/>
          </a:prstGeom>
          <a:noFill/>
        </p:spPr>
        <p:txBody>
          <a:bodyPr wrap="none">
            <a:spAutoFit/>
          </a:bodyPr>
          <a:lstStyle/>
          <a:p>
            <a:pPr eaLnBrk="1" fontAlgn="auto" hangingPunct="1">
              <a:spcBef>
                <a:spcPts val="0"/>
              </a:spcBef>
              <a:spcAft>
                <a:spcPts val="0"/>
              </a:spcAft>
              <a:defRPr/>
            </a:pPr>
            <a:r>
              <a:rPr lang="en-US" sz="1400">
                <a:solidFill>
                  <a:schemeClr val="tx1">
                    <a:lumMod val="65000"/>
                    <a:lumOff val="35000"/>
                  </a:schemeClr>
                </a:solidFill>
                <a:latin typeface="Roboto Slab Medium"/>
              </a:rPr>
              <a:t>+</a:t>
            </a:r>
          </a:p>
        </p:txBody>
      </p:sp>
      <p:cxnSp>
        <p:nvCxnSpPr>
          <p:cNvPr id="70" name="Straight Connector 69">
            <a:extLst>
              <a:ext uri="{FF2B5EF4-FFF2-40B4-BE49-F238E27FC236}">
                <a16:creationId xmlns:a16="http://schemas.microsoft.com/office/drawing/2014/main" id="{48645569-279B-8EED-730E-425AAE1FBACA}"/>
              </a:ext>
            </a:extLst>
          </p:cNvPr>
          <p:cNvCxnSpPr>
            <a:cxnSpLocks/>
          </p:cNvCxnSpPr>
          <p:nvPr/>
        </p:nvCxnSpPr>
        <p:spPr bwMode="auto">
          <a:xfrm flipV="1">
            <a:off x="6421997" y="1434184"/>
            <a:ext cx="0" cy="295275"/>
          </a:xfrm>
          <a:prstGeom prst="line">
            <a:avLst/>
          </a:prstGeom>
          <a:ln>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a:extLst>
              <a:ext uri="{FF2B5EF4-FFF2-40B4-BE49-F238E27FC236}">
                <a16:creationId xmlns:a16="http://schemas.microsoft.com/office/drawing/2014/main" id="{60348B23-EC67-46AE-11D8-D5FD99A11BF2}"/>
              </a:ext>
            </a:extLst>
          </p:cNvPr>
          <p:cNvCxnSpPr/>
          <p:nvPr/>
        </p:nvCxnSpPr>
        <p:spPr bwMode="auto">
          <a:xfrm flipH="1" flipV="1">
            <a:off x="6421997" y="680121"/>
            <a:ext cx="0" cy="692150"/>
          </a:xfrm>
          <a:prstGeom prst="line">
            <a:avLst/>
          </a:prstGeom>
          <a:ln>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a:extLst>
              <a:ext uri="{FF2B5EF4-FFF2-40B4-BE49-F238E27FC236}">
                <a16:creationId xmlns:a16="http://schemas.microsoft.com/office/drawing/2014/main" id="{420C812F-8AF1-5009-9AA4-B1D774C2ED85}"/>
              </a:ext>
            </a:extLst>
          </p:cNvPr>
          <p:cNvCxnSpPr/>
          <p:nvPr/>
        </p:nvCxnSpPr>
        <p:spPr bwMode="auto">
          <a:xfrm flipH="1">
            <a:off x="6421997" y="683296"/>
            <a:ext cx="533400" cy="0"/>
          </a:xfrm>
          <a:prstGeom prst="line">
            <a:avLst/>
          </a:prstGeom>
          <a:ln>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5CA4C6A6-B2F5-139E-10EA-14DDA5169209}"/>
              </a:ext>
            </a:extLst>
          </p:cNvPr>
          <p:cNvCxnSpPr/>
          <p:nvPr/>
        </p:nvCxnSpPr>
        <p:spPr bwMode="auto">
          <a:xfrm flipV="1">
            <a:off x="6950635" y="692821"/>
            <a:ext cx="0" cy="184150"/>
          </a:xfrm>
          <a:prstGeom prst="line">
            <a:avLst/>
          </a:prstGeom>
          <a:ln>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74" name="Oval 73">
            <a:extLst>
              <a:ext uri="{FF2B5EF4-FFF2-40B4-BE49-F238E27FC236}">
                <a16:creationId xmlns:a16="http://schemas.microsoft.com/office/drawing/2014/main" id="{C74074B3-77B6-EE35-9670-B41AE88A722F}"/>
              </a:ext>
            </a:extLst>
          </p:cNvPr>
          <p:cNvSpPr/>
          <p:nvPr/>
        </p:nvSpPr>
        <p:spPr bwMode="auto">
          <a:xfrm>
            <a:off x="7349097" y="2359696"/>
            <a:ext cx="50800" cy="50800"/>
          </a:xfrm>
          <a:prstGeom prst="ellipse">
            <a:avLst/>
          </a:prstGeom>
          <a:solidFill>
            <a:schemeClr val="tx1">
              <a:lumMod val="65000"/>
              <a:lumOff val="35000"/>
            </a:schemeClr>
          </a:solid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oboto Slab Medium"/>
            </a:endParaRPr>
          </a:p>
        </p:txBody>
      </p:sp>
      <p:grpSp>
        <p:nvGrpSpPr>
          <p:cNvPr id="76" name="Group 107">
            <a:extLst>
              <a:ext uri="{FF2B5EF4-FFF2-40B4-BE49-F238E27FC236}">
                <a16:creationId xmlns:a16="http://schemas.microsoft.com/office/drawing/2014/main" id="{EAB17B5E-4AFE-3FAF-849E-2154F30D8E70}"/>
              </a:ext>
            </a:extLst>
          </p:cNvPr>
          <p:cNvGrpSpPr>
            <a:grpSpLocks/>
          </p:cNvGrpSpPr>
          <p:nvPr/>
        </p:nvGrpSpPr>
        <p:grpSpPr bwMode="auto">
          <a:xfrm>
            <a:off x="9668063" y="3376684"/>
            <a:ext cx="2000250" cy="1020762"/>
            <a:chOff x="6652215" y="3539175"/>
            <a:chExt cx="2000134" cy="1019520"/>
          </a:xfrm>
          <a:solidFill>
            <a:schemeClr val="bg1"/>
          </a:solidFill>
        </p:grpSpPr>
        <p:sp>
          <p:nvSpPr>
            <p:cNvPr id="77" name="Rectangular Callout 51">
              <a:extLst>
                <a:ext uri="{FF2B5EF4-FFF2-40B4-BE49-F238E27FC236}">
                  <a16:creationId xmlns:a16="http://schemas.microsoft.com/office/drawing/2014/main" id="{4516A4E3-147D-0651-3E63-981071E6F0AE}"/>
                </a:ext>
              </a:extLst>
            </p:cNvPr>
            <p:cNvSpPr/>
            <p:nvPr/>
          </p:nvSpPr>
          <p:spPr>
            <a:xfrm>
              <a:off x="6652215" y="3539175"/>
              <a:ext cx="2000134" cy="1019520"/>
            </a:xfrm>
            <a:prstGeom prst="wedgeRectCallout">
              <a:avLst>
                <a:gd name="adj1" fmla="val -49081"/>
                <a:gd name="adj2" fmla="val 26685"/>
              </a:avLst>
            </a:prstGeom>
            <a:grpFill/>
            <a:ln>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oboto Slab Medium"/>
              </a:endParaRPr>
            </a:p>
          </p:txBody>
        </p:sp>
        <p:grpSp>
          <p:nvGrpSpPr>
            <p:cNvPr id="78" name="Group 34">
              <a:extLst>
                <a:ext uri="{FF2B5EF4-FFF2-40B4-BE49-F238E27FC236}">
                  <a16:creationId xmlns:a16="http://schemas.microsoft.com/office/drawing/2014/main" id="{95AE53CB-6C2A-E622-1855-FF002EE8B951}"/>
                </a:ext>
              </a:extLst>
            </p:cNvPr>
            <p:cNvGrpSpPr>
              <a:grpSpLocks/>
            </p:cNvGrpSpPr>
            <p:nvPr/>
          </p:nvGrpSpPr>
          <p:grpSpPr bwMode="auto">
            <a:xfrm>
              <a:off x="6792471" y="3632331"/>
              <a:ext cx="1730663" cy="767479"/>
              <a:chOff x="6338779" y="2901156"/>
              <a:chExt cx="2343259" cy="767479"/>
            </a:xfrm>
            <a:grpFill/>
          </p:grpSpPr>
          <p:cxnSp>
            <p:nvCxnSpPr>
              <p:cNvPr id="80" name="Straight Connector 79">
                <a:extLst>
                  <a:ext uri="{FF2B5EF4-FFF2-40B4-BE49-F238E27FC236}">
                    <a16:creationId xmlns:a16="http://schemas.microsoft.com/office/drawing/2014/main" id="{0A0B6C50-4492-2944-353F-BDA518EC5F8D}"/>
                  </a:ext>
                </a:extLst>
              </p:cNvPr>
              <p:cNvCxnSpPr/>
              <p:nvPr/>
            </p:nvCxnSpPr>
            <p:spPr>
              <a:xfrm>
                <a:off x="6338015" y="3667379"/>
                <a:ext cx="2344884" cy="1585"/>
              </a:xfrm>
              <a:prstGeom prst="line">
                <a:avLst/>
              </a:prstGeom>
              <a:grpFill/>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 name="Straight Connector 80">
                <a:extLst>
                  <a:ext uri="{FF2B5EF4-FFF2-40B4-BE49-F238E27FC236}">
                    <a16:creationId xmlns:a16="http://schemas.microsoft.com/office/drawing/2014/main" id="{BB314856-119F-AC6F-792C-6A6F5A4E6F67}"/>
                  </a:ext>
                </a:extLst>
              </p:cNvPr>
              <p:cNvCxnSpPr/>
              <p:nvPr/>
            </p:nvCxnSpPr>
            <p:spPr>
              <a:xfrm flipV="1">
                <a:off x="6346613" y="2901549"/>
                <a:ext cx="0" cy="767415"/>
              </a:xfrm>
              <a:prstGeom prst="line">
                <a:avLst/>
              </a:prstGeom>
              <a:grpFill/>
              <a:ln>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79" name="Freeform 24">
              <a:extLst>
                <a:ext uri="{FF2B5EF4-FFF2-40B4-BE49-F238E27FC236}">
                  <a16:creationId xmlns:a16="http://schemas.microsoft.com/office/drawing/2014/main" id="{13A99F31-839F-835B-8C6E-57C2CE164C09}"/>
                </a:ext>
              </a:extLst>
            </p:cNvPr>
            <p:cNvSpPr/>
            <p:nvPr/>
          </p:nvSpPr>
          <p:spPr>
            <a:xfrm>
              <a:off x="6801431" y="3808722"/>
              <a:ext cx="1674716" cy="589831"/>
            </a:xfrm>
            <a:custGeom>
              <a:avLst/>
              <a:gdLst>
                <a:gd name="connsiteX0" fmla="*/ 0 w 1428694"/>
                <a:gd name="connsiteY0" fmla="*/ 750472 h 750472"/>
                <a:gd name="connsiteX1" fmla="*/ 346350 w 1428694"/>
                <a:gd name="connsiteY1" fmla="*/ 97 h 750472"/>
                <a:gd name="connsiteX2" fmla="*/ 1428694 w 1428694"/>
                <a:gd name="connsiteY2" fmla="*/ 692751 h 750472"/>
                <a:gd name="connsiteX0" fmla="*/ 0 w 1428694"/>
                <a:gd name="connsiteY0" fmla="*/ 753941 h 753941"/>
                <a:gd name="connsiteX1" fmla="*/ 346350 w 1428694"/>
                <a:gd name="connsiteY1" fmla="*/ 3566 h 753941"/>
                <a:gd name="connsiteX2" fmla="*/ 1183363 w 1428694"/>
                <a:gd name="connsiteY2" fmla="*/ 479766 h 753941"/>
                <a:gd name="connsiteX3" fmla="*/ 1428694 w 1428694"/>
                <a:gd name="connsiteY3" fmla="*/ 696220 h 753941"/>
                <a:gd name="connsiteX0" fmla="*/ 0 w 1904925"/>
                <a:gd name="connsiteY0" fmla="*/ 753941 h 753941"/>
                <a:gd name="connsiteX1" fmla="*/ 346350 w 1904925"/>
                <a:gd name="connsiteY1" fmla="*/ 3566 h 753941"/>
                <a:gd name="connsiteX2" fmla="*/ 1183363 w 1904925"/>
                <a:gd name="connsiteY2" fmla="*/ 479766 h 753941"/>
                <a:gd name="connsiteX3" fmla="*/ 1904925 w 1904925"/>
                <a:gd name="connsiteY3" fmla="*/ 508627 h 753941"/>
                <a:gd name="connsiteX0" fmla="*/ 37241 w 1942166"/>
                <a:gd name="connsiteY0" fmla="*/ 753941 h 798502"/>
                <a:gd name="connsiteX1" fmla="*/ 22810 w 1942166"/>
                <a:gd name="connsiteY1" fmla="*/ 739512 h 798502"/>
                <a:gd name="connsiteX2" fmla="*/ 383591 w 1942166"/>
                <a:gd name="connsiteY2" fmla="*/ 3566 h 798502"/>
                <a:gd name="connsiteX3" fmla="*/ 1220604 w 1942166"/>
                <a:gd name="connsiteY3" fmla="*/ 479766 h 798502"/>
                <a:gd name="connsiteX4" fmla="*/ 1942166 w 1942166"/>
                <a:gd name="connsiteY4" fmla="*/ 508627 h 798502"/>
                <a:gd name="connsiteX0" fmla="*/ 130 w 1905055"/>
                <a:gd name="connsiteY0" fmla="*/ 750423 h 750423"/>
                <a:gd name="connsiteX1" fmla="*/ 86718 w 1905055"/>
                <a:gd name="connsiteY1" fmla="*/ 505109 h 750423"/>
                <a:gd name="connsiteX2" fmla="*/ 346480 w 1905055"/>
                <a:gd name="connsiteY2" fmla="*/ 48 h 750423"/>
                <a:gd name="connsiteX3" fmla="*/ 1183493 w 1905055"/>
                <a:gd name="connsiteY3" fmla="*/ 476248 h 750423"/>
                <a:gd name="connsiteX4" fmla="*/ 1905055 w 1905055"/>
                <a:gd name="connsiteY4" fmla="*/ 505109 h 750423"/>
                <a:gd name="connsiteX0" fmla="*/ 18 w 2106981"/>
                <a:gd name="connsiteY0" fmla="*/ 562829 h 580072"/>
                <a:gd name="connsiteX1" fmla="*/ 288644 w 2106981"/>
                <a:gd name="connsiteY1" fmla="*/ 505109 h 580072"/>
                <a:gd name="connsiteX2" fmla="*/ 548406 w 2106981"/>
                <a:gd name="connsiteY2" fmla="*/ 48 h 580072"/>
                <a:gd name="connsiteX3" fmla="*/ 1385419 w 2106981"/>
                <a:gd name="connsiteY3" fmla="*/ 476248 h 580072"/>
                <a:gd name="connsiteX4" fmla="*/ 2106981 w 2106981"/>
                <a:gd name="connsiteY4" fmla="*/ 505109 h 580072"/>
                <a:gd name="connsiteX0" fmla="*/ 18 w 2150275"/>
                <a:gd name="connsiteY0" fmla="*/ 562829 h 591691"/>
                <a:gd name="connsiteX1" fmla="*/ 288644 w 2150275"/>
                <a:gd name="connsiteY1" fmla="*/ 505109 h 591691"/>
                <a:gd name="connsiteX2" fmla="*/ 548406 w 2150275"/>
                <a:gd name="connsiteY2" fmla="*/ 48 h 591691"/>
                <a:gd name="connsiteX3" fmla="*/ 1385419 w 2150275"/>
                <a:gd name="connsiteY3" fmla="*/ 476248 h 591691"/>
                <a:gd name="connsiteX4" fmla="*/ 2150275 w 2150275"/>
                <a:gd name="connsiteY4" fmla="*/ 591691 h 591691"/>
                <a:gd name="connsiteX0" fmla="*/ 18 w 2150275"/>
                <a:gd name="connsiteY0" fmla="*/ 562829 h 591691"/>
                <a:gd name="connsiteX1" fmla="*/ 288644 w 2150275"/>
                <a:gd name="connsiteY1" fmla="*/ 505109 h 591691"/>
                <a:gd name="connsiteX2" fmla="*/ 548406 w 2150275"/>
                <a:gd name="connsiteY2" fmla="*/ 48 h 591691"/>
                <a:gd name="connsiteX3" fmla="*/ 1385419 w 2150275"/>
                <a:gd name="connsiteY3" fmla="*/ 476248 h 591691"/>
                <a:gd name="connsiteX4" fmla="*/ 2150275 w 2150275"/>
                <a:gd name="connsiteY4" fmla="*/ 591691 h 591691"/>
                <a:gd name="connsiteX0" fmla="*/ 18 w 2150275"/>
                <a:gd name="connsiteY0" fmla="*/ 562829 h 591691"/>
                <a:gd name="connsiteX1" fmla="*/ 288644 w 2150275"/>
                <a:gd name="connsiteY1" fmla="*/ 505109 h 591691"/>
                <a:gd name="connsiteX2" fmla="*/ 548406 w 2150275"/>
                <a:gd name="connsiteY2" fmla="*/ 48 h 591691"/>
                <a:gd name="connsiteX3" fmla="*/ 1385419 w 2150275"/>
                <a:gd name="connsiteY3" fmla="*/ 476248 h 591691"/>
                <a:gd name="connsiteX4" fmla="*/ 2150275 w 2150275"/>
                <a:gd name="connsiteY4" fmla="*/ 591691 h 591691"/>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476200 h 591643"/>
                <a:gd name="connsiteX4" fmla="*/ 2150275 w 2150275"/>
                <a:gd name="connsiteY4" fmla="*/ 591643 h 591643"/>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476200 h 591643"/>
                <a:gd name="connsiteX4" fmla="*/ 2150275 w 2150275"/>
                <a:gd name="connsiteY4" fmla="*/ 591643 h 591643"/>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476200 h 591643"/>
                <a:gd name="connsiteX4" fmla="*/ 2150275 w 2150275"/>
                <a:gd name="connsiteY4" fmla="*/ 591643 h 591643"/>
                <a:gd name="connsiteX0" fmla="*/ 18 w 2150275"/>
                <a:gd name="connsiteY0" fmla="*/ 562781 h 603271"/>
                <a:gd name="connsiteX1" fmla="*/ 288644 w 2150275"/>
                <a:gd name="connsiteY1" fmla="*/ 505061 h 603271"/>
                <a:gd name="connsiteX2" fmla="*/ 548406 w 2150275"/>
                <a:gd name="connsiteY2" fmla="*/ 0 h 603271"/>
                <a:gd name="connsiteX3" fmla="*/ 1385419 w 2150275"/>
                <a:gd name="connsiteY3" fmla="*/ 548352 h 603271"/>
                <a:gd name="connsiteX4" fmla="*/ 2150275 w 2150275"/>
                <a:gd name="connsiteY4" fmla="*/ 591643 h 603271"/>
                <a:gd name="connsiteX0" fmla="*/ 18 w 2150275"/>
                <a:gd name="connsiteY0" fmla="*/ 562781 h 603271"/>
                <a:gd name="connsiteX1" fmla="*/ 288644 w 2150275"/>
                <a:gd name="connsiteY1" fmla="*/ 505061 h 603271"/>
                <a:gd name="connsiteX2" fmla="*/ 548406 w 2150275"/>
                <a:gd name="connsiteY2" fmla="*/ 0 h 603271"/>
                <a:gd name="connsiteX3" fmla="*/ 1385419 w 2150275"/>
                <a:gd name="connsiteY3" fmla="*/ 548352 h 603271"/>
                <a:gd name="connsiteX4" fmla="*/ 2150275 w 2150275"/>
                <a:gd name="connsiteY4" fmla="*/ 591643 h 603271"/>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548352 h 591643"/>
                <a:gd name="connsiteX4" fmla="*/ 2150275 w 2150275"/>
                <a:gd name="connsiteY4" fmla="*/ 591643 h 591643"/>
                <a:gd name="connsiteX0" fmla="*/ 18 w 2150275"/>
                <a:gd name="connsiteY0" fmla="*/ 562781 h 594659"/>
                <a:gd name="connsiteX1" fmla="*/ 288644 w 2150275"/>
                <a:gd name="connsiteY1" fmla="*/ 505061 h 594659"/>
                <a:gd name="connsiteX2" fmla="*/ 548406 w 2150275"/>
                <a:gd name="connsiteY2" fmla="*/ 0 h 594659"/>
                <a:gd name="connsiteX3" fmla="*/ 1385419 w 2150275"/>
                <a:gd name="connsiteY3" fmla="*/ 592008 h 594659"/>
                <a:gd name="connsiteX4" fmla="*/ 2150275 w 2150275"/>
                <a:gd name="connsiteY4" fmla="*/ 591643 h 594659"/>
                <a:gd name="connsiteX0" fmla="*/ 18 w 2150275"/>
                <a:gd name="connsiteY0" fmla="*/ 562781 h 592126"/>
                <a:gd name="connsiteX1" fmla="*/ 288644 w 2150275"/>
                <a:gd name="connsiteY1" fmla="*/ 505061 h 592126"/>
                <a:gd name="connsiteX2" fmla="*/ 548406 w 2150275"/>
                <a:gd name="connsiteY2" fmla="*/ 0 h 592126"/>
                <a:gd name="connsiteX3" fmla="*/ 1385419 w 2150275"/>
                <a:gd name="connsiteY3" fmla="*/ 592008 h 592126"/>
                <a:gd name="connsiteX4" fmla="*/ 2150275 w 2150275"/>
                <a:gd name="connsiteY4" fmla="*/ 591643 h 592126"/>
                <a:gd name="connsiteX0" fmla="*/ 18 w 2150275"/>
                <a:gd name="connsiteY0" fmla="*/ 562781 h 592558"/>
                <a:gd name="connsiteX1" fmla="*/ 288644 w 2150275"/>
                <a:gd name="connsiteY1" fmla="*/ 505061 h 592558"/>
                <a:gd name="connsiteX2" fmla="*/ 548406 w 2150275"/>
                <a:gd name="connsiteY2" fmla="*/ 0 h 592558"/>
                <a:gd name="connsiteX3" fmla="*/ 1385419 w 2150275"/>
                <a:gd name="connsiteY3" fmla="*/ 592008 h 592558"/>
                <a:gd name="connsiteX4" fmla="*/ 2150275 w 2150275"/>
                <a:gd name="connsiteY4" fmla="*/ 591643 h 592558"/>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588039 h 591643"/>
                <a:gd name="connsiteX4" fmla="*/ 2150275 w 2150275"/>
                <a:gd name="connsiteY4" fmla="*/ 591643 h 591643"/>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588039 h 591643"/>
                <a:gd name="connsiteX4" fmla="*/ 2150275 w 2150275"/>
                <a:gd name="connsiteY4" fmla="*/ 591643 h 591643"/>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588039 h 591643"/>
                <a:gd name="connsiteX4" fmla="*/ 2150275 w 2150275"/>
                <a:gd name="connsiteY4" fmla="*/ 591643 h 591643"/>
                <a:gd name="connsiteX0" fmla="*/ 18 w 2150275"/>
                <a:gd name="connsiteY0" fmla="*/ 562781 h 596731"/>
                <a:gd name="connsiteX1" fmla="*/ 284675 w 2150275"/>
                <a:gd name="connsiteY1" fmla="*/ 532843 h 596731"/>
                <a:gd name="connsiteX2" fmla="*/ 548406 w 2150275"/>
                <a:gd name="connsiteY2" fmla="*/ 0 h 596731"/>
                <a:gd name="connsiteX3" fmla="*/ 1385419 w 2150275"/>
                <a:gd name="connsiteY3" fmla="*/ 588039 h 596731"/>
                <a:gd name="connsiteX4" fmla="*/ 2150275 w 2150275"/>
                <a:gd name="connsiteY4" fmla="*/ 591643 h 596731"/>
                <a:gd name="connsiteX0" fmla="*/ 20 w 2150277"/>
                <a:gd name="connsiteY0" fmla="*/ 562781 h 628259"/>
                <a:gd name="connsiteX1" fmla="*/ 268802 w 2150277"/>
                <a:gd name="connsiteY1" fmla="*/ 576499 h 628259"/>
                <a:gd name="connsiteX2" fmla="*/ 548408 w 2150277"/>
                <a:gd name="connsiteY2" fmla="*/ 0 h 628259"/>
                <a:gd name="connsiteX3" fmla="*/ 1385421 w 2150277"/>
                <a:gd name="connsiteY3" fmla="*/ 588039 h 628259"/>
                <a:gd name="connsiteX4" fmla="*/ 2150277 w 2150277"/>
                <a:gd name="connsiteY4" fmla="*/ 591643 h 628259"/>
                <a:gd name="connsiteX0" fmla="*/ 20 w 2150277"/>
                <a:gd name="connsiteY0" fmla="*/ 562781 h 628259"/>
                <a:gd name="connsiteX1" fmla="*/ 268802 w 2150277"/>
                <a:gd name="connsiteY1" fmla="*/ 576499 h 628259"/>
                <a:gd name="connsiteX2" fmla="*/ 548408 w 2150277"/>
                <a:gd name="connsiteY2" fmla="*/ 0 h 628259"/>
                <a:gd name="connsiteX3" fmla="*/ 1385421 w 2150277"/>
                <a:gd name="connsiteY3" fmla="*/ 588039 h 628259"/>
                <a:gd name="connsiteX4" fmla="*/ 2150277 w 2150277"/>
                <a:gd name="connsiteY4" fmla="*/ 591643 h 628259"/>
                <a:gd name="connsiteX0" fmla="*/ 20 w 2150277"/>
                <a:gd name="connsiteY0" fmla="*/ 562781 h 628259"/>
                <a:gd name="connsiteX1" fmla="*/ 268802 w 2150277"/>
                <a:gd name="connsiteY1" fmla="*/ 576499 h 628259"/>
                <a:gd name="connsiteX2" fmla="*/ 548408 w 2150277"/>
                <a:gd name="connsiteY2" fmla="*/ 0 h 628259"/>
                <a:gd name="connsiteX3" fmla="*/ 1385421 w 2150277"/>
                <a:gd name="connsiteY3" fmla="*/ 588039 h 628259"/>
                <a:gd name="connsiteX4" fmla="*/ 2150277 w 2150277"/>
                <a:gd name="connsiteY4" fmla="*/ 591643 h 628259"/>
                <a:gd name="connsiteX0" fmla="*/ 34 w 2150291"/>
                <a:gd name="connsiteY0" fmla="*/ 562781 h 591643"/>
                <a:gd name="connsiteX1" fmla="*/ 268816 w 2150291"/>
                <a:gd name="connsiteY1" fmla="*/ 576499 h 591643"/>
                <a:gd name="connsiteX2" fmla="*/ 548422 w 2150291"/>
                <a:gd name="connsiteY2" fmla="*/ 0 h 591643"/>
                <a:gd name="connsiteX3" fmla="*/ 1385435 w 2150291"/>
                <a:gd name="connsiteY3" fmla="*/ 588039 h 591643"/>
                <a:gd name="connsiteX4" fmla="*/ 2150291 w 2150291"/>
                <a:gd name="connsiteY4" fmla="*/ 591643 h 591643"/>
                <a:gd name="connsiteX0" fmla="*/ 34 w 2150291"/>
                <a:gd name="connsiteY0" fmla="*/ 562781 h 599995"/>
                <a:gd name="connsiteX1" fmla="*/ 268816 w 2150291"/>
                <a:gd name="connsiteY1" fmla="*/ 596343 h 599995"/>
                <a:gd name="connsiteX2" fmla="*/ 548422 w 2150291"/>
                <a:gd name="connsiteY2" fmla="*/ 0 h 599995"/>
                <a:gd name="connsiteX3" fmla="*/ 1385435 w 2150291"/>
                <a:gd name="connsiteY3" fmla="*/ 588039 h 599995"/>
                <a:gd name="connsiteX4" fmla="*/ 2150291 w 2150291"/>
                <a:gd name="connsiteY4" fmla="*/ 591643 h 599995"/>
                <a:gd name="connsiteX0" fmla="*/ 53 w 2150310"/>
                <a:gd name="connsiteY0" fmla="*/ 562781 h 596421"/>
                <a:gd name="connsiteX1" fmla="*/ 268835 w 2150310"/>
                <a:gd name="connsiteY1" fmla="*/ 596343 h 596421"/>
                <a:gd name="connsiteX2" fmla="*/ 548441 w 2150310"/>
                <a:gd name="connsiteY2" fmla="*/ 0 h 596421"/>
                <a:gd name="connsiteX3" fmla="*/ 1385454 w 2150310"/>
                <a:gd name="connsiteY3" fmla="*/ 588039 h 596421"/>
                <a:gd name="connsiteX4" fmla="*/ 2150310 w 2150310"/>
                <a:gd name="connsiteY4" fmla="*/ 591643 h 596421"/>
                <a:gd name="connsiteX0" fmla="*/ 56 w 2150313"/>
                <a:gd name="connsiteY0" fmla="*/ 562781 h 591643"/>
                <a:gd name="connsiteX1" fmla="*/ 264869 w 2150313"/>
                <a:gd name="connsiteY1" fmla="*/ 588406 h 591643"/>
                <a:gd name="connsiteX2" fmla="*/ 548444 w 2150313"/>
                <a:gd name="connsiteY2" fmla="*/ 0 h 591643"/>
                <a:gd name="connsiteX3" fmla="*/ 1385457 w 2150313"/>
                <a:gd name="connsiteY3" fmla="*/ 588039 h 591643"/>
                <a:gd name="connsiteX4" fmla="*/ 2150313 w 2150313"/>
                <a:gd name="connsiteY4" fmla="*/ 591643 h 591643"/>
                <a:gd name="connsiteX0" fmla="*/ 56 w 2150313"/>
                <a:gd name="connsiteY0" fmla="*/ 562781 h 591643"/>
                <a:gd name="connsiteX1" fmla="*/ 264869 w 2150313"/>
                <a:gd name="connsiteY1" fmla="*/ 588406 h 591643"/>
                <a:gd name="connsiteX2" fmla="*/ 548444 w 2150313"/>
                <a:gd name="connsiteY2" fmla="*/ 0 h 591643"/>
                <a:gd name="connsiteX3" fmla="*/ 1385457 w 2150313"/>
                <a:gd name="connsiteY3" fmla="*/ 588039 h 591643"/>
                <a:gd name="connsiteX4" fmla="*/ 2150313 w 2150313"/>
                <a:gd name="connsiteY4" fmla="*/ 591643 h 591643"/>
                <a:gd name="connsiteX0" fmla="*/ 46 w 2166178"/>
                <a:gd name="connsiteY0" fmla="*/ 590562 h 591643"/>
                <a:gd name="connsiteX1" fmla="*/ 280734 w 2166178"/>
                <a:gd name="connsiteY1" fmla="*/ 588406 h 591643"/>
                <a:gd name="connsiteX2" fmla="*/ 564309 w 2166178"/>
                <a:gd name="connsiteY2" fmla="*/ 0 h 591643"/>
                <a:gd name="connsiteX3" fmla="*/ 1401322 w 2166178"/>
                <a:gd name="connsiteY3" fmla="*/ 588039 h 591643"/>
                <a:gd name="connsiteX4" fmla="*/ 2166178 w 2166178"/>
                <a:gd name="connsiteY4" fmla="*/ 591643 h 591643"/>
                <a:gd name="connsiteX0" fmla="*/ 46 w 1673718"/>
                <a:gd name="connsiteY0" fmla="*/ 590562 h 590562"/>
                <a:gd name="connsiteX1" fmla="*/ 280734 w 1673718"/>
                <a:gd name="connsiteY1" fmla="*/ 588406 h 590562"/>
                <a:gd name="connsiteX2" fmla="*/ 564309 w 1673718"/>
                <a:gd name="connsiteY2" fmla="*/ 0 h 590562"/>
                <a:gd name="connsiteX3" fmla="*/ 1401322 w 1673718"/>
                <a:gd name="connsiteY3" fmla="*/ 588039 h 590562"/>
                <a:gd name="connsiteX4" fmla="*/ 1673718 w 1673718"/>
                <a:gd name="connsiteY4" fmla="*/ 583003 h 590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718" h="590562">
                  <a:moveTo>
                    <a:pt x="46" y="590562"/>
                  </a:moveTo>
                  <a:cubicBezTo>
                    <a:pt x="-2359" y="588157"/>
                    <a:pt x="88072" y="590437"/>
                    <a:pt x="280734" y="588406"/>
                  </a:cubicBezTo>
                  <a:cubicBezTo>
                    <a:pt x="338459" y="463344"/>
                    <a:pt x="419394" y="9127"/>
                    <a:pt x="564309" y="0"/>
                  </a:cubicBezTo>
                  <a:cubicBezTo>
                    <a:pt x="821786" y="121824"/>
                    <a:pt x="1220931" y="472597"/>
                    <a:pt x="1401322" y="588039"/>
                  </a:cubicBezTo>
                  <a:lnTo>
                    <a:pt x="1673718" y="583003"/>
                  </a:lnTo>
                </a:path>
              </a:pathLst>
            </a:custGeom>
            <a:grpFill/>
            <a:ln w="28575">
              <a:solidFill>
                <a:srgbClr val="FF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eaLnBrk="1" fontAlgn="auto" hangingPunct="1">
                <a:spcBef>
                  <a:spcPts val="0"/>
                </a:spcBef>
                <a:spcAft>
                  <a:spcPts val="0"/>
                </a:spcAft>
                <a:defRPr/>
              </a:pPr>
              <a:endParaRPr lang="en-US">
                <a:latin typeface="Roboto Slab Medium"/>
              </a:endParaRPr>
            </a:p>
          </p:txBody>
        </p:sp>
      </p:grpSp>
      <p:cxnSp>
        <p:nvCxnSpPr>
          <p:cNvPr id="82" name="Straight Connector 81">
            <a:extLst>
              <a:ext uri="{FF2B5EF4-FFF2-40B4-BE49-F238E27FC236}">
                <a16:creationId xmlns:a16="http://schemas.microsoft.com/office/drawing/2014/main" id="{6AC7BC28-310F-AFF5-2E0B-088B34358901}"/>
              </a:ext>
            </a:extLst>
          </p:cNvPr>
          <p:cNvCxnSpPr/>
          <p:nvPr/>
        </p:nvCxnSpPr>
        <p:spPr bwMode="auto">
          <a:xfrm>
            <a:off x="9852246" y="4085269"/>
            <a:ext cx="1722438" cy="0"/>
          </a:xfrm>
          <a:prstGeom prst="line">
            <a:avLst/>
          </a:prstGeom>
          <a:ln w="28575" cmpd="sng">
            <a:solidFill>
              <a:srgbClr val="389CA6"/>
            </a:solidFill>
            <a:prstDash val="solid"/>
          </a:ln>
          <a:effectLst/>
        </p:spPr>
        <p:style>
          <a:lnRef idx="2">
            <a:schemeClr val="accent1"/>
          </a:lnRef>
          <a:fillRef idx="0">
            <a:schemeClr val="accent1"/>
          </a:fillRef>
          <a:effectRef idx="1">
            <a:schemeClr val="accent1"/>
          </a:effectRef>
          <a:fontRef idx="minor">
            <a:schemeClr val="tx1"/>
          </a:fontRef>
        </p:style>
      </p:cxnSp>
      <p:sp>
        <p:nvSpPr>
          <p:cNvPr id="83" name="Rectangular Callout 52">
            <a:extLst>
              <a:ext uri="{FF2B5EF4-FFF2-40B4-BE49-F238E27FC236}">
                <a16:creationId xmlns:a16="http://schemas.microsoft.com/office/drawing/2014/main" id="{908979FB-2FCE-38A0-9997-18C3A1DB7D3E}"/>
              </a:ext>
            </a:extLst>
          </p:cNvPr>
          <p:cNvSpPr/>
          <p:nvPr/>
        </p:nvSpPr>
        <p:spPr bwMode="auto">
          <a:xfrm>
            <a:off x="9708965" y="4641810"/>
            <a:ext cx="2000250" cy="1019175"/>
          </a:xfrm>
          <a:prstGeom prst="wedgeRectCallout">
            <a:avLst>
              <a:gd name="adj1" fmla="val -48000"/>
              <a:gd name="adj2" fmla="val -17870"/>
            </a:avLst>
          </a:prstGeom>
          <a:solidFill>
            <a:schemeClr val="bg1"/>
          </a:solidFill>
          <a:ln>
            <a:solidFill>
              <a:schemeClr val="tx1">
                <a:lumMod val="65000"/>
                <a:lumOff val="35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oboto Slab Medium"/>
            </a:endParaRPr>
          </a:p>
        </p:txBody>
      </p:sp>
      <p:grpSp>
        <p:nvGrpSpPr>
          <p:cNvPr id="84" name="Group 50">
            <a:extLst>
              <a:ext uri="{FF2B5EF4-FFF2-40B4-BE49-F238E27FC236}">
                <a16:creationId xmlns:a16="http://schemas.microsoft.com/office/drawing/2014/main" id="{906B15C6-15E0-9A67-77F4-BEB258CCEEE5}"/>
              </a:ext>
            </a:extLst>
          </p:cNvPr>
          <p:cNvGrpSpPr>
            <a:grpSpLocks/>
          </p:cNvGrpSpPr>
          <p:nvPr/>
        </p:nvGrpSpPr>
        <p:grpSpPr bwMode="auto">
          <a:xfrm>
            <a:off x="9878547" y="4143335"/>
            <a:ext cx="1730763" cy="1394536"/>
            <a:chOff x="6672200" y="3974319"/>
            <a:chExt cx="1730663" cy="1393984"/>
          </a:xfrm>
        </p:grpSpPr>
        <p:grpSp>
          <p:nvGrpSpPr>
            <p:cNvPr id="85" name="Group 35">
              <a:extLst>
                <a:ext uri="{FF2B5EF4-FFF2-40B4-BE49-F238E27FC236}">
                  <a16:creationId xmlns:a16="http://schemas.microsoft.com/office/drawing/2014/main" id="{CBA32347-9343-40CA-B7CD-D1838A1A564B}"/>
                </a:ext>
              </a:extLst>
            </p:cNvPr>
            <p:cNvGrpSpPr>
              <a:grpSpLocks/>
            </p:cNvGrpSpPr>
            <p:nvPr/>
          </p:nvGrpSpPr>
          <p:grpSpPr bwMode="auto">
            <a:xfrm>
              <a:off x="6672200" y="4598556"/>
              <a:ext cx="1730663" cy="767479"/>
              <a:chOff x="6338779" y="2901156"/>
              <a:chExt cx="2343259" cy="767479"/>
            </a:xfrm>
          </p:grpSpPr>
          <p:cxnSp>
            <p:nvCxnSpPr>
              <p:cNvPr id="89" name="Straight Connector 88">
                <a:extLst>
                  <a:ext uri="{FF2B5EF4-FFF2-40B4-BE49-F238E27FC236}">
                    <a16:creationId xmlns:a16="http://schemas.microsoft.com/office/drawing/2014/main" id="{7C03832C-4E52-BE88-0E9D-02C58F25796C}"/>
                  </a:ext>
                </a:extLst>
              </p:cNvPr>
              <p:cNvCxnSpPr/>
              <p:nvPr/>
            </p:nvCxnSpPr>
            <p:spPr>
              <a:xfrm>
                <a:off x="6338015" y="3667019"/>
                <a:ext cx="2344884" cy="158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0" name="Straight Connector 89">
                <a:extLst>
                  <a:ext uri="{FF2B5EF4-FFF2-40B4-BE49-F238E27FC236}">
                    <a16:creationId xmlns:a16="http://schemas.microsoft.com/office/drawing/2014/main" id="{459E67AE-212E-C634-B55B-271A0C44DAFB}"/>
                  </a:ext>
                </a:extLst>
              </p:cNvPr>
              <p:cNvCxnSpPr/>
              <p:nvPr/>
            </p:nvCxnSpPr>
            <p:spPr>
              <a:xfrm flipV="1">
                <a:off x="6346613" y="2900560"/>
                <a:ext cx="0" cy="76804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86" name="Straight Connector 85">
              <a:extLst>
                <a:ext uri="{FF2B5EF4-FFF2-40B4-BE49-F238E27FC236}">
                  <a16:creationId xmlns:a16="http://schemas.microsoft.com/office/drawing/2014/main" id="{5690B5C1-F544-4C7C-D2C0-E65A0C10D7E9}"/>
                </a:ext>
              </a:extLst>
            </p:cNvPr>
            <p:cNvCxnSpPr/>
            <p:nvPr/>
          </p:nvCxnSpPr>
          <p:spPr>
            <a:xfrm>
              <a:off x="7011341" y="3975906"/>
              <a:ext cx="0" cy="1390100"/>
            </a:xfrm>
            <a:prstGeom prst="line">
              <a:avLst/>
            </a:prstGeom>
            <a:ln w="12700" cmpd="sng">
              <a:solidFill>
                <a:schemeClr val="bg1">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87" name="Straight Connector 86">
              <a:extLst>
                <a:ext uri="{FF2B5EF4-FFF2-40B4-BE49-F238E27FC236}">
                  <a16:creationId xmlns:a16="http://schemas.microsoft.com/office/drawing/2014/main" id="{3C79577E-9A29-7FBE-168F-6AEEC3789C52}"/>
                </a:ext>
              </a:extLst>
            </p:cNvPr>
            <p:cNvCxnSpPr/>
            <p:nvPr/>
          </p:nvCxnSpPr>
          <p:spPr>
            <a:xfrm>
              <a:off x="7873305" y="3974319"/>
              <a:ext cx="0" cy="1390100"/>
            </a:xfrm>
            <a:prstGeom prst="line">
              <a:avLst/>
            </a:prstGeom>
            <a:ln w="12700" cmpd="sng">
              <a:solidFill>
                <a:schemeClr val="bg1">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88" name="Freeform 43">
              <a:extLst>
                <a:ext uri="{FF2B5EF4-FFF2-40B4-BE49-F238E27FC236}">
                  <a16:creationId xmlns:a16="http://schemas.microsoft.com/office/drawing/2014/main" id="{66310DD8-486C-AD98-CC6B-A334CBB10048}"/>
                </a:ext>
              </a:extLst>
            </p:cNvPr>
            <p:cNvSpPr/>
            <p:nvPr/>
          </p:nvSpPr>
          <p:spPr>
            <a:xfrm>
              <a:off x="6677986" y="4953419"/>
              <a:ext cx="1684241" cy="414173"/>
            </a:xfrm>
            <a:custGeom>
              <a:avLst/>
              <a:gdLst>
                <a:gd name="connsiteX0" fmla="*/ 0 w 1428694"/>
                <a:gd name="connsiteY0" fmla="*/ 750472 h 750472"/>
                <a:gd name="connsiteX1" fmla="*/ 346350 w 1428694"/>
                <a:gd name="connsiteY1" fmla="*/ 97 h 750472"/>
                <a:gd name="connsiteX2" fmla="*/ 1428694 w 1428694"/>
                <a:gd name="connsiteY2" fmla="*/ 692751 h 750472"/>
                <a:gd name="connsiteX0" fmla="*/ 0 w 1428694"/>
                <a:gd name="connsiteY0" fmla="*/ 753941 h 753941"/>
                <a:gd name="connsiteX1" fmla="*/ 346350 w 1428694"/>
                <a:gd name="connsiteY1" fmla="*/ 3566 h 753941"/>
                <a:gd name="connsiteX2" fmla="*/ 1183363 w 1428694"/>
                <a:gd name="connsiteY2" fmla="*/ 479766 h 753941"/>
                <a:gd name="connsiteX3" fmla="*/ 1428694 w 1428694"/>
                <a:gd name="connsiteY3" fmla="*/ 696220 h 753941"/>
                <a:gd name="connsiteX0" fmla="*/ 0 w 1904925"/>
                <a:gd name="connsiteY0" fmla="*/ 753941 h 753941"/>
                <a:gd name="connsiteX1" fmla="*/ 346350 w 1904925"/>
                <a:gd name="connsiteY1" fmla="*/ 3566 h 753941"/>
                <a:gd name="connsiteX2" fmla="*/ 1183363 w 1904925"/>
                <a:gd name="connsiteY2" fmla="*/ 479766 h 753941"/>
                <a:gd name="connsiteX3" fmla="*/ 1904925 w 1904925"/>
                <a:gd name="connsiteY3" fmla="*/ 508627 h 753941"/>
                <a:gd name="connsiteX0" fmla="*/ 37241 w 1942166"/>
                <a:gd name="connsiteY0" fmla="*/ 753941 h 798502"/>
                <a:gd name="connsiteX1" fmla="*/ 22810 w 1942166"/>
                <a:gd name="connsiteY1" fmla="*/ 739512 h 798502"/>
                <a:gd name="connsiteX2" fmla="*/ 383591 w 1942166"/>
                <a:gd name="connsiteY2" fmla="*/ 3566 h 798502"/>
                <a:gd name="connsiteX3" fmla="*/ 1220604 w 1942166"/>
                <a:gd name="connsiteY3" fmla="*/ 479766 h 798502"/>
                <a:gd name="connsiteX4" fmla="*/ 1942166 w 1942166"/>
                <a:gd name="connsiteY4" fmla="*/ 508627 h 798502"/>
                <a:gd name="connsiteX0" fmla="*/ 130 w 1905055"/>
                <a:gd name="connsiteY0" fmla="*/ 750423 h 750423"/>
                <a:gd name="connsiteX1" fmla="*/ 86718 w 1905055"/>
                <a:gd name="connsiteY1" fmla="*/ 505109 h 750423"/>
                <a:gd name="connsiteX2" fmla="*/ 346480 w 1905055"/>
                <a:gd name="connsiteY2" fmla="*/ 48 h 750423"/>
                <a:gd name="connsiteX3" fmla="*/ 1183493 w 1905055"/>
                <a:gd name="connsiteY3" fmla="*/ 476248 h 750423"/>
                <a:gd name="connsiteX4" fmla="*/ 1905055 w 1905055"/>
                <a:gd name="connsiteY4" fmla="*/ 505109 h 750423"/>
                <a:gd name="connsiteX0" fmla="*/ 18 w 2106981"/>
                <a:gd name="connsiteY0" fmla="*/ 562829 h 580072"/>
                <a:gd name="connsiteX1" fmla="*/ 288644 w 2106981"/>
                <a:gd name="connsiteY1" fmla="*/ 505109 h 580072"/>
                <a:gd name="connsiteX2" fmla="*/ 548406 w 2106981"/>
                <a:gd name="connsiteY2" fmla="*/ 48 h 580072"/>
                <a:gd name="connsiteX3" fmla="*/ 1385419 w 2106981"/>
                <a:gd name="connsiteY3" fmla="*/ 476248 h 580072"/>
                <a:gd name="connsiteX4" fmla="*/ 2106981 w 2106981"/>
                <a:gd name="connsiteY4" fmla="*/ 505109 h 580072"/>
                <a:gd name="connsiteX0" fmla="*/ 18 w 2150275"/>
                <a:gd name="connsiteY0" fmla="*/ 562829 h 591691"/>
                <a:gd name="connsiteX1" fmla="*/ 288644 w 2150275"/>
                <a:gd name="connsiteY1" fmla="*/ 505109 h 591691"/>
                <a:gd name="connsiteX2" fmla="*/ 548406 w 2150275"/>
                <a:gd name="connsiteY2" fmla="*/ 48 h 591691"/>
                <a:gd name="connsiteX3" fmla="*/ 1385419 w 2150275"/>
                <a:gd name="connsiteY3" fmla="*/ 476248 h 591691"/>
                <a:gd name="connsiteX4" fmla="*/ 2150275 w 2150275"/>
                <a:gd name="connsiteY4" fmla="*/ 591691 h 591691"/>
                <a:gd name="connsiteX0" fmla="*/ 18 w 2150275"/>
                <a:gd name="connsiteY0" fmla="*/ 562829 h 591691"/>
                <a:gd name="connsiteX1" fmla="*/ 288644 w 2150275"/>
                <a:gd name="connsiteY1" fmla="*/ 505109 h 591691"/>
                <a:gd name="connsiteX2" fmla="*/ 548406 w 2150275"/>
                <a:gd name="connsiteY2" fmla="*/ 48 h 591691"/>
                <a:gd name="connsiteX3" fmla="*/ 1385419 w 2150275"/>
                <a:gd name="connsiteY3" fmla="*/ 476248 h 591691"/>
                <a:gd name="connsiteX4" fmla="*/ 2150275 w 2150275"/>
                <a:gd name="connsiteY4" fmla="*/ 591691 h 591691"/>
                <a:gd name="connsiteX0" fmla="*/ 18 w 2150275"/>
                <a:gd name="connsiteY0" fmla="*/ 562829 h 591691"/>
                <a:gd name="connsiteX1" fmla="*/ 288644 w 2150275"/>
                <a:gd name="connsiteY1" fmla="*/ 505109 h 591691"/>
                <a:gd name="connsiteX2" fmla="*/ 548406 w 2150275"/>
                <a:gd name="connsiteY2" fmla="*/ 48 h 591691"/>
                <a:gd name="connsiteX3" fmla="*/ 1385419 w 2150275"/>
                <a:gd name="connsiteY3" fmla="*/ 476248 h 591691"/>
                <a:gd name="connsiteX4" fmla="*/ 2150275 w 2150275"/>
                <a:gd name="connsiteY4" fmla="*/ 591691 h 591691"/>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476200 h 591643"/>
                <a:gd name="connsiteX4" fmla="*/ 2150275 w 2150275"/>
                <a:gd name="connsiteY4" fmla="*/ 591643 h 591643"/>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476200 h 591643"/>
                <a:gd name="connsiteX4" fmla="*/ 2150275 w 2150275"/>
                <a:gd name="connsiteY4" fmla="*/ 591643 h 591643"/>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476200 h 591643"/>
                <a:gd name="connsiteX4" fmla="*/ 2150275 w 2150275"/>
                <a:gd name="connsiteY4" fmla="*/ 591643 h 591643"/>
                <a:gd name="connsiteX0" fmla="*/ 18 w 2150275"/>
                <a:gd name="connsiteY0" fmla="*/ 562781 h 603271"/>
                <a:gd name="connsiteX1" fmla="*/ 288644 w 2150275"/>
                <a:gd name="connsiteY1" fmla="*/ 505061 h 603271"/>
                <a:gd name="connsiteX2" fmla="*/ 548406 w 2150275"/>
                <a:gd name="connsiteY2" fmla="*/ 0 h 603271"/>
                <a:gd name="connsiteX3" fmla="*/ 1385419 w 2150275"/>
                <a:gd name="connsiteY3" fmla="*/ 548352 h 603271"/>
                <a:gd name="connsiteX4" fmla="*/ 2150275 w 2150275"/>
                <a:gd name="connsiteY4" fmla="*/ 591643 h 603271"/>
                <a:gd name="connsiteX0" fmla="*/ 18 w 2150275"/>
                <a:gd name="connsiteY0" fmla="*/ 562781 h 603271"/>
                <a:gd name="connsiteX1" fmla="*/ 288644 w 2150275"/>
                <a:gd name="connsiteY1" fmla="*/ 505061 h 603271"/>
                <a:gd name="connsiteX2" fmla="*/ 548406 w 2150275"/>
                <a:gd name="connsiteY2" fmla="*/ 0 h 603271"/>
                <a:gd name="connsiteX3" fmla="*/ 1385419 w 2150275"/>
                <a:gd name="connsiteY3" fmla="*/ 548352 h 603271"/>
                <a:gd name="connsiteX4" fmla="*/ 2150275 w 2150275"/>
                <a:gd name="connsiteY4" fmla="*/ 591643 h 603271"/>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548352 h 591643"/>
                <a:gd name="connsiteX4" fmla="*/ 2150275 w 2150275"/>
                <a:gd name="connsiteY4" fmla="*/ 591643 h 591643"/>
                <a:gd name="connsiteX0" fmla="*/ 18 w 2150275"/>
                <a:gd name="connsiteY0" fmla="*/ 562781 h 594659"/>
                <a:gd name="connsiteX1" fmla="*/ 288644 w 2150275"/>
                <a:gd name="connsiteY1" fmla="*/ 505061 h 594659"/>
                <a:gd name="connsiteX2" fmla="*/ 548406 w 2150275"/>
                <a:gd name="connsiteY2" fmla="*/ 0 h 594659"/>
                <a:gd name="connsiteX3" fmla="*/ 1385419 w 2150275"/>
                <a:gd name="connsiteY3" fmla="*/ 592008 h 594659"/>
                <a:gd name="connsiteX4" fmla="*/ 2150275 w 2150275"/>
                <a:gd name="connsiteY4" fmla="*/ 591643 h 594659"/>
                <a:gd name="connsiteX0" fmla="*/ 18 w 2150275"/>
                <a:gd name="connsiteY0" fmla="*/ 562781 h 592126"/>
                <a:gd name="connsiteX1" fmla="*/ 288644 w 2150275"/>
                <a:gd name="connsiteY1" fmla="*/ 505061 h 592126"/>
                <a:gd name="connsiteX2" fmla="*/ 548406 w 2150275"/>
                <a:gd name="connsiteY2" fmla="*/ 0 h 592126"/>
                <a:gd name="connsiteX3" fmla="*/ 1385419 w 2150275"/>
                <a:gd name="connsiteY3" fmla="*/ 592008 h 592126"/>
                <a:gd name="connsiteX4" fmla="*/ 2150275 w 2150275"/>
                <a:gd name="connsiteY4" fmla="*/ 591643 h 592126"/>
                <a:gd name="connsiteX0" fmla="*/ 18 w 2150275"/>
                <a:gd name="connsiteY0" fmla="*/ 562781 h 592558"/>
                <a:gd name="connsiteX1" fmla="*/ 288644 w 2150275"/>
                <a:gd name="connsiteY1" fmla="*/ 505061 h 592558"/>
                <a:gd name="connsiteX2" fmla="*/ 548406 w 2150275"/>
                <a:gd name="connsiteY2" fmla="*/ 0 h 592558"/>
                <a:gd name="connsiteX3" fmla="*/ 1385419 w 2150275"/>
                <a:gd name="connsiteY3" fmla="*/ 592008 h 592558"/>
                <a:gd name="connsiteX4" fmla="*/ 2150275 w 2150275"/>
                <a:gd name="connsiteY4" fmla="*/ 591643 h 592558"/>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588039 h 591643"/>
                <a:gd name="connsiteX4" fmla="*/ 2150275 w 2150275"/>
                <a:gd name="connsiteY4" fmla="*/ 591643 h 591643"/>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588039 h 591643"/>
                <a:gd name="connsiteX4" fmla="*/ 2150275 w 2150275"/>
                <a:gd name="connsiteY4" fmla="*/ 591643 h 591643"/>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588039 h 591643"/>
                <a:gd name="connsiteX4" fmla="*/ 2150275 w 2150275"/>
                <a:gd name="connsiteY4" fmla="*/ 591643 h 591643"/>
                <a:gd name="connsiteX0" fmla="*/ 18 w 2150275"/>
                <a:gd name="connsiteY0" fmla="*/ 562781 h 596731"/>
                <a:gd name="connsiteX1" fmla="*/ 284675 w 2150275"/>
                <a:gd name="connsiteY1" fmla="*/ 532843 h 596731"/>
                <a:gd name="connsiteX2" fmla="*/ 548406 w 2150275"/>
                <a:gd name="connsiteY2" fmla="*/ 0 h 596731"/>
                <a:gd name="connsiteX3" fmla="*/ 1385419 w 2150275"/>
                <a:gd name="connsiteY3" fmla="*/ 588039 h 596731"/>
                <a:gd name="connsiteX4" fmla="*/ 2150275 w 2150275"/>
                <a:gd name="connsiteY4" fmla="*/ 591643 h 596731"/>
                <a:gd name="connsiteX0" fmla="*/ 20 w 2150277"/>
                <a:gd name="connsiteY0" fmla="*/ 562781 h 628259"/>
                <a:gd name="connsiteX1" fmla="*/ 268802 w 2150277"/>
                <a:gd name="connsiteY1" fmla="*/ 576499 h 628259"/>
                <a:gd name="connsiteX2" fmla="*/ 548408 w 2150277"/>
                <a:gd name="connsiteY2" fmla="*/ 0 h 628259"/>
                <a:gd name="connsiteX3" fmla="*/ 1385421 w 2150277"/>
                <a:gd name="connsiteY3" fmla="*/ 588039 h 628259"/>
                <a:gd name="connsiteX4" fmla="*/ 2150277 w 2150277"/>
                <a:gd name="connsiteY4" fmla="*/ 591643 h 628259"/>
                <a:gd name="connsiteX0" fmla="*/ 20 w 2150277"/>
                <a:gd name="connsiteY0" fmla="*/ 562781 h 628259"/>
                <a:gd name="connsiteX1" fmla="*/ 268802 w 2150277"/>
                <a:gd name="connsiteY1" fmla="*/ 576499 h 628259"/>
                <a:gd name="connsiteX2" fmla="*/ 548408 w 2150277"/>
                <a:gd name="connsiteY2" fmla="*/ 0 h 628259"/>
                <a:gd name="connsiteX3" fmla="*/ 1385421 w 2150277"/>
                <a:gd name="connsiteY3" fmla="*/ 588039 h 628259"/>
                <a:gd name="connsiteX4" fmla="*/ 2150277 w 2150277"/>
                <a:gd name="connsiteY4" fmla="*/ 591643 h 628259"/>
                <a:gd name="connsiteX0" fmla="*/ 20 w 2150277"/>
                <a:gd name="connsiteY0" fmla="*/ 562781 h 628259"/>
                <a:gd name="connsiteX1" fmla="*/ 268802 w 2150277"/>
                <a:gd name="connsiteY1" fmla="*/ 576499 h 628259"/>
                <a:gd name="connsiteX2" fmla="*/ 548408 w 2150277"/>
                <a:gd name="connsiteY2" fmla="*/ 0 h 628259"/>
                <a:gd name="connsiteX3" fmla="*/ 1385421 w 2150277"/>
                <a:gd name="connsiteY3" fmla="*/ 588039 h 628259"/>
                <a:gd name="connsiteX4" fmla="*/ 2150277 w 2150277"/>
                <a:gd name="connsiteY4" fmla="*/ 591643 h 628259"/>
                <a:gd name="connsiteX0" fmla="*/ 34 w 2150291"/>
                <a:gd name="connsiteY0" fmla="*/ 562781 h 591643"/>
                <a:gd name="connsiteX1" fmla="*/ 268816 w 2150291"/>
                <a:gd name="connsiteY1" fmla="*/ 576499 h 591643"/>
                <a:gd name="connsiteX2" fmla="*/ 548422 w 2150291"/>
                <a:gd name="connsiteY2" fmla="*/ 0 h 591643"/>
                <a:gd name="connsiteX3" fmla="*/ 1385435 w 2150291"/>
                <a:gd name="connsiteY3" fmla="*/ 588039 h 591643"/>
                <a:gd name="connsiteX4" fmla="*/ 2150291 w 2150291"/>
                <a:gd name="connsiteY4" fmla="*/ 591643 h 591643"/>
                <a:gd name="connsiteX0" fmla="*/ 34 w 2150291"/>
                <a:gd name="connsiteY0" fmla="*/ 562781 h 599995"/>
                <a:gd name="connsiteX1" fmla="*/ 268816 w 2150291"/>
                <a:gd name="connsiteY1" fmla="*/ 596343 h 599995"/>
                <a:gd name="connsiteX2" fmla="*/ 548422 w 2150291"/>
                <a:gd name="connsiteY2" fmla="*/ 0 h 599995"/>
                <a:gd name="connsiteX3" fmla="*/ 1385435 w 2150291"/>
                <a:gd name="connsiteY3" fmla="*/ 588039 h 599995"/>
                <a:gd name="connsiteX4" fmla="*/ 2150291 w 2150291"/>
                <a:gd name="connsiteY4" fmla="*/ 591643 h 599995"/>
                <a:gd name="connsiteX0" fmla="*/ 53 w 2150310"/>
                <a:gd name="connsiteY0" fmla="*/ 562781 h 596421"/>
                <a:gd name="connsiteX1" fmla="*/ 268835 w 2150310"/>
                <a:gd name="connsiteY1" fmla="*/ 596343 h 596421"/>
                <a:gd name="connsiteX2" fmla="*/ 548441 w 2150310"/>
                <a:gd name="connsiteY2" fmla="*/ 0 h 596421"/>
                <a:gd name="connsiteX3" fmla="*/ 1385454 w 2150310"/>
                <a:gd name="connsiteY3" fmla="*/ 588039 h 596421"/>
                <a:gd name="connsiteX4" fmla="*/ 2150310 w 2150310"/>
                <a:gd name="connsiteY4" fmla="*/ 591643 h 596421"/>
                <a:gd name="connsiteX0" fmla="*/ 56 w 2150313"/>
                <a:gd name="connsiteY0" fmla="*/ 562781 h 591643"/>
                <a:gd name="connsiteX1" fmla="*/ 264869 w 2150313"/>
                <a:gd name="connsiteY1" fmla="*/ 588406 h 591643"/>
                <a:gd name="connsiteX2" fmla="*/ 548444 w 2150313"/>
                <a:gd name="connsiteY2" fmla="*/ 0 h 591643"/>
                <a:gd name="connsiteX3" fmla="*/ 1385457 w 2150313"/>
                <a:gd name="connsiteY3" fmla="*/ 588039 h 591643"/>
                <a:gd name="connsiteX4" fmla="*/ 2150313 w 2150313"/>
                <a:gd name="connsiteY4" fmla="*/ 591643 h 591643"/>
                <a:gd name="connsiteX0" fmla="*/ 56 w 2150313"/>
                <a:gd name="connsiteY0" fmla="*/ 562781 h 591643"/>
                <a:gd name="connsiteX1" fmla="*/ 264869 w 2150313"/>
                <a:gd name="connsiteY1" fmla="*/ 588406 h 591643"/>
                <a:gd name="connsiteX2" fmla="*/ 548444 w 2150313"/>
                <a:gd name="connsiteY2" fmla="*/ 0 h 591643"/>
                <a:gd name="connsiteX3" fmla="*/ 1385457 w 2150313"/>
                <a:gd name="connsiteY3" fmla="*/ 588039 h 591643"/>
                <a:gd name="connsiteX4" fmla="*/ 2150313 w 2150313"/>
                <a:gd name="connsiteY4" fmla="*/ 591643 h 591643"/>
                <a:gd name="connsiteX0" fmla="*/ 46 w 2166178"/>
                <a:gd name="connsiteY0" fmla="*/ 590562 h 591643"/>
                <a:gd name="connsiteX1" fmla="*/ 280734 w 2166178"/>
                <a:gd name="connsiteY1" fmla="*/ 588406 h 591643"/>
                <a:gd name="connsiteX2" fmla="*/ 564309 w 2166178"/>
                <a:gd name="connsiteY2" fmla="*/ 0 h 591643"/>
                <a:gd name="connsiteX3" fmla="*/ 1401322 w 2166178"/>
                <a:gd name="connsiteY3" fmla="*/ 588039 h 591643"/>
                <a:gd name="connsiteX4" fmla="*/ 2166178 w 2166178"/>
                <a:gd name="connsiteY4" fmla="*/ 591643 h 591643"/>
                <a:gd name="connsiteX0" fmla="*/ 30 w 2166162"/>
                <a:gd name="connsiteY0" fmla="*/ 590562 h 591643"/>
                <a:gd name="connsiteX1" fmla="*/ 335194 w 2166162"/>
                <a:gd name="connsiteY1" fmla="*/ 588406 h 591643"/>
                <a:gd name="connsiteX2" fmla="*/ 564293 w 2166162"/>
                <a:gd name="connsiteY2" fmla="*/ 0 h 591643"/>
                <a:gd name="connsiteX3" fmla="*/ 1401306 w 2166162"/>
                <a:gd name="connsiteY3" fmla="*/ 588039 h 591643"/>
                <a:gd name="connsiteX4" fmla="*/ 2166162 w 2166162"/>
                <a:gd name="connsiteY4" fmla="*/ 591643 h 591643"/>
                <a:gd name="connsiteX0" fmla="*/ 30 w 2166162"/>
                <a:gd name="connsiteY0" fmla="*/ 590562 h 591643"/>
                <a:gd name="connsiteX1" fmla="*/ 335194 w 2166162"/>
                <a:gd name="connsiteY1" fmla="*/ 588406 h 591643"/>
                <a:gd name="connsiteX2" fmla="*/ 564293 w 2166162"/>
                <a:gd name="connsiteY2" fmla="*/ 0 h 591643"/>
                <a:gd name="connsiteX3" fmla="*/ 1401306 w 2166162"/>
                <a:gd name="connsiteY3" fmla="*/ 588039 h 591643"/>
                <a:gd name="connsiteX4" fmla="*/ 2166162 w 2166162"/>
                <a:gd name="connsiteY4" fmla="*/ 591643 h 591643"/>
                <a:gd name="connsiteX0" fmla="*/ 30 w 2166162"/>
                <a:gd name="connsiteY0" fmla="*/ 406706 h 407787"/>
                <a:gd name="connsiteX1" fmla="*/ 335194 w 2166162"/>
                <a:gd name="connsiteY1" fmla="*/ 404550 h 407787"/>
                <a:gd name="connsiteX2" fmla="*/ 325957 w 2166162"/>
                <a:gd name="connsiteY2" fmla="*/ 0 h 407787"/>
                <a:gd name="connsiteX3" fmla="*/ 1401306 w 2166162"/>
                <a:gd name="connsiteY3" fmla="*/ 404183 h 407787"/>
                <a:gd name="connsiteX4" fmla="*/ 2166162 w 2166162"/>
                <a:gd name="connsiteY4" fmla="*/ 407787 h 407787"/>
                <a:gd name="connsiteX0" fmla="*/ 30 w 2166162"/>
                <a:gd name="connsiteY0" fmla="*/ 406706 h 407787"/>
                <a:gd name="connsiteX1" fmla="*/ 335194 w 2166162"/>
                <a:gd name="connsiteY1" fmla="*/ 404550 h 407787"/>
                <a:gd name="connsiteX2" fmla="*/ 325957 w 2166162"/>
                <a:gd name="connsiteY2" fmla="*/ 0 h 407787"/>
                <a:gd name="connsiteX3" fmla="*/ 1401306 w 2166162"/>
                <a:gd name="connsiteY3" fmla="*/ 404183 h 407787"/>
                <a:gd name="connsiteX4" fmla="*/ 2166162 w 2166162"/>
                <a:gd name="connsiteY4" fmla="*/ 407787 h 407787"/>
                <a:gd name="connsiteX0" fmla="*/ 30 w 2166162"/>
                <a:gd name="connsiteY0" fmla="*/ 408491 h 409572"/>
                <a:gd name="connsiteX1" fmla="*/ 335194 w 2166162"/>
                <a:gd name="connsiteY1" fmla="*/ 406335 h 409572"/>
                <a:gd name="connsiteX2" fmla="*/ 325957 w 2166162"/>
                <a:gd name="connsiteY2" fmla="*/ 1785 h 409572"/>
                <a:gd name="connsiteX3" fmla="*/ 1080941 w 2166162"/>
                <a:gd name="connsiteY3" fmla="*/ 264198 h 409572"/>
                <a:gd name="connsiteX4" fmla="*/ 1401306 w 2166162"/>
                <a:gd name="connsiteY4" fmla="*/ 405968 h 409572"/>
                <a:gd name="connsiteX5" fmla="*/ 2166162 w 2166162"/>
                <a:gd name="connsiteY5" fmla="*/ 409572 h 409572"/>
                <a:gd name="connsiteX0" fmla="*/ 30 w 2166162"/>
                <a:gd name="connsiteY0" fmla="*/ 408491 h 409572"/>
                <a:gd name="connsiteX1" fmla="*/ 335194 w 2166162"/>
                <a:gd name="connsiteY1" fmla="*/ 406335 h 409572"/>
                <a:gd name="connsiteX2" fmla="*/ 325957 w 2166162"/>
                <a:gd name="connsiteY2" fmla="*/ 1785 h 409572"/>
                <a:gd name="connsiteX3" fmla="*/ 1080941 w 2166162"/>
                <a:gd name="connsiteY3" fmla="*/ 264198 h 409572"/>
                <a:gd name="connsiteX4" fmla="*/ 1401306 w 2166162"/>
                <a:gd name="connsiteY4" fmla="*/ 405968 h 409572"/>
                <a:gd name="connsiteX5" fmla="*/ 2166162 w 2166162"/>
                <a:gd name="connsiteY5" fmla="*/ 409572 h 409572"/>
                <a:gd name="connsiteX0" fmla="*/ 30 w 2166162"/>
                <a:gd name="connsiteY0" fmla="*/ 419807 h 420888"/>
                <a:gd name="connsiteX1" fmla="*/ 335194 w 2166162"/>
                <a:gd name="connsiteY1" fmla="*/ 417651 h 420888"/>
                <a:gd name="connsiteX2" fmla="*/ 325957 w 2166162"/>
                <a:gd name="connsiteY2" fmla="*/ 13101 h 420888"/>
                <a:gd name="connsiteX3" fmla="*/ 1186489 w 2166162"/>
                <a:gd name="connsiteY3" fmla="*/ 61015 h 420888"/>
                <a:gd name="connsiteX4" fmla="*/ 1401306 w 2166162"/>
                <a:gd name="connsiteY4" fmla="*/ 417284 h 420888"/>
                <a:gd name="connsiteX5" fmla="*/ 2166162 w 2166162"/>
                <a:gd name="connsiteY5" fmla="*/ 420888 h 420888"/>
                <a:gd name="connsiteX0" fmla="*/ 30 w 2166162"/>
                <a:gd name="connsiteY0" fmla="*/ 411654 h 412735"/>
                <a:gd name="connsiteX1" fmla="*/ 335194 w 2166162"/>
                <a:gd name="connsiteY1" fmla="*/ 409498 h 412735"/>
                <a:gd name="connsiteX2" fmla="*/ 325957 w 2166162"/>
                <a:gd name="connsiteY2" fmla="*/ 4948 h 412735"/>
                <a:gd name="connsiteX3" fmla="*/ 1186489 w 2166162"/>
                <a:gd name="connsiteY3" fmla="*/ 52862 h 412735"/>
                <a:gd name="connsiteX4" fmla="*/ 1401306 w 2166162"/>
                <a:gd name="connsiteY4" fmla="*/ 409131 h 412735"/>
                <a:gd name="connsiteX5" fmla="*/ 2166162 w 2166162"/>
                <a:gd name="connsiteY5" fmla="*/ 412735 h 412735"/>
                <a:gd name="connsiteX0" fmla="*/ 30 w 2166162"/>
                <a:gd name="connsiteY0" fmla="*/ 416897 h 417978"/>
                <a:gd name="connsiteX1" fmla="*/ 335194 w 2166162"/>
                <a:gd name="connsiteY1" fmla="*/ 414741 h 417978"/>
                <a:gd name="connsiteX2" fmla="*/ 325957 w 2166162"/>
                <a:gd name="connsiteY2" fmla="*/ 10191 h 417978"/>
                <a:gd name="connsiteX3" fmla="*/ 1186489 w 2166162"/>
                <a:gd name="connsiteY3" fmla="*/ 13843 h 417978"/>
                <a:gd name="connsiteX4" fmla="*/ 1401306 w 2166162"/>
                <a:gd name="connsiteY4" fmla="*/ 414374 h 417978"/>
                <a:gd name="connsiteX5" fmla="*/ 2166162 w 2166162"/>
                <a:gd name="connsiteY5" fmla="*/ 417978 h 417978"/>
                <a:gd name="connsiteX0" fmla="*/ 30 w 2166162"/>
                <a:gd name="connsiteY0" fmla="*/ 406706 h 407787"/>
                <a:gd name="connsiteX1" fmla="*/ 335194 w 2166162"/>
                <a:gd name="connsiteY1" fmla="*/ 404550 h 407787"/>
                <a:gd name="connsiteX2" fmla="*/ 325957 w 2166162"/>
                <a:gd name="connsiteY2" fmla="*/ 0 h 407787"/>
                <a:gd name="connsiteX3" fmla="*/ 1186489 w 2166162"/>
                <a:gd name="connsiteY3" fmla="*/ 3652 h 407787"/>
                <a:gd name="connsiteX4" fmla="*/ 1401306 w 2166162"/>
                <a:gd name="connsiteY4" fmla="*/ 404183 h 407787"/>
                <a:gd name="connsiteX5" fmla="*/ 2166162 w 2166162"/>
                <a:gd name="connsiteY5" fmla="*/ 407787 h 407787"/>
                <a:gd name="connsiteX0" fmla="*/ 30 w 2166162"/>
                <a:gd name="connsiteY0" fmla="*/ 406706 h 407787"/>
                <a:gd name="connsiteX1" fmla="*/ 335194 w 2166162"/>
                <a:gd name="connsiteY1" fmla="*/ 404550 h 407787"/>
                <a:gd name="connsiteX2" fmla="*/ 325957 w 2166162"/>
                <a:gd name="connsiteY2" fmla="*/ 0 h 407787"/>
                <a:gd name="connsiteX3" fmla="*/ 1186489 w 2166162"/>
                <a:gd name="connsiteY3" fmla="*/ 3652 h 407787"/>
                <a:gd name="connsiteX4" fmla="*/ 1401306 w 2166162"/>
                <a:gd name="connsiteY4" fmla="*/ 404183 h 407787"/>
                <a:gd name="connsiteX5" fmla="*/ 2166162 w 2166162"/>
                <a:gd name="connsiteY5" fmla="*/ 407787 h 407787"/>
                <a:gd name="connsiteX0" fmla="*/ 30 w 2166162"/>
                <a:gd name="connsiteY0" fmla="*/ 406706 h 407787"/>
                <a:gd name="connsiteX1" fmla="*/ 335194 w 2166162"/>
                <a:gd name="connsiteY1" fmla="*/ 404550 h 407787"/>
                <a:gd name="connsiteX2" fmla="*/ 325957 w 2166162"/>
                <a:gd name="connsiteY2" fmla="*/ 0 h 407787"/>
                <a:gd name="connsiteX3" fmla="*/ 1186489 w 2166162"/>
                <a:gd name="connsiteY3" fmla="*/ 3652 h 407787"/>
                <a:gd name="connsiteX4" fmla="*/ 1190209 w 2166162"/>
                <a:gd name="connsiteY4" fmla="*/ 404183 h 407787"/>
                <a:gd name="connsiteX5" fmla="*/ 2166162 w 2166162"/>
                <a:gd name="connsiteY5" fmla="*/ 407787 h 407787"/>
                <a:gd name="connsiteX0" fmla="*/ 30 w 2166162"/>
                <a:gd name="connsiteY0" fmla="*/ 406706 h 407787"/>
                <a:gd name="connsiteX1" fmla="*/ 335194 w 2166162"/>
                <a:gd name="connsiteY1" fmla="*/ 404550 h 407787"/>
                <a:gd name="connsiteX2" fmla="*/ 325957 w 2166162"/>
                <a:gd name="connsiteY2" fmla="*/ 0 h 407787"/>
                <a:gd name="connsiteX3" fmla="*/ 1186489 w 2166162"/>
                <a:gd name="connsiteY3" fmla="*/ 3652 h 407787"/>
                <a:gd name="connsiteX4" fmla="*/ 1190209 w 2166162"/>
                <a:gd name="connsiteY4" fmla="*/ 404183 h 407787"/>
                <a:gd name="connsiteX5" fmla="*/ 2166162 w 2166162"/>
                <a:gd name="connsiteY5" fmla="*/ 407787 h 407787"/>
                <a:gd name="connsiteX0" fmla="*/ 30 w 2166162"/>
                <a:gd name="connsiteY0" fmla="*/ 406706 h 407787"/>
                <a:gd name="connsiteX1" fmla="*/ 335194 w 2166162"/>
                <a:gd name="connsiteY1" fmla="*/ 404550 h 407787"/>
                <a:gd name="connsiteX2" fmla="*/ 325957 w 2166162"/>
                <a:gd name="connsiteY2" fmla="*/ 0 h 407787"/>
                <a:gd name="connsiteX3" fmla="*/ 1186489 w 2166162"/>
                <a:gd name="connsiteY3" fmla="*/ 3652 h 407787"/>
                <a:gd name="connsiteX4" fmla="*/ 1190209 w 2166162"/>
                <a:gd name="connsiteY4" fmla="*/ 404183 h 407787"/>
                <a:gd name="connsiteX5" fmla="*/ 2166162 w 2166162"/>
                <a:gd name="connsiteY5" fmla="*/ 407787 h 407787"/>
                <a:gd name="connsiteX0" fmla="*/ 32 w 2166164"/>
                <a:gd name="connsiteY0" fmla="*/ 406706 h 407787"/>
                <a:gd name="connsiteX1" fmla="*/ 321577 w 2166164"/>
                <a:gd name="connsiteY1" fmla="*/ 404550 h 407787"/>
                <a:gd name="connsiteX2" fmla="*/ 325959 w 2166164"/>
                <a:gd name="connsiteY2" fmla="*/ 0 h 407787"/>
                <a:gd name="connsiteX3" fmla="*/ 1186491 w 2166164"/>
                <a:gd name="connsiteY3" fmla="*/ 3652 h 407787"/>
                <a:gd name="connsiteX4" fmla="*/ 1190211 w 2166164"/>
                <a:gd name="connsiteY4" fmla="*/ 404183 h 407787"/>
                <a:gd name="connsiteX5" fmla="*/ 2166164 w 2166164"/>
                <a:gd name="connsiteY5" fmla="*/ 407787 h 407787"/>
                <a:gd name="connsiteX0" fmla="*/ 31 w 2166163"/>
                <a:gd name="connsiteY0" fmla="*/ 406706 h 407787"/>
                <a:gd name="connsiteX1" fmla="*/ 331790 w 2166163"/>
                <a:gd name="connsiteY1" fmla="*/ 404550 h 407787"/>
                <a:gd name="connsiteX2" fmla="*/ 325958 w 2166163"/>
                <a:gd name="connsiteY2" fmla="*/ 0 h 407787"/>
                <a:gd name="connsiteX3" fmla="*/ 1186490 w 2166163"/>
                <a:gd name="connsiteY3" fmla="*/ 3652 h 407787"/>
                <a:gd name="connsiteX4" fmla="*/ 1190210 w 2166163"/>
                <a:gd name="connsiteY4" fmla="*/ 404183 h 407787"/>
                <a:gd name="connsiteX5" fmla="*/ 2166163 w 2166163"/>
                <a:gd name="connsiteY5" fmla="*/ 407787 h 407787"/>
                <a:gd name="connsiteX0" fmla="*/ 87 w 2166219"/>
                <a:gd name="connsiteY0" fmla="*/ 406706 h 407787"/>
                <a:gd name="connsiteX1" fmla="*/ 236596 w 2166219"/>
                <a:gd name="connsiteY1" fmla="*/ 404550 h 407787"/>
                <a:gd name="connsiteX2" fmla="*/ 326014 w 2166219"/>
                <a:gd name="connsiteY2" fmla="*/ 0 h 407787"/>
                <a:gd name="connsiteX3" fmla="*/ 1186546 w 2166219"/>
                <a:gd name="connsiteY3" fmla="*/ 3652 h 407787"/>
                <a:gd name="connsiteX4" fmla="*/ 1190266 w 2166219"/>
                <a:gd name="connsiteY4" fmla="*/ 404183 h 407787"/>
                <a:gd name="connsiteX5" fmla="*/ 2166219 w 2166219"/>
                <a:gd name="connsiteY5" fmla="*/ 407787 h 407787"/>
                <a:gd name="connsiteX0" fmla="*/ 31 w 2166163"/>
                <a:gd name="connsiteY0" fmla="*/ 406706 h 411212"/>
                <a:gd name="connsiteX1" fmla="*/ 331790 w 2166163"/>
                <a:gd name="connsiteY1" fmla="*/ 410900 h 411212"/>
                <a:gd name="connsiteX2" fmla="*/ 325958 w 2166163"/>
                <a:gd name="connsiteY2" fmla="*/ 0 h 411212"/>
                <a:gd name="connsiteX3" fmla="*/ 1186490 w 2166163"/>
                <a:gd name="connsiteY3" fmla="*/ 3652 h 411212"/>
                <a:gd name="connsiteX4" fmla="*/ 1190210 w 2166163"/>
                <a:gd name="connsiteY4" fmla="*/ 404183 h 411212"/>
                <a:gd name="connsiteX5" fmla="*/ 2166163 w 2166163"/>
                <a:gd name="connsiteY5" fmla="*/ 407787 h 411212"/>
                <a:gd name="connsiteX0" fmla="*/ 70 w 2166202"/>
                <a:gd name="connsiteY0" fmla="*/ 406706 h 411212"/>
                <a:gd name="connsiteX1" fmla="*/ 249279 w 2166202"/>
                <a:gd name="connsiteY1" fmla="*/ 410900 h 411212"/>
                <a:gd name="connsiteX2" fmla="*/ 325997 w 2166202"/>
                <a:gd name="connsiteY2" fmla="*/ 0 h 411212"/>
                <a:gd name="connsiteX3" fmla="*/ 1186529 w 2166202"/>
                <a:gd name="connsiteY3" fmla="*/ 3652 h 411212"/>
                <a:gd name="connsiteX4" fmla="*/ 1190249 w 2166202"/>
                <a:gd name="connsiteY4" fmla="*/ 404183 h 411212"/>
                <a:gd name="connsiteX5" fmla="*/ 2166202 w 2166202"/>
                <a:gd name="connsiteY5" fmla="*/ 407787 h 411212"/>
                <a:gd name="connsiteX0" fmla="*/ 34 w 2166166"/>
                <a:gd name="connsiteY0" fmla="*/ 406706 h 414311"/>
                <a:gd name="connsiteX1" fmla="*/ 319093 w 2166166"/>
                <a:gd name="connsiteY1" fmla="*/ 414075 h 414311"/>
                <a:gd name="connsiteX2" fmla="*/ 325961 w 2166166"/>
                <a:gd name="connsiteY2" fmla="*/ 0 h 414311"/>
                <a:gd name="connsiteX3" fmla="*/ 1186493 w 2166166"/>
                <a:gd name="connsiteY3" fmla="*/ 3652 h 414311"/>
                <a:gd name="connsiteX4" fmla="*/ 1190213 w 2166166"/>
                <a:gd name="connsiteY4" fmla="*/ 404183 h 414311"/>
                <a:gd name="connsiteX5" fmla="*/ 2166166 w 2166166"/>
                <a:gd name="connsiteY5" fmla="*/ 407787 h 414311"/>
                <a:gd name="connsiteX0" fmla="*/ 31 w 2166163"/>
                <a:gd name="connsiteY0" fmla="*/ 406706 h 414311"/>
                <a:gd name="connsiteX1" fmla="*/ 328615 w 2166163"/>
                <a:gd name="connsiteY1" fmla="*/ 414075 h 414311"/>
                <a:gd name="connsiteX2" fmla="*/ 325958 w 2166163"/>
                <a:gd name="connsiteY2" fmla="*/ 0 h 414311"/>
                <a:gd name="connsiteX3" fmla="*/ 1186490 w 2166163"/>
                <a:gd name="connsiteY3" fmla="*/ 3652 h 414311"/>
                <a:gd name="connsiteX4" fmla="*/ 1190210 w 2166163"/>
                <a:gd name="connsiteY4" fmla="*/ 404183 h 414311"/>
                <a:gd name="connsiteX5" fmla="*/ 2166163 w 2166163"/>
                <a:gd name="connsiteY5" fmla="*/ 407787 h 414311"/>
                <a:gd name="connsiteX0" fmla="*/ 31 w 2166163"/>
                <a:gd name="connsiteY0" fmla="*/ 406706 h 414311"/>
                <a:gd name="connsiteX1" fmla="*/ 328615 w 2166163"/>
                <a:gd name="connsiteY1" fmla="*/ 414075 h 414311"/>
                <a:gd name="connsiteX2" fmla="*/ 335483 w 2166163"/>
                <a:gd name="connsiteY2" fmla="*/ 0 h 414311"/>
                <a:gd name="connsiteX3" fmla="*/ 1186490 w 2166163"/>
                <a:gd name="connsiteY3" fmla="*/ 3652 h 414311"/>
                <a:gd name="connsiteX4" fmla="*/ 1190210 w 2166163"/>
                <a:gd name="connsiteY4" fmla="*/ 404183 h 414311"/>
                <a:gd name="connsiteX5" fmla="*/ 2166163 w 2166163"/>
                <a:gd name="connsiteY5" fmla="*/ 407787 h 414311"/>
                <a:gd name="connsiteX0" fmla="*/ 31 w 2166163"/>
                <a:gd name="connsiteY0" fmla="*/ 406706 h 414311"/>
                <a:gd name="connsiteX1" fmla="*/ 328615 w 2166163"/>
                <a:gd name="connsiteY1" fmla="*/ 414075 h 414311"/>
                <a:gd name="connsiteX2" fmla="*/ 275158 w 2166163"/>
                <a:gd name="connsiteY2" fmla="*/ 0 h 414311"/>
                <a:gd name="connsiteX3" fmla="*/ 1186490 w 2166163"/>
                <a:gd name="connsiteY3" fmla="*/ 3652 h 414311"/>
                <a:gd name="connsiteX4" fmla="*/ 1190210 w 2166163"/>
                <a:gd name="connsiteY4" fmla="*/ 404183 h 414311"/>
                <a:gd name="connsiteX5" fmla="*/ 2166163 w 2166163"/>
                <a:gd name="connsiteY5" fmla="*/ 407787 h 414311"/>
                <a:gd name="connsiteX0" fmla="*/ 31 w 2166163"/>
                <a:gd name="connsiteY0" fmla="*/ 406706 h 414311"/>
                <a:gd name="connsiteX1" fmla="*/ 328615 w 2166163"/>
                <a:gd name="connsiteY1" fmla="*/ 414075 h 414311"/>
                <a:gd name="connsiteX2" fmla="*/ 329133 w 2166163"/>
                <a:gd name="connsiteY2" fmla="*/ 0 h 414311"/>
                <a:gd name="connsiteX3" fmla="*/ 1186490 w 2166163"/>
                <a:gd name="connsiteY3" fmla="*/ 3652 h 414311"/>
                <a:gd name="connsiteX4" fmla="*/ 1190210 w 2166163"/>
                <a:gd name="connsiteY4" fmla="*/ 404183 h 414311"/>
                <a:gd name="connsiteX5" fmla="*/ 2166163 w 2166163"/>
                <a:gd name="connsiteY5" fmla="*/ 407787 h 414311"/>
                <a:gd name="connsiteX0" fmla="*/ 31 w 1682342"/>
                <a:gd name="connsiteY0" fmla="*/ 406706 h 414311"/>
                <a:gd name="connsiteX1" fmla="*/ 328615 w 1682342"/>
                <a:gd name="connsiteY1" fmla="*/ 414075 h 414311"/>
                <a:gd name="connsiteX2" fmla="*/ 329133 w 1682342"/>
                <a:gd name="connsiteY2" fmla="*/ 0 h 414311"/>
                <a:gd name="connsiteX3" fmla="*/ 1186490 w 1682342"/>
                <a:gd name="connsiteY3" fmla="*/ 3652 h 414311"/>
                <a:gd name="connsiteX4" fmla="*/ 1190210 w 1682342"/>
                <a:gd name="connsiteY4" fmla="*/ 404183 h 414311"/>
                <a:gd name="connsiteX5" fmla="*/ 1682342 w 1682342"/>
                <a:gd name="connsiteY5" fmla="*/ 407787 h 414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2342" h="414311">
                  <a:moveTo>
                    <a:pt x="31" y="406706"/>
                  </a:moveTo>
                  <a:cubicBezTo>
                    <a:pt x="-2374" y="404301"/>
                    <a:pt x="135953" y="416106"/>
                    <a:pt x="328615" y="414075"/>
                  </a:cubicBezTo>
                  <a:cubicBezTo>
                    <a:pt x="331863" y="13228"/>
                    <a:pt x="334029" y="407482"/>
                    <a:pt x="329133" y="0"/>
                  </a:cubicBezTo>
                  <a:cubicBezTo>
                    <a:pt x="1195669" y="6953"/>
                    <a:pt x="326306" y="979"/>
                    <a:pt x="1186490" y="3652"/>
                  </a:cubicBezTo>
                  <a:cubicBezTo>
                    <a:pt x="1188666" y="411490"/>
                    <a:pt x="1189794" y="2028"/>
                    <a:pt x="1190210" y="404183"/>
                  </a:cubicBezTo>
                  <a:lnTo>
                    <a:pt x="1682342" y="407787"/>
                  </a:lnTo>
                </a:path>
              </a:pathLst>
            </a:custGeom>
            <a:ln w="28575">
              <a:solidFill>
                <a:srgbClr val="FF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eaLnBrk="1" fontAlgn="auto" hangingPunct="1">
                <a:spcBef>
                  <a:spcPts val="0"/>
                </a:spcBef>
                <a:spcAft>
                  <a:spcPts val="0"/>
                </a:spcAft>
                <a:defRPr/>
              </a:pPr>
              <a:endParaRPr lang="en-US">
                <a:latin typeface="Roboto Slab Medium"/>
              </a:endParaRPr>
            </a:p>
          </p:txBody>
        </p:sp>
      </p:grpSp>
      <p:sp>
        <p:nvSpPr>
          <p:cNvPr id="93" name="Oval 92">
            <a:extLst>
              <a:ext uri="{FF2B5EF4-FFF2-40B4-BE49-F238E27FC236}">
                <a16:creationId xmlns:a16="http://schemas.microsoft.com/office/drawing/2014/main" id="{68E9BBBF-296E-466C-1CBF-46D6D0CF3B36}"/>
              </a:ext>
            </a:extLst>
          </p:cNvPr>
          <p:cNvSpPr/>
          <p:nvPr/>
        </p:nvSpPr>
        <p:spPr>
          <a:xfrm>
            <a:off x="7266547" y="1289721"/>
            <a:ext cx="95250" cy="95250"/>
          </a:xfrm>
          <a:prstGeom prst="ellipse">
            <a:avLst/>
          </a:prstGeom>
          <a:solidFill>
            <a:srgbClr val="FF0000">
              <a:alpha val="21000"/>
            </a:srgbClr>
          </a:solid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latin typeface="Roboto Slab Medium"/>
            </a:endParaRPr>
          </a:p>
        </p:txBody>
      </p:sp>
      <p:sp>
        <p:nvSpPr>
          <p:cNvPr id="94" name="Oval 93">
            <a:extLst>
              <a:ext uri="{FF2B5EF4-FFF2-40B4-BE49-F238E27FC236}">
                <a16:creationId xmlns:a16="http://schemas.microsoft.com/office/drawing/2014/main" id="{5885F82B-9946-84B0-72AF-1462BAFB119D}"/>
              </a:ext>
            </a:extLst>
          </p:cNvPr>
          <p:cNvSpPr/>
          <p:nvPr/>
        </p:nvSpPr>
        <p:spPr>
          <a:xfrm>
            <a:off x="7528485" y="1194471"/>
            <a:ext cx="95250" cy="95250"/>
          </a:xfrm>
          <a:prstGeom prst="ellipse">
            <a:avLst/>
          </a:prstGeom>
          <a:solidFill>
            <a:srgbClr val="FF0000">
              <a:alpha val="21000"/>
            </a:srgbClr>
          </a:solid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latin typeface="Roboto Slab Medium"/>
            </a:endParaRPr>
          </a:p>
        </p:txBody>
      </p:sp>
      <p:sp>
        <p:nvSpPr>
          <p:cNvPr id="95" name="Oval 94">
            <a:extLst>
              <a:ext uri="{FF2B5EF4-FFF2-40B4-BE49-F238E27FC236}">
                <a16:creationId xmlns:a16="http://schemas.microsoft.com/office/drawing/2014/main" id="{B9F0D9B9-3631-4467-7ED0-8C4D65E52CD4}"/>
              </a:ext>
            </a:extLst>
          </p:cNvPr>
          <p:cNvSpPr/>
          <p:nvPr/>
        </p:nvSpPr>
        <p:spPr>
          <a:xfrm>
            <a:off x="7295122" y="1146846"/>
            <a:ext cx="95250" cy="95250"/>
          </a:xfrm>
          <a:prstGeom prst="ellipse">
            <a:avLst/>
          </a:prstGeom>
          <a:solidFill>
            <a:srgbClr val="008000">
              <a:alpha val="21000"/>
            </a:srgbClr>
          </a:solid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latin typeface="Roboto Slab Medium"/>
            </a:endParaRPr>
          </a:p>
        </p:txBody>
      </p:sp>
      <p:sp>
        <p:nvSpPr>
          <p:cNvPr id="96" name="Oval 95">
            <a:extLst>
              <a:ext uri="{FF2B5EF4-FFF2-40B4-BE49-F238E27FC236}">
                <a16:creationId xmlns:a16="http://schemas.microsoft.com/office/drawing/2014/main" id="{C699A2F9-6B78-FC46-7BF4-5D824560BE50}"/>
              </a:ext>
            </a:extLst>
          </p:cNvPr>
          <p:cNvSpPr/>
          <p:nvPr/>
        </p:nvSpPr>
        <p:spPr>
          <a:xfrm>
            <a:off x="7464985" y="1345284"/>
            <a:ext cx="95250" cy="95250"/>
          </a:xfrm>
          <a:prstGeom prst="ellipse">
            <a:avLst/>
          </a:prstGeom>
          <a:solidFill>
            <a:srgbClr val="008000">
              <a:alpha val="21000"/>
            </a:srgbClr>
          </a:solid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latin typeface="Roboto Slab Medium"/>
            </a:endParaRPr>
          </a:p>
        </p:txBody>
      </p:sp>
      <p:sp>
        <p:nvSpPr>
          <p:cNvPr id="97" name="Oval 96">
            <a:extLst>
              <a:ext uri="{FF2B5EF4-FFF2-40B4-BE49-F238E27FC236}">
                <a16:creationId xmlns:a16="http://schemas.microsoft.com/office/drawing/2014/main" id="{A0C1A616-7469-9E86-020C-1C3281F300B5}"/>
              </a:ext>
            </a:extLst>
          </p:cNvPr>
          <p:cNvSpPr/>
          <p:nvPr/>
        </p:nvSpPr>
        <p:spPr>
          <a:xfrm>
            <a:off x="7228447" y="1410371"/>
            <a:ext cx="95250" cy="95250"/>
          </a:xfrm>
          <a:prstGeom prst="ellipse">
            <a:avLst/>
          </a:prstGeom>
          <a:solidFill>
            <a:srgbClr val="00B050">
              <a:alpha val="21000"/>
            </a:srgbClr>
          </a:solid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latin typeface="Roboto Slab Medium"/>
            </a:endParaRPr>
          </a:p>
        </p:txBody>
      </p:sp>
      <p:sp>
        <p:nvSpPr>
          <p:cNvPr id="98" name="Down Arrow 125">
            <a:extLst>
              <a:ext uri="{FF2B5EF4-FFF2-40B4-BE49-F238E27FC236}">
                <a16:creationId xmlns:a16="http://schemas.microsoft.com/office/drawing/2014/main" id="{B1ED2751-925F-DAA3-9A3C-62DC3F0A0E65}"/>
              </a:ext>
            </a:extLst>
          </p:cNvPr>
          <p:cNvSpPr/>
          <p:nvPr/>
        </p:nvSpPr>
        <p:spPr>
          <a:xfrm>
            <a:off x="7463397" y="2248571"/>
            <a:ext cx="136525" cy="250825"/>
          </a:xfrm>
          <a:prstGeom prst="downArrow">
            <a:avLst/>
          </a:prstGeom>
          <a:solidFill>
            <a:srgbClr val="FF0000"/>
          </a:solid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oboto Slab Medium"/>
            </a:endParaRPr>
          </a:p>
        </p:txBody>
      </p:sp>
      <p:sp>
        <p:nvSpPr>
          <p:cNvPr id="99" name="Down Arrow 126">
            <a:extLst>
              <a:ext uri="{FF2B5EF4-FFF2-40B4-BE49-F238E27FC236}">
                <a16:creationId xmlns:a16="http://schemas.microsoft.com/office/drawing/2014/main" id="{38510F85-29E4-01BB-CEB7-049FFB46894A}"/>
              </a:ext>
            </a:extLst>
          </p:cNvPr>
          <p:cNvSpPr/>
          <p:nvPr/>
        </p:nvSpPr>
        <p:spPr>
          <a:xfrm>
            <a:off x="7437997" y="3493171"/>
            <a:ext cx="136525" cy="250825"/>
          </a:xfrm>
          <a:prstGeom prst="downArrow">
            <a:avLst/>
          </a:prstGeom>
          <a:solidFill>
            <a:srgbClr val="FF0000"/>
          </a:solid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oboto Slab Medium"/>
            </a:endParaRPr>
          </a:p>
        </p:txBody>
      </p:sp>
      <p:sp>
        <p:nvSpPr>
          <p:cNvPr id="100" name="Down Arrow 128">
            <a:extLst>
              <a:ext uri="{FF2B5EF4-FFF2-40B4-BE49-F238E27FC236}">
                <a16:creationId xmlns:a16="http://schemas.microsoft.com/office/drawing/2014/main" id="{F264281C-0BE9-8032-B8C6-AC70B7E8DC7C}"/>
              </a:ext>
            </a:extLst>
          </p:cNvPr>
          <p:cNvSpPr/>
          <p:nvPr/>
        </p:nvSpPr>
        <p:spPr>
          <a:xfrm>
            <a:off x="7307822" y="4623471"/>
            <a:ext cx="136525" cy="250825"/>
          </a:xfrm>
          <a:prstGeom prst="downArrow">
            <a:avLst/>
          </a:prstGeom>
          <a:solidFill>
            <a:srgbClr val="FF0000"/>
          </a:solid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oboto Slab Medium"/>
            </a:endParaRPr>
          </a:p>
        </p:txBody>
      </p:sp>
      <p:sp>
        <p:nvSpPr>
          <p:cNvPr id="101" name="Rectangular Callout 130">
            <a:extLst>
              <a:ext uri="{FF2B5EF4-FFF2-40B4-BE49-F238E27FC236}">
                <a16:creationId xmlns:a16="http://schemas.microsoft.com/office/drawing/2014/main" id="{9D0E1B2D-0D2C-F521-2AF7-CB4FA4682C41}"/>
              </a:ext>
            </a:extLst>
          </p:cNvPr>
          <p:cNvSpPr/>
          <p:nvPr/>
        </p:nvSpPr>
        <p:spPr bwMode="auto">
          <a:xfrm>
            <a:off x="9688846" y="2232696"/>
            <a:ext cx="2000250" cy="1019175"/>
          </a:xfrm>
          <a:prstGeom prst="wedgeRectCallout">
            <a:avLst>
              <a:gd name="adj1" fmla="val -49918"/>
              <a:gd name="adj2" fmla="val -13705"/>
            </a:avLst>
          </a:prstGeom>
          <a:solidFill>
            <a:schemeClr val="bg1"/>
          </a:solidFill>
          <a:ln>
            <a:solidFill>
              <a:schemeClr val="tx1">
                <a:lumMod val="65000"/>
                <a:lumOff val="35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oboto Slab Medium"/>
            </a:endParaRPr>
          </a:p>
        </p:txBody>
      </p:sp>
      <p:grpSp>
        <p:nvGrpSpPr>
          <p:cNvPr id="102" name="Group 131">
            <a:extLst>
              <a:ext uri="{FF2B5EF4-FFF2-40B4-BE49-F238E27FC236}">
                <a16:creationId xmlns:a16="http://schemas.microsoft.com/office/drawing/2014/main" id="{C6263F12-334E-A8BA-6A96-97CC81E58DBD}"/>
              </a:ext>
            </a:extLst>
          </p:cNvPr>
          <p:cNvGrpSpPr>
            <a:grpSpLocks/>
          </p:cNvGrpSpPr>
          <p:nvPr/>
        </p:nvGrpSpPr>
        <p:grpSpPr bwMode="auto">
          <a:xfrm>
            <a:off x="9861764" y="2325820"/>
            <a:ext cx="1730763" cy="767219"/>
            <a:chOff x="6338779" y="2901156"/>
            <a:chExt cx="2343259" cy="767479"/>
          </a:xfrm>
        </p:grpSpPr>
        <p:cxnSp>
          <p:nvCxnSpPr>
            <p:cNvPr id="103" name="Straight Connector 102">
              <a:extLst>
                <a:ext uri="{FF2B5EF4-FFF2-40B4-BE49-F238E27FC236}">
                  <a16:creationId xmlns:a16="http://schemas.microsoft.com/office/drawing/2014/main" id="{6E90110E-6920-1AA1-D514-ED34CD2E02DC}"/>
                </a:ext>
              </a:extLst>
            </p:cNvPr>
            <p:cNvCxnSpPr/>
            <p:nvPr/>
          </p:nvCxnSpPr>
          <p:spPr>
            <a:xfrm>
              <a:off x="6338015" y="3667129"/>
              <a:ext cx="2344882" cy="158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4" name="Straight Connector 103">
              <a:extLst>
                <a:ext uri="{FF2B5EF4-FFF2-40B4-BE49-F238E27FC236}">
                  <a16:creationId xmlns:a16="http://schemas.microsoft.com/office/drawing/2014/main" id="{114AE0E4-11CA-9C35-8F0E-4389084A5464}"/>
                </a:ext>
              </a:extLst>
            </p:cNvPr>
            <p:cNvCxnSpPr/>
            <p:nvPr/>
          </p:nvCxnSpPr>
          <p:spPr>
            <a:xfrm flipV="1">
              <a:off x="6346613" y="2901695"/>
              <a:ext cx="0" cy="767022"/>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05" name="Freeform 132">
            <a:extLst>
              <a:ext uri="{FF2B5EF4-FFF2-40B4-BE49-F238E27FC236}">
                <a16:creationId xmlns:a16="http://schemas.microsoft.com/office/drawing/2014/main" id="{0E91FEB0-C20E-4F5E-6FA6-113E57C0DAC1}"/>
              </a:ext>
            </a:extLst>
          </p:cNvPr>
          <p:cNvSpPr/>
          <p:nvPr/>
        </p:nvSpPr>
        <p:spPr bwMode="auto">
          <a:xfrm>
            <a:off x="9848958" y="2902621"/>
            <a:ext cx="1674812" cy="188913"/>
          </a:xfrm>
          <a:custGeom>
            <a:avLst/>
            <a:gdLst>
              <a:gd name="connsiteX0" fmla="*/ 0 w 1428694"/>
              <a:gd name="connsiteY0" fmla="*/ 750472 h 750472"/>
              <a:gd name="connsiteX1" fmla="*/ 346350 w 1428694"/>
              <a:gd name="connsiteY1" fmla="*/ 97 h 750472"/>
              <a:gd name="connsiteX2" fmla="*/ 1428694 w 1428694"/>
              <a:gd name="connsiteY2" fmla="*/ 692751 h 750472"/>
              <a:gd name="connsiteX0" fmla="*/ 0 w 1428694"/>
              <a:gd name="connsiteY0" fmla="*/ 753941 h 753941"/>
              <a:gd name="connsiteX1" fmla="*/ 346350 w 1428694"/>
              <a:gd name="connsiteY1" fmla="*/ 3566 h 753941"/>
              <a:gd name="connsiteX2" fmla="*/ 1183363 w 1428694"/>
              <a:gd name="connsiteY2" fmla="*/ 479766 h 753941"/>
              <a:gd name="connsiteX3" fmla="*/ 1428694 w 1428694"/>
              <a:gd name="connsiteY3" fmla="*/ 696220 h 753941"/>
              <a:gd name="connsiteX0" fmla="*/ 0 w 1904925"/>
              <a:gd name="connsiteY0" fmla="*/ 753941 h 753941"/>
              <a:gd name="connsiteX1" fmla="*/ 346350 w 1904925"/>
              <a:gd name="connsiteY1" fmla="*/ 3566 h 753941"/>
              <a:gd name="connsiteX2" fmla="*/ 1183363 w 1904925"/>
              <a:gd name="connsiteY2" fmla="*/ 479766 h 753941"/>
              <a:gd name="connsiteX3" fmla="*/ 1904925 w 1904925"/>
              <a:gd name="connsiteY3" fmla="*/ 508627 h 753941"/>
              <a:gd name="connsiteX0" fmla="*/ 37241 w 1942166"/>
              <a:gd name="connsiteY0" fmla="*/ 753941 h 798502"/>
              <a:gd name="connsiteX1" fmla="*/ 22810 w 1942166"/>
              <a:gd name="connsiteY1" fmla="*/ 739512 h 798502"/>
              <a:gd name="connsiteX2" fmla="*/ 383591 w 1942166"/>
              <a:gd name="connsiteY2" fmla="*/ 3566 h 798502"/>
              <a:gd name="connsiteX3" fmla="*/ 1220604 w 1942166"/>
              <a:gd name="connsiteY3" fmla="*/ 479766 h 798502"/>
              <a:gd name="connsiteX4" fmla="*/ 1942166 w 1942166"/>
              <a:gd name="connsiteY4" fmla="*/ 508627 h 798502"/>
              <a:gd name="connsiteX0" fmla="*/ 130 w 1905055"/>
              <a:gd name="connsiteY0" fmla="*/ 750423 h 750423"/>
              <a:gd name="connsiteX1" fmla="*/ 86718 w 1905055"/>
              <a:gd name="connsiteY1" fmla="*/ 505109 h 750423"/>
              <a:gd name="connsiteX2" fmla="*/ 346480 w 1905055"/>
              <a:gd name="connsiteY2" fmla="*/ 48 h 750423"/>
              <a:gd name="connsiteX3" fmla="*/ 1183493 w 1905055"/>
              <a:gd name="connsiteY3" fmla="*/ 476248 h 750423"/>
              <a:gd name="connsiteX4" fmla="*/ 1905055 w 1905055"/>
              <a:gd name="connsiteY4" fmla="*/ 505109 h 750423"/>
              <a:gd name="connsiteX0" fmla="*/ 18 w 2106981"/>
              <a:gd name="connsiteY0" fmla="*/ 562829 h 580072"/>
              <a:gd name="connsiteX1" fmla="*/ 288644 w 2106981"/>
              <a:gd name="connsiteY1" fmla="*/ 505109 h 580072"/>
              <a:gd name="connsiteX2" fmla="*/ 548406 w 2106981"/>
              <a:gd name="connsiteY2" fmla="*/ 48 h 580072"/>
              <a:gd name="connsiteX3" fmla="*/ 1385419 w 2106981"/>
              <a:gd name="connsiteY3" fmla="*/ 476248 h 580072"/>
              <a:gd name="connsiteX4" fmla="*/ 2106981 w 2106981"/>
              <a:gd name="connsiteY4" fmla="*/ 505109 h 580072"/>
              <a:gd name="connsiteX0" fmla="*/ 18 w 2150275"/>
              <a:gd name="connsiteY0" fmla="*/ 562829 h 591691"/>
              <a:gd name="connsiteX1" fmla="*/ 288644 w 2150275"/>
              <a:gd name="connsiteY1" fmla="*/ 505109 h 591691"/>
              <a:gd name="connsiteX2" fmla="*/ 548406 w 2150275"/>
              <a:gd name="connsiteY2" fmla="*/ 48 h 591691"/>
              <a:gd name="connsiteX3" fmla="*/ 1385419 w 2150275"/>
              <a:gd name="connsiteY3" fmla="*/ 476248 h 591691"/>
              <a:gd name="connsiteX4" fmla="*/ 2150275 w 2150275"/>
              <a:gd name="connsiteY4" fmla="*/ 591691 h 591691"/>
              <a:gd name="connsiteX0" fmla="*/ 18 w 2150275"/>
              <a:gd name="connsiteY0" fmla="*/ 562829 h 591691"/>
              <a:gd name="connsiteX1" fmla="*/ 288644 w 2150275"/>
              <a:gd name="connsiteY1" fmla="*/ 505109 h 591691"/>
              <a:gd name="connsiteX2" fmla="*/ 548406 w 2150275"/>
              <a:gd name="connsiteY2" fmla="*/ 48 h 591691"/>
              <a:gd name="connsiteX3" fmla="*/ 1385419 w 2150275"/>
              <a:gd name="connsiteY3" fmla="*/ 476248 h 591691"/>
              <a:gd name="connsiteX4" fmla="*/ 2150275 w 2150275"/>
              <a:gd name="connsiteY4" fmla="*/ 591691 h 591691"/>
              <a:gd name="connsiteX0" fmla="*/ 18 w 2150275"/>
              <a:gd name="connsiteY0" fmla="*/ 562829 h 591691"/>
              <a:gd name="connsiteX1" fmla="*/ 288644 w 2150275"/>
              <a:gd name="connsiteY1" fmla="*/ 505109 h 591691"/>
              <a:gd name="connsiteX2" fmla="*/ 548406 w 2150275"/>
              <a:gd name="connsiteY2" fmla="*/ 48 h 591691"/>
              <a:gd name="connsiteX3" fmla="*/ 1385419 w 2150275"/>
              <a:gd name="connsiteY3" fmla="*/ 476248 h 591691"/>
              <a:gd name="connsiteX4" fmla="*/ 2150275 w 2150275"/>
              <a:gd name="connsiteY4" fmla="*/ 591691 h 591691"/>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476200 h 591643"/>
              <a:gd name="connsiteX4" fmla="*/ 2150275 w 2150275"/>
              <a:gd name="connsiteY4" fmla="*/ 591643 h 591643"/>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476200 h 591643"/>
              <a:gd name="connsiteX4" fmla="*/ 2150275 w 2150275"/>
              <a:gd name="connsiteY4" fmla="*/ 591643 h 591643"/>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476200 h 591643"/>
              <a:gd name="connsiteX4" fmla="*/ 2150275 w 2150275"/>
              <a:gd name="connsiteY4" fmla="*/ 591643 h 591643"/>
              <a:gd name="connsiteX0" fmla="*/ 18 w 2150275"/>
              <a:gd name="connsiteY0" fmla="*/ 562781 h 603271"/>
              <a:gd name="connsiteX1" fmla="*/ 288644 w 2150275"/>
              <a:gd name="connsiteY1" fmla="*/ 505061 h 603271"/>
              <a:gd name="connsiteX2" fmla="*/ 548406 w 2150275"/>
              <a:gd name="connsiteY2" fmla="*/ 0 h 603271"/>
              <a:gd name="connsiteX3" fmla="*/ 1385419 w 2150275"/>
              <a:gd name="connsiteY3" fmla="*/ 548352 h 603271"/>
              <a:gd name="connsiteX4" fmla="*/ 2150275 w 2150275"/>
              <a:gd name="connsiteY4" fmla="*/ 591643 h 603271"/>
              <a:gd name="connsiteX0" fmla="*/ 18 w 2150275"/>
              <a:gd name="connsiteY0" fmla="*/ 562781 h 603271"/>
              <a:gd name="connsiteX1" fmla="*/ 288644 w 2150275"/>
              <a:gd name="connsiteY1" fmla="*/ 505061 h 603271"/>
              <a:gd name="connsiteX2" fmla="*/ 548406 w 2150275"/>
              <a:gd name="connsiteY2" fmla="*/ 0 h 603271"/>
              <a:gd name="connsiteX3" fmla="*/ 1385419 w 2150275"/>
              <a:gd name="connsiteY3" fmla="*/ 548352 h 603271"/>
              <a:gd name="connsiteX4" fmla="*/ 2150275 w 2150275"/>
              <a:gd name="connsiteY4" fmla="*/ 591643 h 603271"/>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548352 h 591643"/>
              <a:gd name="connsiteX4" fmla="*/ 2150275 w 2150275"/>
              <a:gd name="connsiteY4" fmla="*/ 591643 h 591643"/>
              <a:gd name="connsiteX0" fmla="*/ 18 w 2150275"/>
              <a:gd name="connsiteY0" fmla="*/ 562781 h 594659"/>
              <a:gd name="connsiteX1" fmla="*/ 288644 w 2150275"/>
              <a:gd name="connsiteY1" fmla="*/ 505061 h 594659"/>
              <a:gd name="connsiteX2" fmla="*/ 548406 w 2150275"/>
              <a:gd name="connsiteY2" fmla="*/ 0 h 594659"/>
              <a:gd name="connsiteX3" fmla="*/ 1385419 w 2150275"/>
              <a:gd name="connsiteY3" fmla="*/ 592008 h 594659"/>
              <a:gd name="connsiteX4" fmla="*/ 2150275 w 2150275"/>
              <a:gd name="connsiteY4" fmla="*/ 591643 h 594659"/>
              <a:gd name="connsiteX0" fmla="*/ 18 w 2150275"/>
              <a:gd name="connsiteY0" fmla="*/ 562781 h 592126"/>
              <a:gd name="connsiteX1" fmla="*/ 288644 w 2150275"/>
              <a:gd name="connsiteY1" fmla="*/ 505061 h 592126"/>
              <a:gd name="connsiteX2" fmla="*/ 548406 w 2150275"/>
              <a:gd name="connsiteY2" fmla="*/ 0 h 592126"/>
              <a:gd name="connsiteX3" fmla="*/ 1385419 w 2150275"/>
              <a:gd name="connsiteY3" fmla="*/ 592008 h 592126"/>
              <a:gd name="connsiteX4" fmla="*/ 2150275 w 2150275"/>
              <a:gd name="connsiteY4" fmla="*/ 591643 h 592126"/>
              <a:gd name="connsiteX0" fmla="*/ 18 w 2150275"/>
              <a:gd name="connsiteY0" fmla="*/ 562781 h 592558"/>
              <a:gd name="connsiteX1" fmla="*/ 288644 w 2150275"/>
              <a:gd name="connsiteY1" fmla="*/ 505061 h 592558"/>
              <a:gd name="connsiteX2" fmla="*/ 548406 w 2150275"/>
              <a:gd name="connsiteY2" fmla="*/ 0 h 592558"/>
              <a:gd name="connsiteX3" fmla="*/ 1385419 w 2150275"/>
              <a:gd name="connsiteY3" fmla="*/ 592008 h 592558"/>
              <a:gd name="connsiteX4" fmla="*/ 2150275 w 2150275"/>
              <a:gd name="connsiteY4" fmla="*/ 591643 h 592558"/>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588039 h 591643"/>
              <a:gd name="connsiteX4" fmla="*/ 2150275 w 2150275"/>
              <a:gd name="connsiteY4" fmla="*/ 591643 h 591643"/>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588039 h 591643"/>
              <a:gd name="connsiteX4" fmla="*/ 2150275 w 2150275"/>
              <a:gd name="connsiteY4" fmla="*/ 591643 h 591643"/>
              <a:gd name="connsiteX0" fmla="*/ 18 w 2150275"/>
              <a:gd name="connsiteY0" fmla="*/ 562781 h 591643"/>
              <a:gd name="connsiteX1" fmla="*/ 288644 w 2150275"/>
              <a:gd name="connsiteY1" fmla="*/ 505061 h 591643"/>
              <a:gd name="connsiteX2" fmla="*/ 548406 w 2150275"/>
              <a:gd name="connsiteY2" fmla="*/ 0 h 591643"/>
              <a:gd name="connsiteX3" fmla="*/ 1385419 w 2150275"/>
              <a:gd name="connsiteY3" fmla="*/ 588039 h 591643"/>
              <a:gd name="connsiteX4" fmla="*/ 2150275 w 2150275"/>
              <a:gd name="connsiteY4" fmla="*/ 591643 h 591643"/>
              <a:gd name="connsiteX0" fmla="*/ 18 w 2150275"/>
              <a:gd name="connsiteY0" fmla="*/ 562781 h 596731"/>
              <a:gd name="connsiteX1" fmla="*/ 284675 w 2150275"/>
              <a:gd name="connsiteY1" fmla="*/ 532843 h 596731"/>
              <a:gd name="connsiteX2" fmla="*/ 548406 w 2150275"/>
              <a:gd name="connsiteY2" fmla="*/ 0 h 596731"/>
              <a:gd name="connsiteX3" fmla="*/ 1385419 w 2150275"/>
              <a:gd name="connsiteY3" fmla="*/ 588039 h 596731"/>
              <a:gd name="connsiteX4" fmla="*/ 2150275 w 2150275"/>
              <a:gd name="connsiteY4" fmla="*/ 591643 h 596731"/>
              <a:gd name="connsiteX0" fmla="*/ 20 w 2150277"/>
              <a:gd name="connsiteY0" fmla="*/ 562781 h 628259"/>
              <a:gd name="connsiteX1" fmla="*/ 268802 w 2150277"/>
              <a:gd name="connsiteY1" fmla="*/ 576499 h 628259"/>
              <a:gd name="connsiteX2" fmla="*/ 548408 w 2150277"/>
              <a:gd name="connsiteY2" fmla="*/ 0 h 628259"/>
              <a:gd name="connsiteX3" fmla="*/ 1385421 w 2150277"/>
              <a:gd name="connsiteY3" fmla="*/ 588039 h 628259"/>
              <a:gd name="connsiteX4" fmla="*/ 2150277 w 2150277"/>
              <a:gd name="connsiteY4" fmla="*/ 591643 h 628259"/>
              <a:gd name="connsiteX0" fmla="*/ 20 w 2150277"/>
              <a:gd name="connsiteY0" fmla="*/ 562781 h 628259"/>
              <a:gd name="connsiteX1" fmla="*/ 268802 w 2150277"/>
              <a:gd name="connsiteY1" fmla="*/ 576499 h 628259"/>
              <a:gd name="connsiteX2" fmla="*/ 548408 w 2150277"/>
              <a:gd name="connsiteY2" fmla="*/ 0 h 628259"/>
              <a:gd name="connsiteX3" fmla="*/ 1385421 w 2150277"/>
              <a:gd name="connsiteY3" fmla="*/ 588039 h 628259"/>
              <a:gd name="connsiteX4" fmla="*/ 2150277 w 2150277"/>
              <a:gd name="connsiteY4" fmla="*/ 591643 h 628259"/>
              <a:gd name="connsiteX0" fmla="*/ 20 w 2150277"/>
              <a:gd name="connsiteY0" fmla="*/ 562781 h 628259"/>
              <a:gd name="connsiteX1" fmla="*/ 268802 w 2150277"/>
              <a:gd name="connsiteY1" fmla="*/ 576499 h 628259"/>
              <a:gd name="connsiteX2" fmla="*/ 548408 w 2150277"/>
              <a:gd name="connsiteY2" fmla="*/ 0 h 628259"/>
              <a:gd name="connsiteX3" fmla="*/ 1385421 w 2150277"/>
              <a:gd name="connsiteY3" fmla="*/ 588039 h 628259"/>
              <a:gd name="connsiteX4" fmla="*/ 2150277 w 2150277"/>
              <a:gd name="connsiteY4" fmla="*/ 591643 h 628259"/>
              <a:gd name="connsiteX0" fmla="*/ 34 w 2150291"/>
              <a:gd name="connsiteY0" fmla="*/ 562781 h 591643"/>
              <a:gd name="connsiteX1" fmla="*/ 268816 w 2150291"/>
              <a:gd name="connsiteY1" fmla="*/ 576499 h 591643"/>
              <a:gd name="connsiteX2" fmla="*/ 548422 w 2150291"/>
              <a:gd name="connsiteY2" fmla="*/ 0 h 591643"/>
              <a:gd name="connsiteX3" fmla="*/ 1385435 w 2150291"/>
              <a:gd name="connsiteY3" fmla="*/ 588039 h 591643"/>
              <a:gd name="connsiteX4" fmla="*/ 2150291 w 2150291"/>
              <a:gd name="connsiteY4" fmla="*/ 591643 h 591643"/>
              <a:gd name="connsiteX0" fmla="*/ 34 w 2150291"/>
              <a:gd name="connsiteY0" fmla="*/ 562781 h 599995"/>
              <a:gd name="connsiteX1" fmla="*/ 268816 w 2150291"/>
              <a:gd name="connsiteY1" fmla="*/ 596343 h 599995"/>
              <a:gd name="connsiteX2" fmla="*/ 548422 w 2150291"/>
              <a:gd name="connsiteY2" fmla="*/ 0 h 599995"/>
              <a:gd name="connsiteX3" fmla="*/ 1385435 w 2150291"/>
              <a:gd name="connsiteY3" fmla="*/ 588039 h 599995"/>
              <a:gd name="connsiteX4" fmla="*/ 2150291 w 2150291"/>
              <a:gd name="connsiteY4" fmla="*/ 591643 h 599995"/>
              <a:gd name="connsiteX0" fmla="*/ 53 w 2150310"/>
              <a:gd name="connsiteY0" fmla="*/ 562781 h 596421"/>
              <a:gd name="connsiteX1" fmla="*/ 268835 w 2150310"/>
              <a:gd name="connsiteY1" fmla="*/ 596343 h 596421"/>
              <a:gd name="connsiteX2" fmla="*/ 548441 w 2150310"/>
              <a:gd name="connsiteY2" fmla="*/ 0 h 596421"/>
              <a:gd name="connsiteX3" fmla="*/ 1385454 w 2150310"/>
              <a:gd name="connsiteY3" fmla="*/ 588039 h 596421"/>
              <a:gd name="connsiteX4" fmla="*/ 2150310 w 2150310"/>
              <a:gd name="connsiteY4" fmla="*/ 591643 h 596421"/>
              <a:gd name="connsiteX0" fmla="*/ 56 w 2150313"/>
              <a:gd name="connsiteY0" fmla="*/ 562781 h 591643"/>
              <a:gd name="connsiteX1" fmla="*/ 264869 w 2150313"/>
              <a:gd name="connsiteY1" fmla="*/ 588406 h 591643"/>
              <a:gd name="connsiteX2" fmla="*/ 548444 w 2150313"/>
              <a:gd name="connsiteY2" fmla="*/ 0 h 591643"/>
              <a:gd name="connsiteX3" fmla="*/ 1385457 w 2150313"/>
              <a:gd name="connsiteY3" fmla="*/ 588039 h 591643"/>
              <a:gd name="connsiteX4" fmla="*/ 2150313 w 2150313"/>
              <a:gd name="connsiteY4" fmla="*/ 591643 h 591643"/>
              <a:gd name="connsiteX0" fmla="*/ 56 w 2150313"/>
              <a:gd name="connsiteY0" fmla="*/ 562781 h 591643"/>
              <a:gd name="connsiteX1" fmla="*/ 264869 w 2150313"/>
              <a:gd name="connsiteY1" fmla="*/ 588406 h 591643"/>
              <a:gd name="connsiteX2" fmla="*/ 548444 w 2150313"/>
              <a:gd name="connsiteY2" fmla="*/ 0 h 591643"/>
              <a:gd name="connsiteX3" fmla="*/ 1385457 w 2150313"/>
              <a:gd name="connsiteY3" fmla="*/ 588039 h 591643"/>
              <a:gd name="connsiteX4" fmla="*/ 2150313 w 2150313"/>
              <a:gd name="connsiteY4" fmla="*/ 591643 h 591643"/>
              <a:gd name="connsiteX0" fmla="*/ 46 w 2166178"/>
              <a:gd name="connsiteY0" fmla="*/ 590562 h 591643"/>
              <a:gd name="connsiteX1" fmla="*/ 280734 w 2166178"/>
              <a:gd name="connsiteY1" fmla="*/ 588406 h 591643"/>
              <a:gd name="connsiteX2" fmla="*/ 564309 w 2166178"/>
              <a:gd name="connsiteY2" fmla="*/ 0 h 591643"/>
              <a:gd name="connsiteX3" fmla="*/ 1401322 w 2166178"/>
              <a:gd name="connsiteY3" fmla="*/ 588039 h 591643"/>
              <a:gd name="connsiteX4" fmla="*/ 2166178 w 2166178"/>
              <a:gd name="connsiteY4" fmla="*/ 591643 h 591643"/>
              <a:gd name="connsiteX0" fmla="*/ 46 w 1673718"/>
              <a:gd name="connsiteY0" fmla="*/ 590562 h 590562"/>
              <a:gd name="connsiteX1" fmla="*/ 280734 w 1673718"/>
              <a:gd name="connsiteY1" fmla="*/ 588406 h 590562"/>
              <a:gd name="connsiteX2" fmla="*/ 564309 w 1673718"/>
              <a:gd name="connsiteY2" fmla="*/ 0 h 590562"/>
              <a:gd name="connsiteX3" fmla="*/ 1401322 w 1673718"/>
              <a:gd name="connsiteY3" fmla="*/ 588039 h 590562"/>
              <a:gd name="connsiteX4" fmla="*/ 1673718 w 1673718"/>
              <a:gd name="connsiteY4" fmla="*/ 583003 h 590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718" h="590562">
                <a:moveTo>
                  <a:pt x="46" y="590562"/>
                </a:moveTo>
                <a:cubicBezTo>
                  <a:pt x="-2359" y="588157"/>
                  <a:pt x="88072" y="590437"/>
                  <a:pt x="280734" y="588406"/>
                </a:cubicBezTo>
                <a:cubicBezTo>
                  <a:pt x="338459" y="463344"/>
                  <a:pt x="419394" y="9127"/>
                  <a:pt x="564309" y="0"/>
                </a:cubicBezTo>
                <a:cubicBezTo>
                  <a:pt x="821786" y="121824"/>
                  <a:pt x="1220931" y="472597"/>
                  <a:pt x="1401322" y="588039"/>
                </a:cubicBezTo>
                <a:lnTo>
                  <a:pt x="1673718" y="583003"/>
                </a:lnTo>
              </a:path>
            </a:pathLst>
          </a:custGeom>
          <a:ln w="28575">
            <a:solidFill>
              <a:srgbClr val="FF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eaLnBrk="1" fontAlgn="auto" hangingPunct="1">
              <a:spcBef>
                <a:spcPts val="0"/>
              </a:spcBef>
              <a:spcAft>
                <a:spcPts val="0"/>
              </a:spcAft>
              <a:defRPr/>
            </a:pPr>
            <a:endParaRPr lang="en-US">
              <a:latin typeface="Roboto Slab Medium"/>
            </a:endParaRPr>
          </a:p>
        </p:txBody>
      </p:sp>
      <p:cxnSp>
        <p:nvCxnSpPr>
          <p:cNvPr id="106" name="Straight Connector 105">
            <a:extLst>
              <a:ext uri="{FF2B5EF4-FFF2-40B4-BE49-F238E27FC236}">
                <a16:creationId xmlns:a16="http://schemas.microsoft.com/office/drawing/2014/main" id="{3BB1F7DD-3AD2-011C-FFCE-608AFE3A5F2F}"/>
              </a:ext>
            </a:extLst>
          </p:cNvPr>
          <p:cNvCxnSpPr>
            <a:cxnSpLocks/>
            <a:stCxn id="11" idx="0"/>
          </p:cNvCxnSpPr>
          <p:nvPr/>
        </p:nvCxnSpPr>
        <p:spPr>
          <a:xfrm flipV="1">
            <a:off x="4755344" y="897551"/>
            <a:ext cx="1749203" cy="2020516"/>
          </a:xfrm>
          <a:prstGeom prst="line">
            <a:avLst/>
          </a:prstGeom>
        </p:spPr>
        <p:style>
          <a:lnRef idx="2">
            <a:schemeClr val="accent5"/>
          </a:lnRef>
          <a:fillRef idx="0">
            <a:schemeClr val="accent5"/>
          </a:fillRef>
          <a:effectRef idx="1">
            <a:schemeClr val="accent5"/>
          </a:effectRef>
          <a:fontRef idx="minor">
            <a:schemeClr val="tx1"/>
          </a:fontRef>
        </p:style>
      </p:cxnSp>
      <p:grpSp>
        <p:nvGrpSpPr>
          <p:cNvPr id="110" name="Group 109">
            <a:extLst>
              <a:ext uri="{FF2B5EF4-FFF2-40B4-BE49-F238E27FC236}">
                <a16:creationId xmlns:a16="http://schemas.microsoft.com/office/drawing/2014/main" id="{DC9BC5BA-1252-1FB4-8C81-97EC30998912}"/>
              </a:ext>
            </a:extLst>
          </p:cNvPr>
          <p:cNvGrpSpPr>
            <a:grpSpLocks noChangeAspect="1"/>
          </p:cNvGrpSpPr>
          <p:nvPr/>
        </p:nvGrpSpPr>
        <p:grpSpPr>
          <a:xfrm>
            <a:off x="6953428" y="4797647"/>
            <a:ext cx="1393703" cy="861059"/>
            <a:chOff x="6245764" y="4050663"/>
            <a:chExt cx="1530019" cy="906412"/>
          </a:xfrm>
          <a:blipFill>
            <a:blip r:embed="rId8"/>
            <a:tile tx="0" ty="0" sx="100000" sy="100000" flip="none" algn="tl"/>
          </a:blipFill>
        </p:grpSpPr>
        <p:sp>
          <p:nvSpPr>
            <p:cNvPr id="111" name="Rectangle 110">
              <a:extLst>
                <a:ext uri="{FF2B5EF4-FFF2-40B4-BE49-F238E27FC236}">
                  <a16:creationId xmlns:a16="http://schemas.microsoft.com/office/drawing/2014/main" id="{6FB3F52D-8EDA-2475-8166-1FB6871E92CC}"/>
                </a:ext>
              </a:extLst>
            </p:cNvPr>
            <p:cNvSpPr/>
            <p:nvPr/>
          </p:nvSpPr>
          <p:spPr>
            <a:xfrm>
              <a:off x="6416117" y="4298823"/>
              <a:ext cx="872123" cy="65825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cxnSp>
          <p:nvCxnSpPr>
            <p:cNvPr id="112" name="Straight Connector 111">
              <a:extLst>
                <a:ext uri="{FF2B5EF4-FFF2-40B4-BE49-F238E27FC236}">
                  <a16:creationId xmlns:a16="http://schemas.microsoft.com/office/drawing/2014/main" id="{097A935C-2F4F-4663-9942-C4829BD66DD4}"/>
                </a:ext>
              </a:extLst>
            </p:cNvPr>
            <p:cNvCxnSpPr>
              <a:cxnSpLocks/>
            </p:cNvCxnSpPr>
            <p:nvPr/>
          </p:nvCxnSpPr>
          <p:spPr>
            <a:xfrm flipH="1">
              <a:off x="6393432" y="4513398"/>
              <a:ext cx="152372" cy="0"/>
            </a:xfrm>
            <a:prstGeom prst="line">
              <a:avLst/>
            </a:prstGeom>
            <a:grpFill/>
            <a:ln w="285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13" name="Straight Connector 112">
              <a:extLst>
                <a:ext uri="{FF2B5EF4-FFF2-40B4-BE49-F238E27FC236}">
                  <a16:creationId xmlns:a16="http://schemas.microsoft.com/office/drawing/2014/main" id="{FCDB52DA-BBD0-8724-3786-6A00F1AD543A}"/>
                </a:ext>
              </a:extLst>
            </p:cNvPr>
            <p:cNvCxnSpPr>
              <a:cxnSpLocks/>
            </p:cNvCxnSpPr>
            <p:nvPr/>
          </p:nvCxnSpPr>
          <p:spPr>
            <a:xfrm rot="5400000" flipH="1">
              <a:off x="6293537" y="4613571"/>
              <a:ext cx="149435" cy="0"/>
            </a:xfrm>
            <a:prstGeom prst="line">
              <a:avLst/>
            </a:prstGeom>
            <a:grpFill/>
            <a:ln w="285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14" name="Straight Connector 113">
              <a:extLst>
                <a:ext uri="{FF2B5EF4-FFF2-40B4-BE49-F238E27FC236}">
                  <a16:creationId xmlns:a16="http://schemas.microsoft.com/office/drawing/2014/main" id="{681A4BC1-52F7-20F1-AB83-606D1D0BB9B8}"/>
                </a:ext>
              </a:extLst>
            </p:cNvPr>
            <p:cNvCxnSpPr>
              <a:cxnSpLocks/>
            </p:cNvCxnSpPr>
            <p:nvPr/>
          </p:nvCxnSpPr>
          <p:spPr>
            <a:xfrm flipH="1">
              <a:off x="6424802" y="4713194"/>
              <a:ext cx="152373" cy="0"/>
            </a:xfrm>
            <a:prstGeom prst="line">
              <a:avLst/>
            </a:prstGeom>
            <a:grpFill/>
            <a:ln w="285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15" name="Straight Connector 114">
              <a:extLst>
                <a:ext uri="{FF2B5EF4-FFF2-40B4-BE49-F238E27FC236}">
                  <a16:creationId xmlns:a16="http://schemas.microsoft.com/office/drawing/2014/main" id="{6DB670FA-4E33-CDD7-A98D-13BBCBFA5D92}"/>
                </a:ext>
              </a:extLst>
            </p:cNvPr>
            <p:cNvCxnSpPr>
              <a:cxnSpLocks/>
            </p:cNvCxnSpPr>
            <p:nvPr/>
          </p:nvCxnSpPr>
          <p:spPr>
            <a:xfrm rot="5400000" flipH="1">
              <a:off x="6495937" y="4613571"/>
              <a:ext cx="149435" cy="0"/>
            </a:xfrm>
            <a:prstGeom prst="line">
              <a:avLst/>
            </a:prstGeom>
            <a:grpFill/>
            <a:ln w="285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16" name="Straight Connector 115">
              <a:extLst>
                <a:ext uri="{FF2B5EF4-FFF2-40B4-BE49-F238E27FC236}">
                  <a16:creationId xmlns:a16="http://schemas.microsoft.com/office/drawing/2014/main" id="{25B8E28B-AE7C-669C-A96B-1895E776D567}"/>
                </a:ext>
              </a:extLst>
            </p:cNvPr>
            <p:cNvCxnSpPr>
              <a:cxnSpLocks/>
            </p:cNvCxnSpPr>
            <p:nvPr/>
          </p:nvCxnSpPr>
          <p:spPr>
            <a:xfrm rot="5400000" flipH="1">
              <a:off x="6293537" y="4812219"/>
              <a:ext cx="149435" cy="0"/>
            </a:xfrm>
            <a:prstGeom prst="line">
              <a:avLst/>
            </a:prstGeom>
            <a:grpFill/>
            <a:ln w="285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17" name="Straight Connector 116">
              <a:extLst>
                <a:ext uri="{FF2B5EF4-FFF2-40B4-BE49-F238E27FC236}">
                  <a16:creationId xmlns:a16="http://schemas.microsoft.com/office/drawing/2014/main" id="{3C15ECE5-4EFE-A8C0-C92D-4FF490B76845}"/>
                </a:ext>
              </a:extLst>
            </p:cNvPr>
            <p:cNvCxnSpPr>
              <a:cxnSpLocks/>
            </p:cNvCxnSpPr>
            <p:nvPr/>
          </p:nvCxnSpPr>
          <p:spPr>
            <a:xfrm flipH="1">
              <a:off x="6393432" y="4911842"/>
              <a:ext cx="152372" cy="0"/>
            </a:xfrm>
            <a:prstGeom prst="line">
              <a:avLst/>
            </a:prstGeom>
            <a:grpFill/>
            <a:ln w="285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18" name="Straight Connector 117">
              <a:extLst>
                <a:ext uri="{FF2B5EF4-FFF2-40B4-BE49-F238E27FC236}">
                  <a16:creationId xmlns:a16="http://schemas.microsoft.com/office/drawing/2014/main" id="{38964562-A6B3-8BE2-7625-76A517BE587C}"/>
                </a:ext>
              </a:extLst>
            </p:cNvPr>
            <p:cNvCxnSpPr>
              <a:cxnSpLocks/>
            </p:cNvCxnSpPr>
            <p:nvPr/>
          </p:nvCxnSpPr>
          <p:spPr>
            <a:xfrm rot="5400000" flipH="1">
              <a:off x="6495937" y="4812219"/>
              <a:ext cx="149435" cy="0"/>
            </a:xfrm>
            <a:prstGeom prst="line">
              <a:avLst/>
            </a:prstGeom>
            <a:grpFill/>
            <a:ln w="285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19" name="Straight Connector 118">
              <a:extLst>
                <a:ext uri="{FF2B5EF4-FFF2-40B4-BE49-F238E27FC236}">
                  <a16:creationId xmlns:a16="http://schemas.microsoft.com/office/drawing/2014/main" id="{A89A180C-F0BD-7C5B-5195-089DF49B57CF}"/>
                </a:ext>
              </a:extLst>
            </p:cNvPr>
            <p:cNvCxnSpPr>
              <a:cxnSpLocks/>
            </p:cNvCxnSpPr>
            <p:nvPr/>
          </p:nvCxnSpPr>
          <p:spPr>
            <a:xfrm flipH="1">
              <a:off x="6656005" y="4513898"/>
              <a:ext cx="152372" cy="0"/>
            </a:xfrm>
            <a:prstGeom prst="line">
              <a:avLst/>
            </a:prstGeom>
            <a:grpFill/>
            <a:ln w="28575">
              <a:solidFill>
                <a:schemeClr val="tx1"/>
              </a:solidFill>
            </a:ln>
          </p:spPr>
          <p:style>
            <a:lnRef idx="1">
              <a:schemeClr val="dk1"/>
            </a:lnRef>
            <a:fillRef idx="0">
              <a:schemeClr val="dk1"/>
            </a:fillRef>
            <a:effectRef idx="0">
              <a:schemeClr val="dk1"/>
            </a:effectRef>
            <a:fontRef idx="minor">
              <a:schemeClr val="tx1"/>
            </a:fontRef>
          </p:style>
        </p:cxnSp>
        <p:cxnSp>
          <p:nvCxnSpPr>
            <p:cNvPr id="120" name="Straight Connector 119">
              <a:extLst>
                <a:ext uri="{FF2B5EF4-FFF2-40B4-BE49-F238E27FC236}">
                  <a16:creationId xmlns:a16="http://schemas.microsoft.com/office/drawing/2014/main" id="{CC903CDA-DA24-D8BD-8F0F-6E17FCD8D935}"/>
                </a:ext>
              </a:extLst>
            </p:cNvPr>
            <p:cNvCxnSpPr>
              <a:cxnSpLocks/>
            </p:cNvCxnSpPr>
            <p:nvPr/>
          </p:nvCxnSpPr>
          <p:spPr>
            <a:xfrm rot="5400000" flipH="1">
              <a:off x="6556111" y="4614070"/>
              <a:ext cx="149435" cy="0"/>
            </a:xfrm>
            <a:prstGeom prst="line">
              <a:avLst/>
            </a:prstGeom>
            <a:grpFill/>
            <a:ln w="285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21" name="Straight Connector 120">
              <a:extLst>
                <a:ext uri="{FF2B5EF4-FFF2-40B4-BE49-F238E27FC236}">
                  <a16:creationId xmlns:a16="http://schemas.microsoft.com/office/drawing/2014/main" id="{AD7411FB-8AC4-07FA-E465-4826B53F3041}"/>
                </a:ext>
              </a:extLst>
            </p:cNvPr>
            <p:cNvCxnSpPr>
              <a:cxnSpLocks/>
            </p:cNvCxnSpPr>
            <p:nvPr/>
          </p:nvCxnSpPr>
          <p:spPr>
            <a:xfrm flipH="1">
              <a:off x="6656005" y="4713694"/>
              <a:ext cx="152372" cy="0"/>
            </a:xfrm>
            <a:prstGeom prst="line">
              <a:avLst/>
            </a:prstGeom>
            <a:grpFill/>
            <a:ln w="28575">
              <a:solidFill>
                <a:schemeClr val="tx1"/>
              </a:solidFill>
            </a:ln>
          </p:spPr>
          <p:style>
            <a:lnRef idx="1">
              <a:schemeClr val="dk1"/>
            </a:lnRef>
            <a:fillRef idx="0">
              <a:schemeClr val="dk1"/>
            </a:fillRef>
            <a:effectRef idx="0">
              <a:schemeClr val="dk1"/>
            </a:effectRef>
            <a:fontRef idx="minor">
              <a:schemeClr val="tx1"/>
            </a:fontRef>
          </p:style>
        </p:cxnSp>
        <p:cxnSp>
          <p:nvCxnSpPr>
            <p:cNvPr id="122" name="Straight Connector 121">
              <a:extLst>
                <a:ext uri="{FF2B5EF4-FFF2-40B4-BE49-F238E27FC236}">
                  <a16:creationId xmlns:a16="http://schemas.microsoft.com/office/drawing/2014/main" id="{BDFA1A4F-2626-018C-8019-747A29E73E13}"/>
                </a:ext>
              </a:extLst>
            </p:cNvPr>
            <p:cNvCxnSpPr>
              <a:cxnSpLocks/>
            </p:cNvCxnSpPr>
            <p:nvPr/>
          </p:nvCxnSpPr>
          <p:spPr>
            <a:xfrm rot="5400000" flipH="1">
              <a:off x="6758510" y="4614070"/>
              <a:ext cx="149435" cy="0"/>
            </a:xfrm>
            <a:prstGeom prst="line">
              <a:avLst/>
            </a:prstGeom>
            <a:grpFill/>
            <a:ln w="28575">
              <a:solidFill>
                <a:schemeClr val="tx1"/>
              </a:solidFill>
            </a:ln>
          </p:spPr>
          <p:style>
            <a:lnRef idx="1">
              <a:schemeClr val="dk1"/>
            </a:lnRef>
            <a:fillRef idx="0">
              <a:schemeClr val="dk1"/>
            </a:fillRef>
            <a:effectRef idx="0">
              <a:schemeClr val="dk1"/>
            </a:effectRef>
            <a:fontRef idx="minor">
              <a:schemeClr val="tx1"/>
            </a:fontRef>
          </p:style>
        </p:cxnSp>
        <p:cxnSp>
          <p:nvCxnSpPr>
            <p:cNvPr id="123" name="Straight Connector 122">
              <a:extLst>
                <a:ext uri="{FF2B5EF4-FFF2-40B4-BE49-F238E27FC236}">
                  <a16:creationId xmlns:a16="http://schemas.microsoft.com/office/drawing/2014/main" id="{96C83A09-26A5-899B-8FBC-C8F874338468}"/>
                </a:ext>
              </a:extLst>
            </p:cNvPr>
            <p:cNvCxnSpPr>
              <a:cxnSpLocks/>
            </p:cNvCxnSpPr>
            <p:nvPr/>
          </p:nvCxnSpPr>
          <p:spPr>
            <a:xfrm rot="5400000" flipH="1">
              <a:off x="6556111" y="4812719"/>
              <a:ext cx="149435" cy="0"/>
            </a:xfrm>
            <a:prstGeom prst="line">
              <a:avLst/>
            </a:prstGeom>
            <a:grpFill/>
            <a:ln w="28575">
              <a:solidFill>
                <a:schemeClr val="tx1"/>
              </a:solidFill>
            </a:ln>
          </p:spPr>
          <p:style>
            <a:lnRef idx="1">
              <a:schemeClr val="dk1"/>
            </a:lnRef>
            <a:fillRef idx="0">
              <a:schemeClr val="dk1"/>
            </a:fillRef>
            <a:effectRef idx="0">
              <a:schemeClr val="dk1"/>
            </a:effectRef>
            <a:fontRef idx="minor">
              <a:schemeClr val="tx1"/>
            </a:fontRef>
          </p:style>
        </p:cxnSp>
        <p:cxnSp>
          <p:nvCxnSpPr>
            <p:cNvPr id="124" name="Straight Connector 123">
              <a:extLst>
                <a:ext uri="{FF2B5EF4-FFF2-40B4-BE49-F238E27FC236}">
                  <a16:creationId xmlns:a16="http://schemas.microsoft.com/office/drawing/2014/main" id="{60608E7D-6822-1119-2EBE-3CCBDA4454C1}"/>
                </a:ext>
              </a:extLst>
            </p:cNvPr>
            <p:cNvCxnSpPr>
              <a:cxnSpLocks/>
            </p:cNvCxnSpPr>
            <p:nvPr/>
          </p:nvCxnSpPr>
          <p:spPr>
            <a:xfrm flipH="1">
              <a:off x="6656005" y="4912342"/>
              <a:ext cx="152372" cy="0"/>
            </a:xfrm>
            <a:prstGeom prst="line">
              <a:avLst/>
            </a:prstGeom>
            <a:grpFill/>
            <a:ln w="28575">
              <a:solidFill>
                <a:schemeClr val="tx1"/>
              </a:solidFill>
            </a:ln>
          </p:spPr>
          <p:style>
            <a:lnRef idx="1">
              <a:schemeClr val="dk1"/>
            </a:lnRef>
            <a:fillRef idx="0">
              <a:schemeClr val="dk1"/>
            </a:fillRef>
            <a:effectRef idx="0">
              <a:schemeClr val="dk1"/>
            </a:effectRef>
            <a:fontRef idx="minor">
              <a:schemeClr val="tx1"/>
            </a:fontRef>
          </p:style>
        </p:cxnSp>
        <p:cxnSp>
          <p:nvCxnSpPr>
            <p:cNvPr id="125" name="Straight Connector 124">
              <a:extLst>
                <a:ext uri="{FF2B5EF4-FFF2-40B4-BE49-F238E27FC236}">
                  <a16:creationId xmlns:a16="http://schemas.microsoft.com/office/drawing/2014/main" id="{A913C0F0-D181-00F3-DE4F-ACFF332C6D04}"/>
                </a:ext>
              </a:extLst>
            </p:cNvPr>
            <p:cNvCxnSpPr>
              <a:cxnSpLocks/>
            </p:cNvCxnSpPr>
            <p:nvPr/>
          </p:nvCxnSpPr>
          <p:spPr>
            <a:xfrm rot="5400000" flipH="1">
              <a:off x="6758510" y="4812719"/>
              <a:ext cx="149435" cy="0"/>
            </a:xfrm>
            <a:prstGeom prst="line">
              <a:avLst/>
            </a:prstGeom>
            <a:grpFill/>
            <a:ln w="285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26" name="Straight Connector 125">
              <a:extLst>
                <a:ext uri="{FF2B5EF4-FFF2-40B4-BE49-F238E27FC236}">
                  <a16:creationId xmlns:a16="http://schemas.microsoft.com/office/drawing/2014/main" id="{91B9F2AB-2C06-AE96-D3E9-63EFE149C50E}"/>
                </a:ext>
              </a:extLst>
            </p:cNvPr>
            <p:cNvCxnSpPr>
              <a:cxnSpLocks/>
            </p:cNvCxnSpPr>
            <p:nvPr/>
          </p:nvCxnSpPr>
          <p:spPr>
            <a:xfrm flipH="1">
              <a:off x="6925298" y="4514397"/>
              <a:ext cx="152372" cy="0"/>
            </a:xfrm>
            <a:prstGeom prst="line">
              <a:avLst/>
            </a:prstGeom>
            <a:grpFill/>
            <a:ln w="28575">
              <a:solidFill>
                <a:schemeClr val="tx1"/>
              </a:solidFill>
            </a:ln>
          </p:spPr>
          <p:style>
            <a:lnRef idx="1">
              <a:schemeClr val="dk1"/>
            </a:lnRef>
            <a:fillRef idx="0">
              <a:schemeClr val="dk1"/>
            </a:fillRef>
            <a:effectRef idx="0">
              <a:schemeClr val="dk1"/>
            </a:effectRef>
            <a:fontRef idx="minor">
              <a:schemeClr val="tx1"/>
            </a:fontRef>
          </p:style>
        </p:cxnSp>
        <p:cxnSp>
          <p:nvCxnSpPr>
            <p:cNvPr id="127" name="Straight Connector 126">
              <a:extLst>
                <a:ext uri="{FF2B5EF4-FFF2-40B4-BE49-F238E27FC236}">
                  <a16:creationId xmlns:a16="http://schemas.microsoft.com/office/drawing/2014/main" id="{C2AD98EB-DC8A-D2A7-03C8-D0D54A144363}"/>
                </a:ext>
              </a:extLst>
            </p:cNvPr>
            <p:cNvCxnSpPr>
              <a:cxnSpLocks/>
            </p:cNvCxnSpPr>
            <p:nvPr/>
          </p:nvCxnSpPr>
          <p:spPr>
            <a:xfrm rot="5400000" flipH="1">
              <a:off x="6825403" y="4614570"/>
              <a:ext cx="149435" cy="0"/>
            </a:xfrm>
            <a:prstGeom prst="line">
              <a:avLst/>
            </a:prstGeom>
            <a:grpFill/>
            <a:ln w="285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28" name="Straight Connector 127">
              <a:extLst>
                <a:ext uri="{FF2B5EF4-FFF2-40B4-BE49-F238E27FC236}">
                  <a16:creationId xmlns:a16="http://schemas.microsoft.com/office/drawing/2014/main" id="{27381372-E54E-6378-F215-66BAF943F877}"/>
                </a:ext>
              </a:extLst>
            </p:cNvPr>
            <p:cNvCxnSpPr>
              <a:cxnSpLocks/>
            </p:cNvCxnSpPr>
            <p:nvPr/>
          </p:nvCxnSpPr>
          <p:spPr>
            <a:xfrm flipH="1">
              <a:off x="6925298" y="4712546"/>
              <a:ext cx="152372" cy="0"/>
            </a:xfrm>
            <a:prstGeom prst="line">
              <a:avLst/>
            </a:prstGeom>
            <a:grpFill/>
            <a:ln w="28575">
              <a:solidFill>
                <a:schemeClr val="tx1"/>
              </a:solidFill>
            </a:ln>
          </p:spPr>
          <p:style>
            <a:lnRef idx="1">
              <a:schemeClr val="dk1"/>
            </a:lnRef>
            <a:fillRef idx="0">
              <a:schemeClr val="dk1"/>
            </a:fillRef>
            <a:effectRef idx="0">
              <a:schemeClr val="dk1"/>
            </a:effectRef>
            <a:fontRef idx="minor">
              <a:schemeClr val="tx1"/>
            </a:fontRef>
          </p:style>
        </p:cxnSp>
        <p:cxnSp>
          <p:nvCxnSpPr>
            <p:cNvPr id="129" name="Straight Connector 128">
              <a:extLst>
                <a:ext uri="{FF2B5EF4-FFF2-40B4-BE49-F238E27FC236}">
                  <a16:creationId xmlns:a16="http://schemas.microsoft.com/office/drawing/2014/main" id="{09A3884F-27A4-9979-9435-62AA4E307228}"/>
                </a:ext>
              </a:extLst>
            </p:cNvPr>
            <p:cNvCxnSpPr>
              <a:cxnSpLocks/>
            </p:cNvCxnSpPr>
            <p:nvPr/>
          </p:nvCxnSpPr>
          <p:spPr>
            <a:xfrm rot="5400000" flipH="1">
              <a:off x="7027802" y="4614570"/>
              <a:ext cx="149435" cy="0"/>
            </a:xfrm>
            <a:prstGeom prst="line">
              <a:avLst/>
            </a:prstGeom>
            <a:grpFill/>
            <a:ln w="28575">
              <a:solidFill>
                <a:schemeClr val="tx1"/>
              </a:solidFill>
            </a:ln>
          </p:spPr>
          <p:style>
            <a:lnRef idx="1">
              <a:schemeClr val="dk1"/>
            </a:lnRef>
            <a:fillRef idx="0">
              <a:schemeClr val="dk1"/>
            </a:fillRef>
            <a:effectRef idx="0">
              <a:schemeClr val="dk1"/>
            </a:effectRef>
            <a:fontRef idx="minor">
              <a:schemeClr val="tx1"/>
            </a:fontRef>
          </p:style>
        </p:cxnSp>
        <p:cxnSp>
          <p:nvCxnSpPr>
            <p:cNvPr id="130" name="Straight Connector 129">
              <a:extLst>
                <a:ext uri="{FF2B5EF4-FFF2-40B4-BE49-F238E27FC236}">
                  <a16:creationId xmlns:a16="http://schemas.microsoft.com/office/drawing/2014/main" id="{34000697-F387-5309-57A3-1544AAD4CC26}"/>
                </a:ext>
              </a:extLst>
            </p:cNvPr>
            <p:cNvCxnSpPr>
              <a:cxnSpLocks/>
            </p:cNvCxnSpPr>
            <p:nvPr/>
          </p:nvCxnSpPr>
          <p:spPr>
            <a:xfrm rot="5400000" flipH="1">
              <a:off x="6825403" y="4811571"/>
              <a:ext cx="149435" cy="0"/>
            </a:xfrm>
            <a:prstGeom prst="line">
              <a:avLst/>
            </a:prstGeom>
            <a:grpFill/>
            <a:ln w="28575">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31" name="Straight Connector 130">
              <a:extLst>
                <a:ext uri="{FF2B5EF4-FFF2-40B4-BE49-F238E27FC236}">
                  <a16:creationId xmlns:a16="http://schemas.microsoft.com/office/drawing/2014/main" id="{1FCB6FBA-5B80-E79B-FA33-5B8B3696D28B}"/>
                </a:ext>
              </a:extLst>
            </p:cNvPr>
            <p:cNvCxnSpPr>
              <a:cxnSpLocks/>
            </p:cNvCxnSpPr>
            <p:nvPr/>
          </p:nvCxnSpPr>
          <p:spPr>
            <a:xfrm flipH="1">
              <a:off x="6925298" y="4911194"/>
              <a:ext cx="152372" cy="0"/>
            </a:xfrm>
            <a:prstGeom prst="line">
              <a:avLst/>
            </a:prstGeom>
            <a:grpFill/>
            <a:ln w="28575">
              <a:solidFill>
                <a:schemeClr val="tx1"/>
              </a:solidFill>
            </a:ln>
          </p:spPr>
          <p:style>
            <a:lnRef idx="1">
              <a:schemeClr val="dk1"/>
            </a:lnRef>
            <a:fillRef idx="0">
              <a:schemeClr val="dk1"/>
            </a:fillRef>
            <a:effectRef idx="0">
              <a:schemeClr val="dk1"/>
            </a:effectRef>
            <a:fontRef idx="minor">
              <a:schemeClr val="tx1"/>
            </a:fontRef>
          </p:style>
        </p:cxnSp>
        <p:cxnSp>
          <p:nvCxnSpPr>
            <p:cNvPr id="132" name="Straight Connector 131">
              <a:extLst>
                <a:ext uri="{FF2B5EF4-FFF2-40B4-BE49-F238E27FC236}">
                  <a16:creationId xmlns:a16="http://schemas.microsoft.com/office/drawing/2014/main" id="{2717B75C-C88C-DE23-F27A-7D846155BF7F}"/>
                </a:ext>
              </a:extLst>
            </p:cNvPr>
            <p:cNvCxnSpPr>
              <a:cxnSpLocks/>
            </p:cNvCxnSpPr>
            <p:nvPr/>
          </p:nvCxnSpPr>
          <p:spPr>
            <a:xfrm rot="5400000" flipH="1">
              <a:off x="7027802" y="4811571"/>
              <a:ext cx="149435" cy="0"/>
            </a:xfrm>
            <a:prstGeom prst="line">
              <a:avLst/>
            </a:prstGeom>
            <a:grpFill/>
            <a:ln w="28575">
              <a:solidFill>
                <a:schemeClr val="tx1"/>
              </a:solidFill>
            </a:ln>
          </p:spPr>
          <p:style>
            <a:lnRef idx="1">
              <a:schemeClr val="dk1"/>
            </a:lnRef>
            <a:fillRef idx="0">
              <a:schemeClr val="dk1"/>
            </a:fillRef>
            <a:effectRef idx="0">
              <a:schemeClr val="dk1"/>
            </a:effectRef>
            <a:fontRef idx="minor">
              <a:schemeClr val="tx1"/>
            </a:fontRef>
          </p:style>
        </p:cxnSp>
        <p:sp>
          <p:nvSpPr>
            <p:cNvPr id="133" name="TextBox 132">
              <a:extLst>
                <a:ext uri="{FF2B5EF4-FFF2-40B4-BE49-F238E27FC236}">
                  <a16:creationId xmlns:a16="http://schemas.microsoft.com/office/drawing/2014/main" id="{CA62BF01-24AE-7467-49BC-D486B10B9CC0}"/>
                </a:ext>
              </a:extLst>
            </p:cNvPr>
            <p:cNvSpPr txBox="1"/>
            <p:nvPr/>
          </p:nvSpPr>
          <p:spPr>
            <a:xfrm>
              <a:off x="6245764" y="4050663"/>
              <a:ext cx="1530019" cy="323988"/>
            </a:xfrm>
            <a:prstGeom prst="rect">
              <a:avLst/>
            </a:prstGeom>
            <a:noFill/>
          </p:spPr>
          <p:txBody>
            <a:bodyPr wrap="square" rtlCol="0">
              <a:spAutoFit/>
            </a:bodyPr>
            <a:lstStyle/>
            <a:p>
              <a:r>
                <a:rPr lang="en-US" sz="1200">
                  <a:latin typeface="Roboto Slab Medium" pitchFamily="2" charset="0"/>
                  <a:ea typeface="Roboto Slab Medium" pitchFamily="2" charset="0"/>
                  <a:cs typeface="Roboto Slab Medium" pitchFamily="2" charset="0"/>
                </a:rPr>
                <a:t>Digital</a:t>
              </a:r>
              <a:r>
                <a:rPr lang="en-US" sz="1400"/>
                <a:t> </a:t>
              </a:r>
              <a:r>
                <a:rPr lang="en-US" sz="1200">
                  <a:latin typeface="Roboto Slab Medium" pitchFamily="2" charset="0"/>
                  <a:ea typeface="Roboto Slab Medium" pitchFamily="2" charset="0"/>
                  <a:cs typeface="Roboto Slab Medium" pitchFamily="2" charset="0"/>
                </a:rPr>
                <a:t>Counter</a:t>
              </a:r>
              <a:endParaRPr lang="en-NL" sz="1200">
                <a:latin typeface="Roboto Slab Medium" pitchFamily="2" charset="0"/>
                <a:ea typeface="Roboto Slab Medium" pitchFamily="2" charset="0"/>
                <a:cs typeface="Roboto Slab Medium" pitchFamily="2" charset="0"/>
              </a:endParaRPr>
            </a:p>
          </p:txBody>
        </p:sp>
      </p:grpSp>
      <p:sp>
        <p:nvSpPr>
          <p:cNvPr id="140" name="TextBox 139">
            <a:extLst>
              <a:ext uri="{FF2B5EF4-FFF2-40B4-BE49-F238E27FC236}">
                <a16:creationId xmlns:a16="http://schemas.microsoft.com/office/drawing/2014/main" id="{D6E4B7A2-68BC-1567-3174-CB903BEBE59A}"/>
              </a:ext>
            </a:extLst>
          </p:cNvPr>
          <p:cNvSpPr txBox="1"/>
          <p:nvPr/>
        </p:nvSpPr>
        <p:spPr>
          <a:xfrm>
            <a:off x="5151931" y="5258654"/>
            <a:ext cx="1368675" cy="307777"/>
          </a:xfrm>
          <a:prstGeom prst="rect">
            <a:avLst/>
          </a:prstGeom>
          <a:noFill/>
        </p:spPr>
        <p:txBody>
          <a:bodyPr wrap="square" rtlCol="0">
            <a:spAutoFit/>
          </a:bodyPr>
          <a:lstStyle/>
          <a:p>
            <a:r>
              <a:rPr lang="en-US" sz="1400">
                <a:latin typeface="Roboto Slab Medium" pitchFamily="2" charset="0"/>
                <a:ea typeface="Roboto Slab Medium" pitchFamily="2" charset="0"/>
                <a:cs typeface="Roboto Slab Medium" pitchFamily="2" charset="0"/>
              </a:rPr>
              <a:t>Read-out</a:t>
            </a:r>
            <a:endParaRPr lang="en-NL" sz="1400">
              <a:latin typeface="Roboto Slab Medium" pitchFamily="2" charset="0"/>
              <a:ea typeface="Roboto Slab Medium" pitchFamily="2" charset="0"/>
              <a:cs typeface="Roboto Slab Medium" pitchFamily="2" charset="0"/>
            </a:endParaRPr>
          </a:p>
        </p:txBody>
      </p:sp>
      <p:grpSp>
        <p:nvGrpSpPr>
          <p:cNvPr id="151" name="Group 150">
            <a:extLst>
              <a:ext uri="{FF2B5EF4-FFF2-40B4-BE49-F238E27FC236}">
                <a16:creationId xmlns:a16="http://schemas.microsoft.com/office/drawing/2014/main" id="{49D97753-2D7F-E623-1F8C-D70DA206E1EA}"/>
              </a:ext>
            </a:extLst>
          </p:cNvPr>
          <p:cNvGrpSpPr/>
          <p:nvPr/>
        </p:nvGrpSpPr>
        <p:grpSpPr>
          <a:xfrm>
            <a:off x="6150421" y="5705403"/>
            <a:ext cx="1482397" cy="415824"/>
            <a:chOff x="5424185" y="5815028"/>
            <a:chExt cx="923246" cy="297489"/>
          </a:xfrm>
        </p:grpSpPr>
        <p:cxnSp>
          <p:nvCxnSpPr>
            <p:cNvPr id="136" name="Straight Connector 135">
              <a:extLst>
                <a:ext uri="{FF2B5EF4-FFF2-40B4-BE49-F238E27FC236}">
                  <a16:creationId xmlns:a16="http://schemas.microsoft.com/office/drawing/2014/main" id="{1C0D5142-FD87-382D-0441-DBD8A3D5A20D}"/>
                </a:ext>
              </a:extLst>
            </p:cNvPr>
            <p:cNvCxnSpPr>
              <a:cxnSpLocks/>
            </p:cNvCxnSpPr>
            <p:nvPr/>
          </p:nvCxnSpPr>
          <p:spPr>
            <a:xfrm flipH="1">
              <a:off x="6179292" y="5926817"/>
              <a:ext cx="156782" cy="0"/>
            </a:xfrm>
            <a:prstGeom prst="line">
              <a:avLst/>
            </a:prstGeom>
            <a:ln w="28575"/>
          </p:spPr>
          <p:style>
            <a:lnRef idx="1">
              <a:schemeClr val="dk1"/>
            </a:lnRef>
            <a:fillRef idx="0">
              <a:schemeClr val="dk1"/>
            </a:fillRef>
            <a:effectRef idx="0">
              <a:schemeClr val="dk1"/>
            </a:effectRef>
            <a:fontRef idx="minor">
              <a:schemeClr val="tx1"/>
            </a:fontRef>
          </p:style>
        </p:cxnSp>
        <p:grpSp>
          <p:nvGrpSpPr>
            <p:cNvPr id="137" name="Group 136">
              <a:extLst>
                <a:ext uri="{FF2B5EF4-FFF2-40B4-BE49-F238E27FC236}">
                  <a16:creationId xmlns:a16="http://schemas.microsoft.com/office/drawing/2014/main" id="{F968C9EF-88E2-945B-A7FD-E148D3E804B6}"/>
                </a:ext>
              </a:extLst>
            </p:cNvPr>
            <p:cNvGrpSpPr/>
            <p:nvPr/>
          </p:nvGrpSpPr>
          <p:grpSpPr>
            <a:xfrm>
              <a:off x="6166252" y="5815028"/>
              <a:ext cx="37444" cy="114267"/>
              <a:chOff x="3305914" y="4489002"/>
              <a:chExt cx="72000" cy="219720"/>
            </a:xfrm>
          </p:grpSpPr>
          <p:cxnSp>
            <p:nvCxnSpPr>
              <p:cNvPr id="148" name="Straight Connector 147">
                <a:extLst>
                  <a:ext uri="{FF2B5EF4-FFF2-40B4-BE49-F238E27FC236}">
                    <a16:creationId xmlns:a16="http://schemas.microsoft.com/office/drawing/2014/main" id="{931E2D04-5E18-3030-10E8-271928E5F536}"/>
                  </a:ext>
                </a:extLst>
              </p:cNvPr>
              <p:cNvCxnSpPr>
                <a:cxnSpLocks/>
              </p:cNvCxnSpPr>
              <p:nvPr/>
            </p:nvCxnSpPr>
            <p:spPr>
              <a:xfrm flipH="1" flipV="1">
                <a:off x="3341914" y="4512862"/>
                <a:ext cx="1" cy="195860"/>
              </a:xfrm>
              <a:prstGeom prst="line">
                <a:avLst/>
              </a:prstGeom>
              <a:ln w="28575"/>
            </p:spPr>
            <p:style>
              <a:lnRef idx="1">
                <a:schemeClr val="dk1"/>
              </a:lnRef>
              <a:fillRef idx="0">
                <a:schemeClr val="dk1"/>
              </a:fillRef>
              <a:effectRef idx="0">
                <a:schemeClr val="dk1"/>
              </a:effectRef>
              <a:fontRef idx="minor">
                <a:schemeClr val="tx1"/>
              </a:fontRef>
            </p:style>
          </p:cxnSp>
          <p:sp>
            <p:nvSpPr>
              <p:cNvPr id="149" name="Oval 148">
                <a:extLst>
                  <a:ext uri="{FF2B5EF4-FFF2-40B4-BE49-F238E27FC236}">
                    <a16:creationId xmlns:a16="http://schemas.microsoft.com/office/drawing/2014/main" id="{9A496E09-6847-981F-D375-B24BE7E371D6}"/>
                  </a:ext>
                </a:extLst>
              </p:cNvPr>
              <p:cNvSpPr/>
              <p:nvPr/>
            </p:nvSpPr>
            <p:spPr>
              <a:xfrm>
                <a:off x="3305914" y="4489002"/>
                <a:ext cx="72000" cy="7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grpSp>
        <p:grpSp>
          <p:nvGrpSpPr>
            <p:cNvPr id="138" name="Group 137">
              <a:extLst>
                <a:ext uri="{FF2B5EF4-FFF2-40B4-BE49-F238E27FC236}">
                  <a16:creationId xmlns:a16="http://schemas.microsoft.com/office/drawing/2014/main" id="{0A8BAE42-B54E-BC9C-7F48-F5D6B9427C9F}"/>
                </a:ext>
              </a:extLst>
            </p:cNvPr>
            <p:cNvGrpSpPr/>
            <p:nvPr/>
          </p:nvGrpSpPr>
          <p:grpSpPr>
            <a:xfrm>
              <a:off x="6238119" y="5815028"/>
              <a:ext cx="37444" cy="114267"/>
              <a:chOff x="3305914" y="4489002"/>
              <a:chExt cx="72000" cy="219720"/>
            </a:xfrm>
          </p:grpSpPr>
          <p:cxnSp>
            <p:nvCxnSpPr>
              <p:cNvPr id="146" name="Straight Connector 145">
                <a:extLst>
                  <a:ext uri="{FF2B5EF4-FFF2-40B4-BE49-F238E27FC236}">
                    <a16:creationId xmlns:a16="http://schemas.microsoft.com/office/drawing/2014/main" id="{1724DE8E-019A-F069-AD60-3CB73044E4CE}"/>
                  </a:ext>
                </a:extLst>
              </p:cNvPr>
              <p:cNvCxnSpPr>
                <a:cxnSpLocks/>
              </p:cNvCxnSpPr>
              <p:nvPr/>
            </p:nvCxnSpPr>
            <p:spPr>
              <a:xfrm flipH="1" flipV="1">
                <a:off x="3341914" y="4512862"/>
                <a:ext cx="1" cy="195860"/>
              </a:xfrm>
              <a:prstGeom prst="line">
                <a:avLst/>
              </a:prstGeom>
              <a:ln w="28575"/>
            </p:spPr>
            <p:style>
              <a:lnRef idx="1">
                <a:schemeClr val="dk1"/>
              </a:lnRef>
              <a:fillRef idx="0">
                <a:schemeClr val="dk1"/>
              </a:fillRef>
              <a:effectRef idx="0">
                <a:schemeClr val="dk1"/>
              </a:effectRef>
              <a:fontRef idx="minor">
                <a:schemeClr val="tx1"/>
              </a:fontRef>
            </p:style>
          </p:cxnSp>
          <p:sp>
            <p:nvSpPr>
              <p:cNvPr id="147" name="Oval 146">
                <a:extLst>
                  <a:ext uri="{FF2B5EF4-FFF2-40B4-BE49-F238E27FC236}">
                    <a16:creationId xmlns:a16="http://schemas.microsoft.com/office/drawing/2014/main" id="{82E694C2-FACC-9598-5587-121C7D02D057}"/>
                  </a:ext>
                </a:extLst>
              </p:cNvPr>
              <p:cNvSpPr/>
              <p:nvPr/>
            </p:nvSpPr>
            <p:spPr>
              <a:xfrm>
                <a:off x="3305914" y="4489002"/>
                <a:ext cx="72000" cy="7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grpSp>
        <p:grpSp>
          <p:nvGrpSpPr>
            <p:cNvPr id="139" name="Group 138">
              <a:extLst>
                <a:ext uri="{FF2B5EF4-FFF2-40B4-BE49-F238E27FC236}">
                  <a16:creationId xmlns:a16="http://schemas.microsoft.com/office/drawing/2014/main" id="{8F8D91BE-F54B-4C54-02F8-590B0C028EA1}"/>
                </a:ext>
              </a:extLst>
            </p:cNvPr>
            <p:cNvGrpSpPr/>
            <p:nvPr/>
          </p:nvGrpSpPr>
          <p:grpSpPr>
            <a:xfrm>
              <a:off x="6309987" y="5815028"/>
              <a:ext cx="37444" cy="114267"/>
              <a:chOff x="3305914" y="4489002"/>
              <a:chExt cx="72000" cy="219720"/>
            </a:xfrm>
          </p:grpSpPr>
          <p:cxnSp>
            <p:nvCxnSpPr>
              <p:cNvPr id="144" name="Straight Connector 143">
                <a:extLst>
                  <a:ext uri="{FF2B5EF4-FFF2-40B4-BE49-F238E27FC236}">
                    <a16:creationId xmlns:a16="http://schemas.microsoft.com/office/drawing/2014/main" id="{FC5FD5AB-64FD-1E17-C7A3-FD49C998D24F}"/>
                  </a:ext>
                </a:extLst>
              </p:cNvPr>
              <p:cNvCxnSpPr>
                <a:cxnSpLocks/>
              </p:cNvCxnSpPr>
              <p:nvPr/>
            </p:nvCxnSpPr>
            <p:spPr>
              <a:xfrm flipH="1" flipV="1">
                <a:off x="3341914" y="4512862"/>
                <a:ext cx="1" cy="195860"/>
              </a:xfrm>
              <a:prstGeom prst="line">
                <a:avLst/>
              </a:prstGeom>
              <a:ln w="28575"/>
            </p:spPr>
            <p:style>
              <a:lnRef idx="1">
                <a:schemeClr val="dk1"/>
              </a:lnRef>
              <a:fillRef idx="0">
                <a:schemeClr val="dk1"/>
              </a:fillRef>
              <a:effectRef idx="0">
                <a:schemeClr val="dk1"/>
              </a:effectRef>
              <a:fontRef idx="minor">
                <a:schemeClr val="tx1"/>
              </a:fontRef>
            </p:style>
          </p:cxnSp>
          <p:sp>
            <p:nvSpPr>
              <p:cNvPr id="145" name="Oval 144">
                <a:extLst>
                  <a:ext uri="{FF2B5EF4-FFF2-40B4-BE49-F238E27FC236}">
                    <a16:creationId xmlns:a16="http://schemas.microsoft.com/office/drawing/2014/main" id="{3CE93115-51AA-87DE-322C-508A456A2CEC}"/>
                  </a:ext>
                </a:extLst>
              </p:cNvPr>
              <p:cNvSpPr/>
              <p:nvPr/>
            </p:nvSpPr>
            <p:spPr>
              <a:xfrm>
                <a:off x="3305914" y="4489002"/>
                <a:ext cx="72000" cy="7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grpSp>
        <p:cxnSp>
          <p:nvCxnSpPr>
            <p:cNvPr id="141" name="Straight Connector 140">
              <a:extLst>
                <a:ext uri="{FF2B5EF4-FFF2-40B4-BE49-F238E27FC236}">
                  <a16:creationId xmlns:a16="http://schemas.microsoft.com/office/drawing/2014/main" id="{7BBDA912-54FC-3D6A-480F-CA63447B2618}"/>
                </a:ext>
              </a:extLst>
            </p:cNvPr>
            <p:cNvCxnSpPr>
              <a:cxnSpLocks/>
            </p:cNvCxnSpPr>
            <p:nvPr/>
          </p:nvCxnSpPr>
          <p:spPr>
            <a:xfrm>
              <a:off x="6256841" y="5924455"/>
              <a:ext cx="0" cy="169340"/>
            </a:xfrm>
            <a:prstGeom prst="line">
              <a:avLst/>
            </a:prstGeom>
            <a:ln w="28575"/>
          </p:spPr>
          <p:style>
            <a:lnRef idx="1">
              <a:schemeClr val="dk1"/>
            </a:lnRef>
            <a:fillRef idx="0">
              <a:schemeClr val="dk1"/>
            </a:fillRef>
            <a:effectRef idx="0">
              <a:schemeClr val="dk1"/>
            </a:effectRef>
            <a:fontRef idx="minor">
              <a:schemeClr val="tx1"/>
            </a:fontRef>
          </p:style>
        </p:cxnSp>
        <p:sp>
          <p:nvSpPr>
            <p:cNvPr id="142" name="Oval 141">
              <a:extLst>
                <a:ext uri="{FF2B5EF4-FFF2-40B4-BE49-F238E27FC236}">
                  <a16:creationId xmlns:a16="http://schemas.microsoft.com/office/drawing/2014/main" id="{00494076-C5CD-8A09-C039-156B16D9764B}"/>
                </a:ext>
              </a:extLst>
            </p:cNvPr>
            <p:cNvSpPr>
              <a:spLocks noChangeAspect="1"/>
            </p:cNvSpPr>
            <p:nvPr/>
          </p:nvSpPr>
          <p:spPr>
            <a:xfrm rot="10800000">
              <a:off x="5424185" y="6047099"/>
              <a:ext cx="65418" cy="6541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cxnSp>
          <p:nvCxnSpPr>
            <p:cNvPr id="143" name="Straight Connector 142">
              <a:extLst>
                <a:ext uri="{FF2B5EF4-FFF2-40B4-BE49-F238E27FC236}">
                  <a16:creationId xmlns:a16="http://schemas.microsoft.com/office/drawing/2014/main" id="{41F58AEB-8677-B0B8-E6EC-13F007450B54}"/>
                </a:ext>
              </a:extLst>
            </p:cNvPr>
            <p:cNvCxnSpPr>
              <a:cxnSpLocks/>
            </p:cNvCxnSpPr>
            <p:nvPr/>
          </p:nvCxnSpPr>
          <p:spPr>
            <a:xfrm flipH="1">
              <a:off x="5470882" y="6085884"/>
              <a:ext cx="792730" cy="0"/>
            </a:xfrm>
            <a:prstGeom prst="line">
              <a:avLst/>
            </a:prstGeom>
            <a:ln w="28575"/>
          </p:spPr>
          <p:style>
            <a:lnRef idx="1">
              <a:schemeClr val="dk1"/>
            </a:lnRef>
            <a:fillRef idx="0">
              <a:schemeClr val="dk1"/>
            </a:fillRef>
            <a:effectRef idx="0">
              <a:schemeClr val="dk1"/>
            </a:effectRef>
            <a:fontRef idx="minor">
              <a:schemeClr val="tx1"/>
            </a:fontRef>
          </p:style>
        </p:cxnSp>
      </p:grpSp>
      <p:sp>
        <p:nvSpPr>
          <p:cNvPr id="30" name="Rectangle 29">
            <a:extLst>
              <a:ext uri="{FF2B5EF4-FFF2-40B4-BE49-F238E27FC236}">
                <a16:creationId xmlns:a16="http://schemas.microsoft.com/office/drawing/2014/main" id="{FD5F0A74-B1B9-A8DD-AE62-1D487565C5D0}"/>
              </a:ext>
            </a:extLst>
          </p:cNvPr>
          <p:cNvSpPr/>
          <p:nvPr/>
        </p:nvSpPr>
        <p:spPr bwMode="auto">
          <a:xfrm>
            <a:off x="6712231" y="897551"/>
            <a:ext cx="1569775" cy="306387"/>
          </a:xfrm>
          <a:prstGeom prst="rect">
            <a:avLst/>
          </a:prstGeom>
          <a:gradFill>
            <a:gsLst>
              <a:gs pos="0">
                <a:srgbClr val="FF4343"/>
              </a:gs>
              <a:gs pos="100000">
                <a:srgbClr val="000000">
                  <a:alpha val="0"/>
                </a:srgb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oboto Slab Medium"/>
            </a:endParaRPr>
          </a:p>
        </p:txBody>
      </p:sp>
      <p:sp>
        <p:nvSpPr>
          <p:cNvPr id="153" name="TextBox 83">
            <a:extLst>
              <a:ext uri="{FF2B5EF4-FFF2-40B4-BE49-F238E27FC236}">
                <a16:creationId xmlns:a16="http://schemas.microsoft.com/office/drawing/2014/main" id="{69831D86-9523-ABCC-802C-93FF273CB341}"/>
              </a:ext>
            </a:extLst>
          </p:cNvPr>
          <p:cNvSpPr txBox="1">
            <a:spLocks noChangeArrowheads="1"/>
          </p:cNvSpPr>
          <p:nvPr/>
        </p:nvSpPr>
        <p:spPr bwMode="auto">
          <a:xfrm>
            <a:off x="6697035" y="847430"/>
            <a:ext cx="4340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1400">
                <a:latin typeface="Roboto Slab Medium"/>
              </a:rPr>
              <a:t>N+</a:t>
            </a:r>
          </a:p>
        </p:txBody>
      </p:sp>
      <p:grpSp>
        <p:nvGrpSpPr>
          <p:cNvPr id="154" name="Group 153">
            <a:extLst>
              <a:ext uri="{FF2B5EF4-FFF2-40B4-BE49-F238E27FC236}">
                <a16:creationId xmlns:a16="http://schemas.microsoft.com/office/drawing/2014/main" id="{45F9044F-24CA-8CDF-AD52-578428BDD755}"/>
              </a:ext>
            </a:extLst>
          </p:cNvPr>
          <p:cNvGrpSpPr/>
          <p:nvPr/>
        </p:nvGrpSpPr>
        <p:grpSpPr>
          <a:xfrm>
            <a:off x="6740702" y="1642414"/>
            <a:ext cx="1541303" cy="527299"/>
            <a:chOff x="5464352" y="1688536"/>
            <a:chExt cx="1541303" cy="527299"/>
          </a:xfrm>
        </p:grpSpPr>
        <p:sp>
          <p:nvSpPr>
            <p:cNvPr id="62" name="TextBox 82">
              <a:extLst>
                <a:ext uri="{FF2B5EF4-FFF2-40B4-BE49-F238E27FC236}">
                  <a16:creationId xmlns:a16="http://schemas.microsoft.com/office/drawing/2014/main" id="{39626FB1-2E15-C3C0-BF71-6BEBDE534B4D}"/>
                </a:ext>
              </a:extLst>
            </p:cNvPr>
            <p:cNvSpPr txBox="1">
              <a:spLocks noChangeArrowheads="1"/>
            </p:cNvSpPr>
            <p:nvPr/>
          </p:nvSpPr>
          <p:spPr bwMode="auto">
            <a:xfrm>
              <a:off x="6172812" y="1688536"/>
              <a:ext cx="40908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1400">
                  <a:latin typeface="Roboto Slab Medium"/>
                </a:rPr>
                <a:t>P+</a:t>
              </a:r>
            </a:p>
          </p:txBody>
        </p:sp>
        <p:sp>
          <p:nvSpPr>
            <p:cNvPr id="42" name="Oval 41">
              <a:extLst>
                <a:ext uri="{FF2B5EF4-FFF2-40B4-BE49-F238E27FC236}">
                  <a16:creationId xmlns:a16="http://schemas.microsoft.com/office/drawing/2014/main" id="{EA8A3458-F1CF-0A20-E317-3648AC45AFA5}"/>
                </a:ext>
              </a:extLst>
            </p:cNvPr>
            <p:cNvSpPr/>
            <p:nvPr/>
          </p:nvSpPr>
          <p:spPr bwMode="auto">
            <a:xfrm>
              <a:off x="5900168" y="1957073"/>
              <a:ext cx="392113" cy="258762"/>
            </a:xfrm>
            <a:prstGeom prst="ellipse">
              <a:avLst/>
            </a:prstGeom>
            <a:gradFill flip="none" rotWithShape="1">
              <a:gsLst>
                <a:gs pos="0">
                  <a:schemeClr val="bg1">
                    <a:lumMod val="75000"/>
                  </a:schemeClr>
                </a:gs>
                <a:gs pos="100000">
                  <a:schemeClr val="tx1">
                    <a:lumMod val="75000"/>
                    <a:lumOff val="25000"/>
                  </a:schemeClr>
                </a:gs>
              </a:gsLst>
              <a:lin ang="402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oboto Slab Medium"/>
              </a:endParaRPr>
            </a:p>
          </p:txBody>
        </p:sp>
        <p:sp>
          <p:nvSpPr>
            <p:cNvPr id="43" name="Rectangle 42">
              <a:extLst>
                <a:ext uri="{FF2B5EF4-FFF2-40B4-BE49-F238E27FC236}">
                  <a16:creationId xmlns:a16="http://schemas.microsoft.com/office/drawing/2014/main" id="{1FFDF898-735A-5F79-EC7C-B9E6A598A3AC}"/>
                </a:ext>
              </a:extLst>
            </p:cNvPr>
            <p:cNvSpPr/>
            <p:nvPr/>
          </p:nvSpPr>
          <p:spPr bwMode="auto">
            <a:xfrm rot="10800000">
              <a:off x="5464352" y="1739964"/>
              <a:ext cx="1541303" cy="183520"/>
            </a:xfrm>
            <a:prstGeom prst="rect">
              <a:avLst/>
            </a:prstGeom>
            <a:gradFill flip="none" rotWithShape="1">
              <a:gsLst>
                <a:gs pos="0">
                  <a:schemeClr val="accent3">
                    <a:lumMod val="50000"/>
                    <a:alpha val="84000"/>
                  </a:schemeClr>
                </a:gs>
                <a:gs pos="100000">
                  <a:srgbClr val="000000">
                    <a:alpha val="0"/>
                  </a:srgbClr>
                </a:gs>
              </a:gsLst>
              <a:lin ang="54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oboto Slab Medium"/>
              </a:endParaRPr>
            </a:p>
          </p:txBody>
        </p:sp>
        <p:cxnSp>
          <p:nvCxnSpPr>
            <p:cNvPr id="44" name="Straight Connector 43">
              <a:extLst>
                <a:ext uri="{FF2B5EF4-FFF2-40B4-BE49-F238E27FC236}">
                  <a16:creationId xmlns:a16="http://schemas.microsoft.com/office/drawing/2014/main" id="{8F9A23C9-5E75-319A-2B64-1072D91222C4}"/>
                </a:ext>
              </a:extLst>
            </p:cNvPr>
            <p:cNvCxnSpPr/>
            <p:nvPr/>
          </p:nvCxnSpPr>
          <p:spPr bwMode="auto">
            <a:xfrm>
              <a:off x="5684268" y="1957073"/>
              <a:ext cx="796925" cy="0"/>
            </a:xfrm>
            <a:prstGeom prst="line">
              <a:avLst/>
            </a:prstGeom>
            <a:ln w="381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a:extLst>
                <a:ext uri="{FF2B5EF4-FFF2-40B4-BE49-F238E27FC236}">
                  <a16:creationId xmlns:a16="http://schemas.microsoft.com/office/drawing/2014/main" id="{C0441A27-62E9-1010-0561-7616F98AB379}"/>
                </a:ext>
              </a:extLst>
            </p:cNvPr>
            <p:cNvCxnSpPr/>
            <p:nvPr/>
          </p:nvCxnSpPr>
          <p:spPr bwMode="auto">
            <a:xfrm>
              <a:off x="5695381" y="2215835"/>
              <a:ext cx="796925" cy="0"/>
            </a:xfrm>
            <a:prstGeom prst="line">
              <a:avLst/>
            </a:prstGeom>
            <a:ln w="3810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91" name="Lightning Bolt 90">
            <a:extLst>
              <a:ext uri="{FF2B5EF4-FFF2-40B4-BE49-F238E27FC236}">
                <a16:creationId xmlns:a16="http://schemas.microsoft.com/office/drawing/2014/main" id="{148138BC-A886-B63C-376E-72E63FC7C316}"/>
              </a:ext>
            </a:extLst>
          </p:cNvPr>
          <p:cNvSpPr/>
          <p:nvPr/>
        </p:nvSpPr>
        <p:spPr>
          <a:xfrm flipH="1">
            <a:off x="7323697" y="665834"/>
            <a:ext cx="344488" cy="887412"/>
          </a:xfrm>
          <a:prstGeom prst="lightningBolt">
            <a:avLst/>
          </a:prstGeom>
          <a:solidFill>
            <a:srgbClr val="FFFF00"/>
          </a:solid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oboto Slab Medium"/>
            </a:endParaRPr>
          </a:p>
        </p:txBody>
      </p:sp>
      <p:sp>
        <p:nvSpPr>
          <p:cNvPr id="92" name="Oval 91">
            <a:extLst>
              <a:ext uri="{FF2B5EF4-FFF2-40B4-BE49-F238E27FC236}">
                <a16:creationId xmlns:a16="http://schemas.microsoft.com/office/drawing/2014/main" id="{0391AEDA-3B92-3734-7B8D-98CDBCB954D6}"/>
              </a:ext>
            </a:extLst>
          </p:cNvPr>
          <p:cNvSpPr/>
          <p:nvPr/>
        </p:nvSpPr>
        <p:spPr>
          <a:xfrm>
            <a:off x="7390372" y="1457996"/>
            <a:ext cx="95250" cy="95250"/>
          </a:xfrm>
          <a:prstGeom prst="ellipse">
            <a:avLst/>
          </a:prstGeom>
          <a:solidFill>
            <a:srgbClr val="C00000">
              <a:alpha val="21000"/>
            </a:srgbClr>
          </a:solid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latin typeface="Roboto Slab Medium"/>
            </a:endParaRPr>
          </a:p>
        </p:txBody>
      </p:sp>
      <p:sp>
        <p:nvSpPr>
          <p:cNvPr id="168" name="TextBox 167">
            <a:extLst>
              <a:ext uri="{FF2B5EF4-FFF2-40B4-BE49-F238E27FC236}">
                <a16:creationId xmlns:a16="http://schemas.microsoft.com/office/drawing/2014/main" id="{B66031D8-4F1D-5E33-11B0-8784C8D05581}"/>
              </a:ext>
            </a:extLst>
          </p:cNvPr>
          <p:cNvSpPr txBox="1"/>
          <p:nvPr/>
        </p:nvSpPr>
        <p:spPr>
          <a:xfrm>
            <a:off x="4963252" y="3487658"/>
            <a:ext cx="893193" cy="646331"/>
          </a:xfrm>
          <a:prstGeom prst="rect">
            <a:avLst/>
          </a:prstGeom>
          <a:noFill/>
        </p:spPr>
        <p:txBody>
          <a:bodyPr wrap="square" rtlCol="0">
            <a:spAutoFit/>
          </a:bodyPr>
          <a:lstStyle/>
          <a:p>
            <a:r>
              <a:rPr lang="en-US">
                <a:latin typeface="Roboto Slab Medium"/>
              </a:rPr>
              <a:t>Bump </a:t>
            </a:r>
          </a:p>
          <a:p>
            <a:r>
              <a:rPr lang="en-US">
                <a:latin typeface="Roboto Slab Medium"/>
              </a:rPr>
              <a:t>Bonds</a:t>
            </a:r>
            <a:endParaRPr lang="en-NL">
              <a:latin typeface="Roboto Slab Medium"/>
            </a:endParaRPr>
          </a:p>
        </p:txBody>
      </p:sp>
      <p:sp>
        <p:nvSpPr>
          <p:cNvPr id="33" name="Rectangle: Rounded Corners 32">
            <a:extLst>
              <a:ext uri="{FF2B5EF4-FFF2-40B4-BE49-F238E27FC236}">
                <a16:creationId xmlns:a16="http://schemas.microsoft.com/office/drawing/2014/main" id="{675F2DF7-C19B-2CA9-6195-A2F210C8F6E2}"/>
              </a:ext>
            </a:extLst>
          </p:cNvPr>
          <p:cNvSpPr/>
          <p:nvPr/>
        </p:nvSpPr>
        <p:spPr>
          <a:xfrm>
            <a:off x="10625643" y="3481014"/>
            <a:ext cx="1188720" cy="27432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latin typeface="Source Sans Pro" panose="020B0503030403020204" pitchFamily="34" charset="0"/>
                <a:ea typeface="Source Sans Pro" panose="020B0503030403020204" pitchFamily="34" charset="0"/>
              </a:rPr>
              <a:t>+ 1 count</a:t>
            </a:r>
            <a:endParaRPr lang="en-NL">
              <a:latin typeface="Source Sans Pro" panose="020B0503030403020204" pitchFamily="34" charset="0"/>
              <a:ea typeface="Source Sans Pro" panose="020B0503030403020204" pitchFamily="34" charset="0"/>
            </a:endParaRPr>
          </a:p>
        </p:txBody>
      </p:sp>
      <p:cxnSp>
        <p:nvCxnSpPr>
          <p:cNvPr id="35" name="Straight Arrow Connector 34">
            <a:extLst>
              <a:ext uri="{FF2B5EF4-FFF2-40B4-BE49-F238E27FC236}">
                <a16:creationId xmlns:a16="http://schemas.microsoft.com/office/drawing/2014/main" id="{DAE81BA9-3FC5-E2CD-29D6-2C8B582268DB}"/>
              </a:ext>
            </a:extLst>
          </p:cNvPr>
          <p:cNvCxnSpPr>
            <a:endCxn id="33" idx="1"/>
          </p:cNvCxnSpPr>
          <p:nvPr/>
        </p:nvCxnSpPr>
        <p:spPr>
          <a:xfrm flipV="1">
            <a:off x="10314327" y="3618174"/>
            <a:ext cx="311316" cy="320516"/>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38" name="Straight Arrow Connector 37">
            <a:extLst>
              <a:ext uri="{FF2B5EF4-FFF2-40B4-BE49-F238E27FC236}">
                <a16:creationId xmlns:a16="http://schemas.microsoft.com/office/drawing/2014/main" id="{CC23953B-A0BF-5D93-E4CA-C0AA35E655C2}"/>
              </a:ext>
            </a:extLst>
          </p:cNvPr>
          <p:cNvCxnSpPr/>
          <p:nvPr/>
        </p:nvCxnSpPr>
        <p:spPr>
          <a:xfrm>
            <a:off x="9156000" y="3575116"/>
            <a:ext cx="838219" cy="540194"/>
          </a:xfrm>
          <a:prstGeom prst="straightConnector1">
            <a:avLst/>
          </a:prstGeom>
          <a:ln w="57150">
            <a:tailEnd type="triangle"/>
          </a:ln>
        </p:spPr>
        <p:style>
          <a:lnRef idx="1">
            <a:schemeClr val="accent6"/>
          </a:lnRef>
          <a:fillRef idx="0">
            <a:schemeClr val="accent6"/>
          </a:fillRef>
          <a:effectRef idx="0">
            <a:schemeClr val="accent6"/>
          </a:effectRef>
          <a:fontRef idx="minor">
            <a:schemeClr val="tx1"/>
          </a:fontRef>
        </p:style>
      </p:cxnSp>
      <p:sp>
        <p:nvSpPr>
          <p:cNvPr id="39" name="Oval 38">
            <a:extLst>
              <a:ext uri="{FF2B5EF4-FFF2-40B4-BE49-F238E27FC236}">
                <a16:creationId xmlns:a16="http://schemas.microsoft.com/office/drawing/2014/main" id="{EED409CA-5E5D-48A5-0476-291560B958F5}"/>
              </a:ext>
            </a:extLst>
          </p:cNvPr>
          <p:cNvSpPr/>
          <p:nvPr/>
        </p:nvSpPr>
        <p:spPr>
          <a:xfrm>
            <a:off x="10050876" y="3985296"/>
            <a:ext cx="263449" cy="19488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40" name="TextBox 39">
            <a:extLst>
              <a:ext uri="{FF2B5EF4-FFF2-40B4-BE49-F238E27FC236}">
                <a16:creationId xmlns:a16="http://schemas.microsoft.com/office/drawing/2014/main" id="{D039B884-D66D-69D7-3C48-085F0D44F13C}"/>
              </a:ext>
            </a:extLst>
          </p:cNvPr>
          <p:cNvSpPr txBox="1"/>
          <p:nvPr/>
        </p:nvSpPr>
        <p:spPr>
          <a:xfrm>
            <a:off x="1552615" y="991211"/>
            <a:ext cx="2363078" cy="400110"/>
          </a:xfrm>
          <a:prstGeom prst="rect">
            <a:avLst/>
          </a:prstGeom>
          <a:noFill/>
        </p:spPr>
        <p:txBody>
          <a:bodyPr wrap="square" rtlCol="0">
            <a:spAutoFit/>
          </a:bodyPr>
          <a:lstStyle/>
          <a:p>
            <a:pPr algn="l"/>
            <a:r>
              <a:rPr lang="en-US" sz="2000">
                <a:solidFill>
                  <a:schemeClr val="accent1"/>
                </a:solidFill>
                <a:ea typeface="Source Sans Pro" panose="020B0503030403020204" pitchFamily="34" charset="0"/>
              </a:rPr>
              <a:t>Working principle</a:t>
            </a:r>
          </a:p>
        </p:txBody>
      </p:sp>
    </p:spTree>
    <p:extLst>
      <p:ext uri="{BB962C8B-B14F-4D97-AF65-F5344CB8AC3E}">
        <p14:creationId xmlns:p14="http://schemas.microsoft.com/office/powerpoint/2010/main" val="1652336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93" grpId="0" animBg="1"/>
      <p:bldP spid="94" grpId="0" animBg="1"/>
      <p:bldP spid="96" grpId="0" animBg="1"/>
      <p:bldP spid="97" grpId="0" animBg="1"/>
      <p:bldP spid="101" grpId="0" animBg="1"/>
      <p:bldP spid="105" grpId="0" animBg="1"/>
      <p:bldP spid="91" grpId="0" animBg="1"/>
      <p:bldP spid="92" grpId="0" animBg="1"/>
      <p:bldP spid="33" grpId="0" animBg="1"/>
      <p:bldP spid="3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962BA2F9-4A82-83CF-669F-DDD8763E9A6E}"/>
              </a:ext>
            </a:extLst>
          </p:cNvPr>
          <p:cNvSpPr>
            <a:spLocks noGrp="1"/>
          </p:cNvSpPr>
          <p:nvPr>
            <p:ph idx="1"/>
          </p:nvPr>
        </p:nvSpPr>
        <p:spPr>
          <a:xfrm>
            <a:off x="198418" y="1731099"/>
            <a:ext cx="5530497" cy="4253876"/>
          </a:xfrm>
        </p:spPr>
        <p:txBody>
          <a:bodyPr>
            <a:normAutofit fontScale="85000" lnSpcReduction="10000"/>
          </a:bodyPr>
          <a:lstStyle/>
          <a:p>
            <a:r>
              <a:rPr lang="en-US" dirty="0">
                <a:solidFill>
                  <a:srgbClr val="002060"/>
                </a:solidFill>
              </a:rPr>
              <a:t>Data-driven – direct readout of the hit</a:t>
            </a:r>
          </a:p>
          <a:p>
            <a:r>
              <a:rPr lang="en-US" dirty="0">
                <a:solidFill>
                  <a:srgbClr val="002060"/>
                </a:solidFill>
              </a:rPr>
              <a:t>Time of Arrival (</a:t>
            </a:r>
            <a:r>
              <a:rPr lang="en-US" dirty="0" err="1">
                <a:solidFill>
                  <a:srgbClr val="002060"/>
                </a:solidFill>
              </a:rPr>
              <a:t>ToA</a:t>
            </a:r>
            <a:r>
              <a:rPr lang="en-US" dirty="0">
                <a:solidFill>
                  <a:srgbClr val="002060"/>
                </a:solidFill>
              </a:rPr>
              <a:t>) of each electron with 1.56 ns time resolution</a:t>
            </a:r>
          </a:p>
          <a:p>
            <a:r>
              <a:rPr lang="en-US" dirty="0">
                <a:solidFill>
                  <a:srgbClr val="002060"/>
                </a:solidFill>
              </a:rPr>
              <a:t>Very high effective frame rates – 640 MHz</a:t>
            </a:r>
          </a:p>
          <a:p>
            <a:r>
              <a:rPr lang="en-US" dirty="0">
                <a:solidFill>
                  <a:srgbClr val="002060"/>
                </a:solidFill>
              </a:rPr>
              <a:t>3D information (</a:t>
            </a:r>
            <a:r>
              <a:rPr lang="en-US" dirty="0" err="1">
                <a:solidFill>
                  <a:srgbClr val="002060"/>
                </a:solidFill>
              </a:rPr>
              <a:t>x,y</a:t>
            </a:r>
            <a:r>
              <a:rPr lang="en-US" dirty="0">
                <a:solidFill>
                  <a:srgbClr val="002060"/>
                </a:solidFill>
              </a:rPr>
              <a:t> and time)</a:t>
            </a:r>
          </a:p>
          <a:p>
            <a:endParaRPr lang="en-US" dirty="0">
              <a:solidFill>
                <a:srgbClr val="002060"/>
              </a:solidFill>
            </a:endParaRPr>
          </a:p>
          <a:p>
            <a:endParaRPr lang="en-US" dirty="0">
              <a:solidFill>
                <a:srgbClr val="002060"/>
              </a:solidFill>
            </a:endParaRPr>
          </a:p>
          <a:p>
            <a:r>
              <a:rPr lang="en-US" dirty="0">
                <a:solidFill>
                  <a:srgbClr val="002060"/>
                </a:solidFill>
              </a:rPr>
              <a:t>Measuring energy deposited (~10 -20% resolution)</a:t>
            </a:r>
          </a:p>
          <a:p>
            <a:r>
              <a:rPr lang="en-US" dirty="0">
                <a:solidFill>
                  <a:srgbClr val="002060"/>
                </a:solidFill>
              </a:rPr>
              <a:t>Time over Threshold (</a:t>
            </a:r>
            <a:r>
              <a:rPr lang="en-US" dirty="0" err="1">
                <a:solidFill>
                  <a:srgbClr val="002060"/>
                </a:solidFill>
              </a:rPr>
              <a:t>ToT</a:t>
            </a:r>
            <a:r>
              <a:rPr lang="en-US" dirty="0">
                <a:solidFill>
                  <a:srgbClr val="002060"/>
                </a:solidFill>
              </a:rPr>
              <a:t>) of each event with 25 ns resolution </a:t>
            </a:r>
          </a:p>
          <a:p>
            <a:r>
              <a:rPr lang="en-US" dirty="0">
                <a:solidFill>
                  <a:srgbClr val="002060"/>
                </a:solidFill>
              </a:rPr>
              <a:t>Measuring pile-up (multi hit)</a:t>
            </a:r>
          </a:p>
          <a:p>
            <a:endParaRPr lang="en-US" dirty="0">
              <a:solidFill>
                <a:srgbClr val="002060"/>
              </a:solidFill>
            </a:endParaRPr>
          </a:p>
          <a:p>
            <a:endParaRPr lang="en-US" dirty="0">
              <a:solidFill>
                <a:srgbClr val="002060"/>
              </a:solidFill>
            </a:endParaRPr>
          </a:p>
        </p:txBody>
      </p:sp>
      <p:sp>
        <p:nvSpPr>
          <p:cNvPr id="2" name="Date Placeholder 1">
            <a:extLst>
              <a:ext uri="{FF2B5EF4-FFF2-40B4-BE49-F238E27FC236}">
                <a16:creationId xmlns:a16="http://schemas.microsoft.com/office/drawing/2014/main" id="{7ECFEAA0-5BA2-4C69-4B52-C1398DFF9A31}"/>
              </a:ext>
            </a:extLst>
          </p:cNvPr>
          <p:cNvSpPr>
            <a:spLocks noGrp="1"/>
          </p:cNvSpPr>
          <p:nvPr>
            <p:ph type="dt" sz="half" idx="10"/>
          </p:nvPr>
        </p:nvSpPr>
        <p:spPr/>
        <p:txBody>
          <a:bodyPr/>
          <a:lstStyle/>
          <a:p>
            <a:fld id="{436408A7-8725-4AE2-8704-1F0F83C94D65}" type="datetime3">
              <a:rPr lang="en-US" smtClean="0"/>
              <a:t>24 January 2025</a:t>
            </a:fld>
            <a:endParaRPr lang="en-US"/>
          </a:p>
        </p:txBody>
      </p:sp>
      <p:sp>
        <p:nvSpPr>
          <p:cNvPr id="4" name="Footer Placeholder 3">
            <a:extLst>
              <a:ext uri="{FF2B5EF4-FFF2-40B4-BE49-F238E27FC236}">
                <a16:creationId xmlns:a16="http://schemas.microsoft.com/office/drawing/2014/main" id="{48DB825D-39BB-49D6-CD9D-6DA4D24538B3}"/>
              </a:ext>
            </a:extLst>
          </p:cNvPr>
          <p:cNvSpPr>
            <a:spLocks noGrp="1"/>
          </p:cNvSpPr>
          <p:nvPr>
            <p:ph type="ftr" sz="quarter" idx="11"/>
          </p:nvPr>
        </p:nvSpPr>
        <p:spPr/>
        <p:txBody>
          <a:bodyPr/>
          <a:lstStyle/>
          <a:p>
            <a:r>
              <a:rPr lang="pt-BR"/>
              <a:t>Hybrid Pixel Single Photon Detector for Quantum Application |  Shazia Farooq</a:t>
            </a:r>
            <a:endParaRPr lang="en-US"/>
          </a:p>
        </p:txBody>
      </p:sp>
      <p:sp>
        <p:nvSpPr>
          <p:cNvPr id="10" name="Title 3">
            <a:extLst>
              <a:ext uri="{FF2B5EF4-FFF2-40B4-BE49-F238E27FC236}">
                <a16:creationId xmlns:a16="http://schemas.microsoft.com/office/drawing/2014/main" id="{F1278722-62BF-F306-D237-7CC260B5FF8C}"/>
              </a:ext>
            </a:extLst>
          </p:cNvPr>
          <p:cNvSpPr txBox="1">
            <a:spLocks/>
          </p:cNvSpPr>
          <p:nvPr/>
        </p:nvSpPr>
        <p:spPr>
          <a:xfrm>
            <a:off x="198418" y="654531"/>
            <a:ext cx="11812627" cy="688351"/>
          </a:xfrm>
          <a:prstGeom prst="rect">
            <a:avLst/>
          </a:prstGeom>
        </p:spPr>
        <p:txBody>
          <a:bodyPr vert="horz" lIns="0" tIns="0" rIns="0" bIns="0" rtlCol="0" anchor="t" anchorCtr="0">
            <a:normAutofit/>
          </a:bodyPr>
          <a:lstStyle>
            <a:lvl1pPr algn="l" defTabSz="457200" rtl="0" eaLnBrk="1" latinLnBrk="0" hangingPunct="1">
              <a:lnSpc>
                <a:spcPct val="100000"/>
              </a:lnSpc>
              <a:spcBef>
                <a:spcPct val="0"/>
              </a:spcBef>
              <a:buNone/>
              <a:defRPr sz="4000" b="0" i="0" kern="1200" cap="none">
                <a:solidFill>
                  <a:schemeClr val="accent1"/>
                </a:solidFill>
                <a:latin typeface="Source Sans Pro Light" panose="020B0403030403020204" pitchFamily="34" charset="0"/>
                <a:ea typeface="Source Sans Pro Light" panose="020B0403030403020204" pitchFamily="34" charset="0"/>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cs typeface="Roboto Slab Medium" pitchFamily="2" charset="0"/>
              </a:rPr>
              <a:t>What does </a:t>
            </a:r>
            <a:r>
              <a:rPr lang="en-US" u="sng" dirty="0">
                <a:cs typeface="Roboto Slab Medium" pitchFamily="2" charset="0"/>
              </a:rPr>
              <a:t>Timepix3</a:t>
            </a:r>
            <a:r>
              <a:rPr lang="en-US" dirty="0">
                <a:cs typeface="Roboto Slab Medium" pitchFamily="2" charset="0"/>
              </a:rPr>
              <a:t> offer/enable: </a:t>
            </a:r>
            <a:r>
              <a:rPr lang="en-US" b="1" dirty="0" err="1">
                <a:cs typeface="Roboto Slab Medium" pitchFamily="2" charset="0"/>
              </a:rPr>
              <a:t>ToA</a:t>
            </a:r>
            <a:r>
              <a:rPr lang="en-US" b="1" dirty="0">
                <a:cs typeface="Roboto Slab Medium" pitchFamily="2" charset="0"/>
              </a:rPr>
              <a:t> &amp; </a:t>
            </a:r>
            <a:r>
              <a:rPr lang="en-US" b="1" dirty="0" err="1">
                <a:cs typeface="Roboto Slab Medium" pitchFamily="2" charset="0"/>
              </a:rPr>
              <a:t>ToT</a:t>
            </a:r>
            <a:endParaRPr lang="en-NL" b="1" dirty="0">
              <a:cs typeface="Roboto Slab Medium" pitchFamily="2" charset="0"/>
            </a:endParaRPr>
          </a:p>
        </p:txBody>
      </p:sp>
      <p:grpSp>
        <p:nvGrpSpPr>
          <p:cNvPr id="3" name="Group 2">
            <a:extLst>
              <a:ext uri="{FF2B5EF4-FFF2-40B4-BE49-F238E27FC236}">
                <a16:creationId xmlns:a16="http://schemas.microsoft.com/office/drawing/2014/main" id="{C56971B5-7633-B8F6-B4F9-E41974600327}"/>
              </a:ext>
            </a:extLst>
          </p:cNvPr>
          <p:cNvGrpSpPr>
            <a:grpSpLocks noChangeAspect="1"/>
          </p:cNvGrpSpPr>
          <p:nvPr/>
        </p:nvGrpSpPr>
        <p:grpSpPr>
          <a:xfrm>
            <a:off x="6237400" y="1903574"/>
            <a:ext cx="5700936" cy="3672000"/>
            <a:chOff x="1848255" y="436758"/>
            <a:chExt cx="8495485" cy="5493839"/>
          </a:xfrm>
        </p:grpSpPr>
        <p:cxnSp>
          <p:nvCxnSpPr>
            <p:cNvPr id="7" name="Straight Connector 6">
              <a:extLst>
                <a:ext uri="{FF2B5EF4-FFF2-40B4-BE49-F238E27FC236}">
                  <a16:creationId xmlns:a16="http://schemas.microsoft.com/office/drawing/2014/main" id="{112547DF-5530-67EC-7C30-1C06F61728B1}"/>
                </a:ext>
              </a:extLst>
            </p:cNvPr>
            <p:cNvCxnSpPr/>
            <p:nvPr/>
          </p:nvCxnSpPr>
          <p:spPr>
            <a:xfrm>
              <a:off x="8161574" y="1197028"/>
              <a:ext cx="1028392"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F0A206E9-A0A6-4F1B-A12A-B6151E7E6BC4}"/>
                </a:ext>
              </a:extLst>
            </p:cNvPr>
            <p:cNvCxnSpPr/>
            <p:nvPr/>
          </p:nvCxnSpPr>
          <p:spPr>
            <a:xfrm>
              <a:off x="8161574" y="2207950"/>
              <a:ext cx="1028392"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8070BF9C-740B-5B30-9519-25485B7C5DA6}"/>
                </a:ext>
              </a:extLst>
            </p:cNvPr>
            <p:cNvCxnSpPr>
              <a:cxnSpLocks/>
              <a:endCxn id="34" idx="0"/>
            </p:cNvCxnSpPr>
            <p:nvPr/>
          </p:nvCxnSpPr>
          <p:spPr>
            <a:xfrm>
              <a:off x="9189966" y="1195723"/>
              <a:ext cx="0" cy="355012"/>
            </a:xfrm>
            <a:prstGeom prst="line">
              <a:avLst/>
            </a:prstGeom>
            <a:ln w="19050"/>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48C4C4FB-5E6B-C8B4-CAEB-5C02F925854B}"/>
                </a:ext>
              </a:extLst>
            </p:cNvPr>
            <p:cNvCxnSpPr>
              <a:cxnSpLocks/>
              <a:stCxn id="34" idx="4"/>
            </p:cNvCxnSpPr>
            <p:nvPr/>
          </p:nvCxnSpPr>
          <p:spPr>
            <a:xfrm>
              <a:off x="9189966" y="1873457"/>
              <a:ext cx="1359" cy="333187"/>
            </a:xfrm>
            <a:prstGeom prst="line">
              <a:avLst/>
            </a:prstGeom>
            <a:ln w="19050"/>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65A659D3-CD87-24D9-3997-58831DE9C9E2}"/>
                </a:ext>
              </a:extLst>
            </p:cNvPr>
            <p:cNvSpPr txBox="1"/>
            <p:nvPr/>
          </p:nvSpPr>
          <p:spPr>
            <a:xfrm>
              <a:off x="9009013" y="1499504"/>
              <a:ext cx="411678" cy="415869"/>
            </a:xfrm>
            <a:prstGeom prst="rect">
              <a:avLst/>
            </a:prstGeom>
            <a:noFill/>
          </p:spPr>
          <p:txBody>
            <a:bodyPr wrap="none" rtlCol="0">
              <a:spAutoFit/>
            </a:bodyPr>
            <a:lstStyle/>
            <a:p>
              <a:r>
                <a:rPr lang="de-DE" sz="1100" dirty="0"/>
                <a:t>V</a:t>
              </a:r>
              <a:endParaRPr lang="en-DE" sz="1100" dirty="0"/>
            </a:p>
          </p:txBody>
        </p:sp>
        <p:sp>
          <p:nvSpPr>
            <p:cNvPr id="16" name="Oval 15">
              <a:extLst>
                <a:ext uri="{FF2B5EF4-FFF2-40B4-BE49-F238E27FC236}">
                  <a16:creationId xmlns:a16="http://schemas.microsoft.com/office/drawing/2014/main" id="{747B377F-E860-55A1-4D1A-7CAD4DCFA9AA}"/>
                </a:ext>
              </a:extLst>
            </p:cNvPr>
            <p:cNvSpPr/>
            <p:nvPr/>
          </p:nvSpPr>
          <p:spPr>
            <a:xfrm>
              <a:off x="6454434" y="1718263"/>
              <a:ext cx="270678" cy="2523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sp>
          <p:nvSpPr>
            <p:cNvPr id="17" name="Oval 16">
              <a:extLst>
                <a:ext uri="{FF2B5EF4-FFF2-40B4-BE49-F238E27FC236}">
                  <a16:creationId xmlns:a16="http://schemas.microsoft.com/office/drawing/2014/main" id="{7105C7E3-DB01-58AA-44A0-F40089FABFF6}"/>
                </a:ext>
              </a:extLst>
            </p:cNvPr>
            <p:cNvSpPr/>
            <p:nvPr/>
          </p:nvSpPr>
          <p:spPr>
            <a:xfrm>
              <a:off x="6784272" y="1726611"/>
              <a:ext cx="270678" cy="2523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sp>
          <p:nvSpPr>
            <p:cNvPr id="20" name="Oval 19">
              <a:extLst>
                <a:ext uri="{FF2B5EF4-FFF2-40B4-BE49-F238E27FC236}">
                  <a16:creationId xmlns:a16="http://schemas.microsoft.com/office/drawing/2014/main" id="{854CA914-E93F-8596-DCAD-28D775CDF7EC}"/>
                </a:ext>
              </a:extLst>
            </p:cNvPr>
            <p:cNvSpPr/>
            <p:nvPr/>
          </p:nvSpPr>
          <p:spPr>
            <a:xfrm>
              <a:off x="7139773" y="1718263"/>
              <a:ext cx="270678" cy="2523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sp>
          <p:nvSpPr>
            <p:cNvPr id="21" name="Oval 20">
              <a:extLst>
                <a:ext uri="{FF2B5EF4-FFF2-40B4-BE49-F238E27FC236}">
                  <a16:creationId xmlns:a16="http://schemas.microsoft.com/office/drawing/2014/main" id="{4F813B8A-DBCD-3059-DECC-419C07CFB16C}"/>
                </a:ext>
              </a:extLst>
            </p:cNvPr>
            <p:cNvSpPr/>
            <p:nvPr/>
          </p:nvSpPr>
          <p:spPr>
            <a:xfrm>
              <a:off x="7501763" y="1718263"/>
              <a:ext cx="270678" cy="2523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sp>
          <p:nvSpPr>
            <p:cNvPr id="22" name="Oval 21">
              <a:extLst>
                <a:ext uri="{FF2B5EF4-FFF2-40B4-BE49-F238E27FC236}">
                  <a16:creationId xmlns:a16="http://schemas.microsoft.com/office/drawing/2014/main" id="{05885DCE-EC45-2374-F9AE-357BE721268F}"/>
                </a:ext>
              </a:extLst>
            </p:cNvPr>
            <p:cNvSpPr/>
            <p:nvPr/>
          </p:nvSpPr>
          <p:spPr>
            <a:xfrm>
              <a:off x="7816988" y="1718263"/>
              <a:ext cx="270678" cy="2523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sp>
          <p:nvSpPr>
            <p:cNvPr id="23" name="Oval 22">
              <a:extLst>
                <a:ext uri="{FF2B5EF4-FFF2-40B4-BE49-F238E27FC236}">
                  <a16:creationId xmlns:a16="http://schemas.microsoft.com/office/drawing/2014/main" id="{7EC66630-3F8E-3430-75BC-468F6C91DAC8}"/>
                </a:ext>
              </a:extLst>
            </p:cNvPr>
            <p:cNvSpPr/>
            <p:nvPr/>
          </p:nvSpPr>
          <p:spPr>
            <a:xfrm>
              <a:off x="5427483" y="1726611"/>
              <a:ext cx="270678" cy="2523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sp>
          <p:nvSpPr>
            <p:cNvPr id="24" name="Oval 23">
              <a:extLst>
                <a:ext uri="{FF2B5EF4-FFF2-40B4-BE49-F238E27FC236}">
                  <a16:creationId xmlns:a16="http://schemas.microsoft.com/office/drawing/2014/main" id="{C404CED2-C39F-F036-A9C6-BCFD87EE92E1}"/>
                </a:ext>
              </a:extLst>
            </p:cNvPr>
            <p:cNvSpPr/>
            <p:nvPr/>
          </p:nvSpPr>
          <p:spPr>
            <a:xfrm>
              <a:off x="5763208" y="1734959"/>
              <a:ext cx="270678" cy="2523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sp>
          <p:nvSpPr>
            <p:cNvPr id="25" name="Oval 24">
              <a:extLst>
                <a:ext uri="{FF2B5EF4-FFF2-40B4-BE49-F238E27FC236}">
                  <a16:creationId xmlns:a16="http://schemas.microsoft.com/office/drawing/2014/main" id="{5A7A7EB8-6884-4704-0DAD-86F701CB8D03}"/>
                </a:ext>
              </a:extLst>
            </p:cNvPr>
            <p:cNvSpPr/>
            <p:nvPr/>
          </p:nvSpPr>
          <p:spPr>
            <a:xfrm>
              <a:off x="6098933" y="1734959"/>
              <a:ext cx="270678" cy="2523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sp>
          <p:nvSpPr>
            <p:cNvPr id="26" name="Oval 25">
              <a:extLst>
                <a:ext uri="{FF2B5EF4-FFF2-40B4-BE49-F238E27FC236}">
                  <a16:creationId xmlns:a16="http://schemas.microsoft.com/office/drawing/2014/main" id="{B5FCB86C-CC6E-FDEE-5451-9AFED59921BA}"/>
                </a:ext>
              </a:extLst>
            </p:cNvPr>
            <p:cNvSpPr/>
            <p:nvPr/>
          </p:nvSpPr>
          <p:spPr>
            <a:xfrm>
              <a:off x="4420307" y="1726611"/>
              <a:ext cx="270678" cy="2523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sp>
          <p:nvSpPr>
            <p:cNvPr id="27" name="Oval 26">
              <a:extLst>
                <a:ext uri="{FF2B5EF4-FFF2-40B4-BE49-F238E27FC236}">
                  <a16:creationId xmlns:a16="http://schemas.microsoft.com/office/drawing/2014/main" id="{0E0ABB85-8A93-C696-B07F-BC1B7670E579}"/>
                </a:ext>
              </a:extLst>
            </p:cNvPr>
            <p:cNvSpPr/>
            <p:nvPr/>
          </p:nvSpPr>
          <p:spPr>
            <a:xfrm>
              <a:off x="4756032" y="1734959"/>
              <a:ext cx="270678" cy="2523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sp>
          <p:nvSpPr>
            <p:cNvPr id="28" name="Oval 27">
              <a:extLst>
                <a:ext uri="{FF2B5EF4-FFF2-40B4-BE49-F238E27FC236}">
                  <a16:creationId xmlns:a16="http://schemas.microsoft.com/office/drawing/2014/main" id="{0DCE2A1A-B4DC-1291-3A36-A6F6C9DFE058}"/>
                </a:ext>
              </a:extLst>
            </p:cNvPr>
            <p:cNvSpPr/>
            <p:nvPr/>
          </p:nvSpPr>
          <p:spPr>
            <a:xfrm>
              <a:off x="5091757" y="1734959"/>
              <a:ext cx="270678" cy="2523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sp>
          <p:nvSpPr>
            <p:cNvPr id="29" name="Rectangle 28">
              <a:extLst>
                <a:ext uri="{FF2B5EF4-FFF2-40B4-BE49-F238E27FC236}">
                  <a16:creationId xmlns:a16="http://schemas.microsoft.com/office/drawing/2014/main" id="{DA4543BC-576C-DC70-75CD-2C6ED9CBD945}"/>
                </a:ext>
              </a:extLst>
            </p:cNvPr>
            <p:cNvSpPr/>
            <p:nvPr/>
          </p:nvSpPr>
          <p:spPr>
            <a:xfrm>
              <a:off x="4350136" y="992165"/>
              <a:ext cx="3811438" cy="76343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DE" sz="1100" dirty="0">
                <a:solidFill>
                  <a:schemeClr val="bg2"/>
                </a:solidFill>
                <a:ea typeface="Source Sans Pro" panose="020B0503030403020204" pitchFamily="34" charset="0"/>
              </a:endParaRPr>
            </a:p>
          </p:txBody>
        </p:sp>
        <p:sp>
          <p:nvSpPr>
            <p:cNvPr id="30" name="Rectangle 29">
              <a:extLst>
                <a:ext uri="{FF2B5EF4-FFF2-40B4-BE49-F238E27FC236}">
                  <a16:creationId xmlns:a16="http://schemas.microsoft.com/office/drawing/2014/main" id="{AA70BD63-2190-02EC-DFE7-D4A781737E95}"/>
                </a:ext>
              </a:extLst>
            </p:cNvPr>
            <p:cNvSpPr/>
            <p:nvPr/>
          </p:nvSpPr>
          <p:spPr>
            <a:xfrm>
              <a:off x="4350136" y="1954119"/>
              <a:ext cx="3811438" cy="3395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sp>
          <p:nvSpPr>
            <p:cNvPr id="31" name="TextBox 30">
              <a:extLst>
                <a:ext uri="{FF2B5EF4-FFF2-40B4-BE49-F238E27FC236}">
                  <a16:creationId xmlns:a16="http://schemas.microsoft.com/office/drawing/2014/main" id="{17138AA4-9E7A-5F83-AD23-B4A54C2B32BD}"/>
                </a:ext>
              </a:extLst>
            </p:cNvPr>
            <p:cNvSpPr txBox="1"/>
            <p:nvPr/>
          </p:nvSpPr>
          <p:spPr>
            <a:xfrm>
              <a:off x="3507837" y="1867890"/>
              <a:ext cx="721324" cy="415869"/>
            </a:xfrm>
            <a:prstGeom prst="rect">
              <a:avLst/>
            </a:prstGeom>
            <a:noFill/>
          </p:spPr>
          <p:txBody>
            <a:bodyPr wrap="none" rtlCol="0">
              <a:spAutoFit/>
            </a:bodyPr>
            <a:lstStyle/>
            <a:p>
              <a:r>
                <a:rPr lang="de-DE" sz="1100" dirty="0">
                  <a:ea typeface="Roboto Slab Light" pitchFamily="2" charset="0"/>
                </a:rPr>
                <a:t>Chip</a:t>
              </a:r>
              <a:endParaRPr lang="en-DE" sz="1100" dirty="0">
                <a:ea typeface="Roboto Slab Light" pitchFamily="2" charset="0"/>
              </a:endParaRPr>
            </a:p>
          </p:txBody>
        </p:sp>
        <p:sp>
          <p:nvSpPr>
            <p:cNvPr id="32" name="TextBox 31">
              <a:extLst>
                <a:ext uri="{FF2B5EF4-FFF2-40B4-BE49-F238E27FC236}">
                  <a16:creationId xmlns:a16="http://schemas.microsoft.com/office/drawing/2014/main" id="{103BF03D-620B-8EAB-62EF-5627587A339A}"/>
                </a:ext>
              </a:extLst>
            </p:cNvPr>
            <p:cNvSpPr txBox="1"/>
            <p:nvPr/>
          </p:nvSpPr>
          <p:spPr>
            <a:xfrm>
              <a:off x="2951796" y="1150432"/>
              <a:ext cx="1183253" cy="415869"/>
            </a:xfrm>
            <a:prstGeom prst="rect">
              <a:avLst/>
            </a:prstGeom>
            <a:noFill/>
          </p:spPr>
          <p:txBody>
            <a:bodyPr wrap="none" rtlCol="0">
              <a:spAutoFit/>
            </a:bodyPr>
            <a:lstStyle/>
            <a:p>
              <a:r>
                <a:rPr lang="de-DE" sz="1100" dirty="0">
                  <a:ea typeface="Roboto Slab Light" pitchFamily="2" charset="0"/>
                </a:rPr>
                <a:t>Si-Sensor</a:t>
              </a:r>
              <a:endParaRPr lang="en-DE" sz="1100" dirty="0">
                <a:ea typeface="Roboto Slab Light" pitchFamily="2" charset="0"/>
              </a:endParaRPr>
            </a:p>
          </p:txBody>
        </p:sp>
        <p:sp>
          <p:nvSpPr>
            <p:cNvPr id="33" name="TextBox 32">
              <a:extLst>
                <a:ext uri="{FF2B5EF4-FFF2-40B4-BE49-F238E27FC236}">
                  <a16:creationId xmlns:a16="http://schemas.microsoft.com/office/drawing/2014/main" id="{9C4ACA37-08F3-1A50-2448-24742D534E9A}"/>
                </a:ext>
              </a:extLst>
            </p:cNvPr>
            <p:cNvSpPr txBox="1"/>
            <p:nvPr/>
          </p:nvSpPr>
          <p:spPr>
            <a:xfrm>
              <a:off x="4719348" y="436758"/>
              <a:ext cx="982745" cy="415869"/>
            </a:xfrm>
            <a:prstGeom prst="rect">
              <a:avLst/>
            </a:prstGeom>
            <a:noFill/>
          </p:spPr>
          <p:txBody>
            <a:bodyPr wrap="none" rtlCol="0">
              <a:spAutoFit/>
            </a:bodyPr>
            <a:lstStyle/>
            <a:p>
              <a:r>
                <a:rPr lang="de-DE" sz="1100">
                  <a:solidFill>
                    <a:srgbClr val="056678"/>
                  </a:solidFill>
                  <a:ea typeface="Roboto Slab Light" pitchFamily="2" charset="0"/>
                </a:rPr>
                <a:t>Photon</a:t>
              </a:r>
              <a:endParaRPr lang="en-DE" sz="1100" dirty="0">
                <a:solidFill>
                  <a:srgbClr val="056678"/>
                </a:solidFill>
                <a:ea typeface="Roboto Slab Light" pitchFamily="2" charset="0"/>
              </a:endParaRPr>
            </a:p>
          </p:txBody>
        </p:sp>
        <p:sp>
          <p:nvSpPr>
            <p:cNvPr id="34" name="Oval 33">
              <a:extLst>
                <a:ext uri="{FF2B5EF4-FFF2-40B4-BE49-F238E27FC236}">
                  <a16:creationId xmlns:a16="http://schemas.microsoft.com/office/drawing/2014/main" id="{BDFE747A-AF48-A25D-8295-D86A2A3A4F79}"/>
                </a:ext>
              </a:extLst>
            </p:cNvPr>
            <p:cNvSpPr/>
            <p:nvPr/>
          </p:nvSpPr>
          <p:spPr>
            <a:xfrm>
              <a:off x="9026484" y="1550735"/>
              <a:ext cx="326963" cy="322722"/>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sp>
          <p:nvSpPr>
            <p:cNvPr id="35" name="TextBox 34">
              <a:extLst>
                <a:ext uri="{FF2B5EF4-FFF2-40B4-BE49-F238E27FC236}">
                  <a16:creationId xmlns:a16="http://schemas.microsoft.com/office/drawing/2014/main" id="{94F040A3-F0C4-B9B2-B77D-40691C3ABD8D}"/>
                </a:ext>
              </a:extLst>
            </p:cNvPr>
            <p:cNvSpPr txBox="1"/>
            <p:nvPr/>
          </p:nvSpPr>
          <p:spPr>
            <a:xfrm>
              <a:off x="8308898" y="1411113"/>
              <a:ext cx="756857" cy="415869"/>
            </a:xfrm>
            <a:prstGeom prst="rect">
              <a:avLst/>
            </a:prstGeom>
            <a:noFill/>
          </p:spPr>
          <p:txBody>
            <a:bodyPr wrap="none" rtlCol="0">
              <a:spAutoFit/>
            </a:bodyPr>
            <a:lstStyle/>
            <a:p>
              <a:r>
                <a:rPr lang="de-DE" sz="1100" dirty="0">
                  <a:ea typeface="Roboto Slab Medium" pitchFamily="2" charset="0"/>
                </a:rPr>
                <a:t>Bias </a:t>
              </a:r>
              <a:endParaRPr lang="en-DE" sz="1100" dirty="0">
                <a:ea typeface="Roboto Slab Medium" pitchFamily="2" charset="0"/>
              </a:endParaRPr>
            </a:p>
          </p:txBody>
        </p:sp>
        <p:sp>
          <p:nvSpPr>
            <p:cNvPr id="36" name="TextBox 35">
              <a:extLst>
                <a:ext uri="{FF2B5EF4-FFF2-40B4-BE49-F238E27FC236}">
                  <a16:creationId xmlns:a16="http://schemas.microsoft.com/office/drawing/2014/main" id="{4D8A6388-9A49-EE9A-430F-FDB44D99A2DE}"/>
                </a:ext>
              </a:extLst>
            </p:cNvPr>
            <p:cNvSpPr txBox="1"/>
            <p:nvPr/>
          </p:nvSpPr>
          <p:spPr>
            <a:xfrm>
              <a:off x="5752195" y="1176045"/>
              <a:ext cx="2043663" cy="415869"/>
            </a:xfrm>
            <a:prstGeom prst="rect">
              <a:avLst/>
            </a:prstGeom>
            <a:noFill/>
          </p:spPr>
          <p:txBody>
            <a:bodyPr wrap="none" lIns="91440" tIns="45720" rIns="91440" bIns="45720" rtlCol="0" anchor="t">
              <a:spAutoFit/>
            </a:bodyPr>
            <a:lstStyle/>
            <a:p>
              <a:r>
                <a:rPr lang="de-DE" sz="1100" dirty="0">
                  <a:solidFill>
                    <a:srgbClr val="F48335"/>
                  </a:solidFill>
                  <a:ea typeface="Roboto Slab Light" pitchFamily="2" charset="0"/>
                </a:rPr>
                <a:t>Electron hole pairs</a:t>
              </a:r>
              <a:endParaRPr lang="en-DE" sz="1100" dirty="0">
                <a:solidFill>
                  <a:srgbClr val="F48335"/>
                </a:solidFill>
                <a:ea typeface="Roboto Slab Light" pitchFamily="2" charset="0"/>
              </a:endParaRPr>
            </a:p>
          </p:txBody>
        </p:sp>
        <p:sp>
          <p:nvSpPr>
            <p:cNvPr id="38" name="Cloud 37">
              <a:extLst>
                <a:ext uri="{FF2B5EF4-FFF2-40B4-BE49-F238E27FC236}">
                  <a16:creationId xmlns:a16="http://schemas.microsoft.com/office/drawing/2014/main" id="{30A180E7-59DC-F312-381E-F92BBE9A5395}"/>
                </a:ext>
              </a:extLst>
            </p:cNvPr>
            <p:cNvSpPr/>
            <p:nvPr/>
          </p:nvSpPr>
          <p:spPr>
            <a:xfrm>
              <a:off x="5395704" y="1023951"/>
              <a:ext cx="339845" cy="335436"/>
            </a:xfrm>
            <a:prstGeom prst="cloud">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sp>
          <p:nvSpPr>
            <p:cNvPr id="39" name="Oval 38">
              <a:extLst>
                <a:ext uri="{FF2B5EF4-FFF2-40B4-BE49-F238E27FC236}">
                  <a16:creationId xmlns:a16="http://schemas.microsoft.com/office/drawing/2014/main" id="{E560FF8F-EF91-41C0-3D5B-ADB1EA2DB740}"/>
                </a:ext>
              </a:extLst>
            </p:cNvPr>
            <p:cNvSpPr/>
            <p:nvPr/>
          </p:nvSpPr>
          <p:spPr>
            <a:xfrm>
              <a:off x="5763208" y="1032776"/>
              <a:ext cx="139770" cy="137956"/>
            </a:xfrm>
            <a:prstGeom prst="ellipse">
              <a:avLst/>
            </a:prstGeom>
            <a:noFill/>
            <a:ln w="9525">
              <a:solidFill>
                <a:srgbClr val="F483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cxnSp>
          <p:nvCxnSpPr>
            <p:cNvPr id="40" name="Straight Connector 39">
              <a:extLst>
                <a:ext uri="{FF2B5EF4-FFF2-40B4-BE49-F238E27FC236}">
                  <a16:creationId xmlns:a16="http://schemas.microsoft.com/office/drawing/2014/main" id="{BDBE30D6-365E-F569-B04C-5A090A2515F6}"/>
                </a:ext>
              </a:extLst>
            </p:cNvPr>
            <p:cNvCxnSpPr/>
            <p:nvPr/>
          </p:nvCxnSpPr>
          <p:spPr>
            <a:xfrm>
              <a:off x="5795398" y="1099892"/>
              <a:ext cx="74116" cy="0"/>
            </a:xfrm>
            <a:prstGeom prst="line">
              <a:avLst/>
            </a:prstGeom>
            <a:ln>
              <a:solidFill>
                <a:srgbClr val="F4833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8DA0CF4-270C-15FB-2BE2-06CAC3466CE8}"/>
                </a:ext>
              </a:extLst>
            </p:cNvPr>
            <p:cNvCxnSpPr>
              <a:cxnSpLocks/>
            </p:cNvCxnSpPr>
            <p:nvPr/>
          </p:nvCxnSpPr>
          <p:spPr>
            <a:xfrm>
              <a:off x="5832366" y="1064095"/>
              <a:ext cx="0" cy="76153"/>
            </a:xfrm>
            <a:prstGeom prst="line">
              <a:avLst/>
            </a:prstGeom>
            <a:ln>
              <a:solidFill>
                <a:srgbClr val="F48335"/>
              </a:solidFill>
            </a:ln>
          </p:spPr>
          <p:style>
            <a:lnRef idx="1">
              <a:schemeClr val="accent1"/>
            </a:lnRef>
            <a:fillRef idx="0">
              <a:schemeClr val="accent1"/>
            </a:fillRef>
            <a:effectRef idx="0">
              <a:schemeClr val="accent1"/>
            </a:effectRef>
            <a:fontRef idx="minor">
              <a:schemeClr val="tx1"/>
            </a:fontRef>
          </p:style>
        </p:cxnSp>
        <p:sp>
          <p:nvSpPr>
            <p:cNvPr id="42" name="Cloud 41">
              <a:extLst>
                <a:ext uri="{FF2B5EF4-FFF2-40B4-BE49-F238E27FC236}">
                  <a16:creationId xmlns:a16="http://schemas.microsoft.com/office/drawing/2014/main" id="{F44F5A3C-D835-2ADD-6C20-B5D539FC46CA}"/>
                </a:ext>
              </a:extLst>
            </p:cNvPr>
            <p:cNvSpPr/>
            <p:nvPr/>
          </p:nvSpPr>
          <p:spPr>
            <a:xfrm>
              <a:off x="5395704" y="1420251"/>
              <a:ext cx="339845" cy="335436"/>
            </a:xfrm>
            <a:prstGeom prst="cloud">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sp>
          <p:nvSpPr>
            <p:cNvPr id="43" name="Oval 42">
              <a:extLst>
                <a:ext uri="{FF2B5EF4-FFF2-40B4-BE49-F238E27FC236}">
                  <a16:creationId xmlns:a16="http://schemas.microsoft.com/office/drawing/2014/main" id="{73C18055-3B8B-4351-4681-E199F5759B1D}"/>
                </a:ext>
              </a:extLst>
            </p:cNvPr>
            <p:cNvSpPr/>
            <p:nvPr/>
          </p:nvSpPr>
          <p:spPr>
            <a:xfrm>
              <a:off x="5763208" y="1429076"/>
              <a:ext cx="139770" cy="137956"/>
            </a:xfrm>
            <a:prstGeom prst="ellipse">
              <a:avLst/>
            </a:prstGeom>
            <a:noFill/>
            <a:ln w="9525">
              <a:solidFill>
                <a:srgbClr val="F483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100">
                <a:ea typeface="Source Sans Pro" panose="020B0503030403020204" pitchFamily="34" charset="0"/>
              </a:endParaRPr>
            </a:p>
          </p:txBody>
        </p:sp>
        <p:cxnSp>
          <p:nvCxnSpPr>
            <p:cNvPr id="44" name="Straight Connector 43">
              <a:extLst>
                <a:ext uri="{FF2B5EF4-FFF2-40B4-BE49-F238E27FC236}">
                  <a16:creationId xmlns:a16="http://schemas.microsoft.com/office/drawing/2014/main" id="{5CB50BE3-5D53-D1D1-266D-EF46D07277CE}"/>
                </a:ext>
              </a:extLst>
            </p:cNvPr>
            <p:cNvCxnSpPr/>
            <p:nvPr/>
          </p:nvCxnSpPr>
          <p:spPr>
            <a:xfrm>
              <a:off x="5795398" y="1496192"/>
              <a:ext cx="74116" cy="0"/>
            </a:xfrm>
            <a:prstGeom prst="line">
              <a:avLst/>
            </a:prstGeom>
            <a:ln>
              <a:solidFill>
                <a:srgbClr val="F4833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E7204CE5-2A9C-C4B9-B2E6-F05E9599CDC5}"/>
                </a:ext>
              </a:extLst>
            </p:cNvPr>
            <p:cNvCxnSpPr>
              <a:cxnSpLocks/>
            </p:cNvCxnSpPr>
            <p:nvPr/>
          </p:nvCxnSpPr>
          <p:spPr>
            <a:xfrm>
              <a:off x="5832366" y="1460395"/>
              <a:ext cx="0" cy="76153"/>
            </a:xfrm>
            <a:prstGeom prst="line">
              <a:avLst/>
            </a:prstGeom>
            <a:ln>
              <a:solidFill>
                <a:srgbClr val="F48335"/>
              </a:solidFill>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162D3C36-ED23-20F4-5240-097A490353DB}"/>
                </a:ext>
              </a:extLst>
            </p:cNvPr>
            <p:cNvCxnSpPr/>
            <p:nvPr/>
          </p:nvCxnSpPr>
          <p:spPr>
            <a:xfrm>
              <a:off x="5299359" y="1073962"/>
              <a:ext cx="0" cy="611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E247C6C7-4294-5781-98A4-A8F3443D814C}"/>
                </a:ext>
              </a:extLst>
            </p:cNvPr>
            <p:cNvCxnSpPr>
              <a:cxnSpLocks/>
            </p:cNvCxnSpPr>
            <p:nvPr/>
          </p:nvCxnSpPr>
          <p:spPr>
            <a:xfrm>
              <a:off x="5562821" y="1673272"/>
              <a:ext cx="0" cy="450609"/>
            </a:xfrm>
            <a:prstGeom prst="straightConnector1">
              <a:avLst/>
            </a:prstGeom>
            <a:ln>
              <a:solidFill>
                <a:srgbClr val="D60057"/>
              </a:solidFill>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2B1D5093-E870-8948-CD39-A2A84485C109}"/>
                </a:ext>
              </a:extLst>
            </p:cNvPr>
            <p:cNvSpPr/>
            <p:nvPr/>
          </p:nvSpPr>
          <p:spPr>
            <a:xfrm>
              <a:off x="5691657" y="1946263"/>
              <a:ext cx="331292" cy="337671"/>
            </a:xfrm>
            <a:prstGeom prst="rect">
              <a:avLst/>
            </a:prstGeom>
            <a:noFill/>
            <a:ln w="127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100" dirty="0">
                <a:ea typeface="Source Sans Pro" panose="020B0503030403020204" pitchFamily="34" charset="0"/>
              </a:endParaRPr>
            </a:p>
          </p:txBody>
        </p:sp>
        <p:sp>
          <p:nvSpPr>
            <p:cNvPr id="49" name="Rectangle 48">
              <a:extLst>
                <a:ext uri="{FF2B5EF4-FFF2-40B4-BE49-F238E27FC236}">
                  <a16:creationId xmlns:a16="http://schemas.microsoft.com/office/drawing/2014/main" id="{16F3261F-199A-056E-8834-15EEED6775AD}"/>
                </a:ext>
              </a:extLst>
            </p:cNvPr>
            <p:cNvSpPr/>
            <p:nvPr/>
          </p:nvSpPr>
          <p:spPr>
            <a:xfrm>
              <a:off x="6381312" y="1941261"/>
              <a:ext cx="331292" cy="337671"/>
            </a:xfrm>
            <a:prstGeom prst="rect">
              <a:avLst/>
            </a:prstGeom>
            <a:noFill/>
            <a:ln w="127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100" dirty="0">
                <a:ea typeface="Source Sans Pro" panose="020B0503030403020204" pitchFamily="34" charset="0"/>
              </a:endParaRPr>
            </a:p>
          </p:txBody>
        </p:sp>
        <p:sp>
          <p:nvSpPr>
            <p:cNvPr id="50" name="Rectangle 49">
              <a:extLst>
                <a:ext uri="{FF2B5EF4-FFF2-40B4-BE49-F238E27FC236}">
                  <a16:creationId xmlns:a16="http://schemas.microsoft.com/office/drawing/2014/main" id="{D8968E04-0481-2460-E35B-F5402F05BB2E}"/>
                </a:ext>
              </a:extLst>
            </p:cNvPr>
            <p:cNvSpPr/>
            <p:nvPr/>
          </p:nvSpPr>
          <p:spPr>
            <a:xfrm>
              <a:off x="7069372" y="1941261"/>
              <a:ext cx="331292" cy="337671"/>
            </a:xfrm>
            <a:prstGeom prst="rect">
              <a:avLst/>
            </a:prstGeom>
            <a:noFill/>
            <a:ln w="127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100" dirty="0">
                <a:ea typeface="Source Sans Pro" panose="020B0503030403020204" pitchFamily="34" charset="0"/>
              </a:endParaRPr>
            </a:p>
          </p:txBody>
        </p:sp>
        <p:sp>
          <p:nvSpPr>
            <p:cNvPr id="51" name="Rectangle 50">
              <a:extLst>
                <a:ext uri="{FF2B5EF4-FFF2-40B4-BE49-F238E27FC236}">
                  <a16:creationId xmlns:a16="http://schemas.microsoft.com/office/drawing/2014/main" id="{C3CF28EB-F2FC-A027-8443-CC0801575FC6}"/>
                </a:ext>
              </a:extLst>
            </p:cNvPr>
            <p:cNvSpPr/>
            <p:nvPr/>
          </p:nvSpPr>
          <p:spPr>
            <a:xfrm>
              <a:off x="5013126" y="1951344"/>
              <a:ext cx="331292" cy="337671"/>
            </a:xfrm>
            <a:prstGeom prst="rect">
              <a:avLst/>
            </a:prstGeom>
            <a:noFill/>
            <a:ln w="127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100" dirty="0">
                <a:ea typeface="Source Sans Pro" panose="020B0503030403020204" pitchFamily="34" charset="0"/>
              </a:endParaRPr>
            </a:p>
          </p:txBody>
        </p:sp>
        <p:sp>
          <p:nvSpPr>
            <p:cNvPr id="52" name="Rectangle 51">
              <a:extLst>
                <a:ext uri="{FF2B5EF4-FFF2-40B4-BE49-F238E27FC236}">
                  <a16:creationId xmlns:a16="http://schemas.microsoft.com/office/drawing/2014/main" id="{DAA229B9-C129-52D8-EBFD-8C41B4DDF8E1}"/>
                </a:ext>
              </a:extLst>
            </p:cNvPr>
            <p:cNvSpPr/>
            <p:nvPr/>
          </p:nvSpPr>
          <p:spPr>
            <a:xfrm>
              <a:off x="1848255" y="2710496"/>
              <a:ext cx="7791856" cy="3010703"/>
            </a:xfrm>
            <a:prstGeom prst="rect">
              <a:avLst/>
            </a:prstGeom>
            <a:noFill/>
            <a:ln w="127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100" dirty="0">
                <a:ea typeface="Source Sans Pro" panose="020B0503030403020204" pitchFamily="34" charset="0"/>
              </a:endParaRPr>
            </a:p>
          </p:txBody>
        </p:sp>
        <p:sp>
          <p:nvSpPr>
            <p:cNvPr id="58" name="Rectangle: Rounded Corners 57">
              <a:extLst>
                <a:ext uri="{FF2B5EF4-FFF2-40B4-BE49-F238E27FC236}">
                  <a16:creationId xmlns:a16="http://schemas.microsoft.com/office/drawing/2014/main" id="{5175DE49-6620-EE21-1E57-68ADCD10D667}"/>
                </a:ext>
              </a:extLst>
            </p:cNvPr>
            <p:cNvSpPr/>
            <p:nvPr/>
          </p:nvSpPr>
          <p:spPr>
            <a:xfrm>
              <a:off x="4466661" y="2929249"/>
              <a:ext cx="4424417" cy="36402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100" dirty="0">
                  <a:ea typeface="Source Sans Pro" panose="020B0503030403020204" pitchFamily="34" charset="0"/>
                </a:rPr>
                <a:t>Time over Threshold: Energy / Double Hits</a:t>
              </a:r>
            </a:p>
          </p:txBody>
        </p:sp>
        <p:sp>
          <p:nvSpPr>
            <p:cNvPr id="59" name="TextBox 58">
              <a:extLst>
                <a:ext uri="{FF2B5EF4-FFF2-40B4-BE49-F238E27FC236}">
                  <a16:creationId xmlns:a16="http://schemas.microsoft.com/office/drawing/2014/main" id="{051E9CD6-A9CD-E50B-7C16-81FA891E7A95}"/>
                </a:ext>
              </a:extLst>
            </p:cNvPr>
            <p:cNvSpPr txBox="1"/>
            <p:nvPr/>
          </p:nvSpPr>
          <p:spPr>
            <a:xfrm>
              <a:off x="1886489" y="3003416"/>
              <a:ext cx="868532" cy="415869"/>
            </a:xfrm>
            <a:prstGeom prst="rect">
              <a:avLst/>
            </a:prstGeom>
            <a:noFill/>
          </p:spPr>
          <p:txBody>
            <a:bodyPr wrap="none" rtlCol="0">
              <a:spAutoFit/>
            </a:bodyPr>
            <a:lstStyle/>
            <a:p>
              <a:r>
                <a:rPr lang="de-DE" sz="1100" dirty="0">
                  <a:ea typeface="Roboto Slab Light" pitchFamily="2" charset="0"/>
                </a:rPr>
                <a:t>Signal</a:t>
              </a:r>
              <a:endParaRPr lang="en-DE" sz="1100" dirty="0">
                <a:ea typeface="Roboto Slab Light" pitchFamily="2" charset="0"/>
              </a:endParaRPr>
            </a:p>
          </p:txBody>
        </p:sp>
        <p:sp>
          <p:nvSpPr>
            <p:cNvPr id="60" name="TextBox 59">
              <a:extLst>
                <a:ext uri="{FF2B5EF4-FFF2-40B4-BE49-F238E27FC236}">
                  <a16:creationId xmlns:a16="http://schemas.microsoft.com/office/drawing/2014/main" id="{B62FFF0C-D433-7375-2F54-419EB1E48DF2}"/>
                </a:ext>
              </a:extLst>
            </p:cNvPr>
            <p:cNvSpPr txBox="1"/>
            <p:nvPr/>
          </p:nvSpPr>
          <p:spPr>
            <a:xfrm>
              <a:off x="8608232" y="5162269"/>
              <a:ext cx="764469" cy="415869"/>
            </a:xfrm>
            <a:prstGeom prst="rect">
              <a:avLst/>
            </a:prstGeom>
            <a:noFill/>
          </p:spPr>
          <p:txBody>
            <a:bodyPr wrap="none" rtlCol="0">
              <a:spAutoFit/>
            </a:bodyPr>
            <a:lstStyle/>
            <a:p>
              <a:r>
                <a:rPr lang="de-DE" sz="1100" dirty="0">
                  <a:ea typeface="Roboto Slab Light" pitchFamily="2" charset="0"/>
                </a:rPr>
                <a:t>Time</a:t>
              </a:r>
              <a:endParaRPr lang="en-DE" sz="1100" dirty="0">
                <a:ea typeface="Roboto Slab Light" pitchFamily="2" charset="0"/>
              </a:endParaRPr>
            </a:p>
          </p:txBody>
        </p:sp>
        <p:sp>
          <p:nvSpPr>
            <p:cNvPr id="61" name="TextBox 60">
              <a:extLst>
                <a:ext uri="{FF2B5EF4-FFF2-40B4-BE49-F238E27FC236}">
                  <a16:creationId xmlns:a16="http://schemas.microsoft.com/office/drawing/2014/main" id="{94198464-0393-689F-A276-607022E30BF0}"/>
                </a:ext>
              </a:extLst>
            </p:cNvPr>
            <p:cNvSpPr txBox="1"/>
            <p:nvPr/>
          </p:nvSpPr>
          <p:spPr>
            <a:xfrm>
              <a:off x="2352249" y="4399005"/>
              <a:ext cx="1241629" cy="415869"/>
            </a:xfrm>
            <a:prstGeom prst="rect">
              <a:avLst/>
            </a:prstGeom>
            <a:noFill/>
          </p:spPr>
          <p:txBody>
            <a:bodyPr wrap="none" rtlCol="0">
              <a:spAutoFit/>
            </a:bodyPr>
            <a:lstStyle/>
            <a:p>
              <a:r>
                <a:rPr lang="de-DE" sz="1100" dirty="0">
                  <a:ea typeface="Roboto Slab Light" pitchFamily="2" charset="0"/>
                </a:rPr>
                <a:t>Threshold</a:t>
              </a:r>
              <a:endParaRPr lang="en-DE" sz="1100" dirty="0">
                <a:ea typeface="Roboto Slab Light" pitchFamily="2" charset="0"/>
              </a:endParaRPr>
            </a:p>
          </p:txBody>
        </p:sp>
        <p:cxnSp>
          <p:nvCxnSpPr>
            <p:cNvPr id="88" name="Straight Connector 87">
              <a:extLst>
                <a:ext uri="{FF2B5EF4-FFF2-40B4-BE49-F238E27FC236}">
                  <a16:creationId xmlns:a16="http://schemas.microsoft.com/office/drawing/2014/main" id="{187C1B45-2E17-3B2C-5ED7-F0E9E1860057}"/>
                </a:ext>
              </a:extLst>
            </p:cNvPr>
            <p:cNvCxnSpPr>
              <a:cxnSpLocks/>
            </p:cNvCxnSpPr>
            <p:nvPr/>
          </p:nvCxnSpPr>
          <p:spPr>
            <a:xfrm flipH="1">
              <a:off x="1848255" y="2301958"/>
              <a:ext cx="3477206" cy="415993"/>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F866D7CD-8819-3086-E15F-3E10113639A4}"/>
                </a:ext>
              </a:extLst>
            </p:cNvPr>
            <p:cNvCxnSpPr>
              <a:cxnSpLocks/>
            </p:cNvCxnSpPr>
            <p:nvPr/>
          </p:nvCxnSpPr>
          <p:spPr>
            <a:xfrm>
              <a:off x="5681952" y="2316976"/>
              <a:ext cx="3956800" cy="400975"/>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45A9B4FE-83C5-DD4D-6CA5-35D0FEA3C99A}"/>
                </a:ext>
              </a:extLst>
            </p:cNvPr>
            <p:cNvCxnSpPr>
              <a:cxnSpLocks/>
            </p:cNvCxnSpPr>
            <p:nvPr/>
          </p:nvCxnSpPr>
          <p:spPr>
            <a:xfrm flipH="1">
              <a:off x="4260341" y="3555415"/>
              <a:ext cx="16058" cy="2194196"/>
            </a:xfrm>
            <a:prstGeom prst="line">
              <a:avLst/>
            </a:prstGeom>
            <a:ln w="19050">
              <a:prstDash val="sysDash"/>
            </a:ln>
          </p:spPr>
          <p:style>
            <a:lnRef idx="1">
              <a:schemeClr val="accent5"/>
            </a:lnRef>
            <a:fillRef idx="0">
              <a:schemeClr val="accent5"/>
            </a:fillRef>
            <a:effectRef idx="0">
              <a:schemeClr val="accent5"/>
            </a:effectRef>
            <a:fontRef idx="minor">
              <a:schemeClr val="tx1"/>
            </a:fontRef>
          </p:style>
        </p:cxnSp>
        <p:sp>
          <p:nvSpPr>
            <p:cNvPr id="91" name="Rectangle: Rounded Corners 90">
              <a:extLst>
                <a:ext uri="{FF2B5EF4-FFF2-40B4-BE49-F238E27FC236}">
                  <a16:creationId xmlns:a16="http://schemas.microsoft.com/office/drawing/2014/main" id="{CD13503E-4F59-2E07-1BCC-E751022131B9}"/>
                </a:ext>
              </a:extLst>
            </p:cNvPr>
            <p:cNvSpPr/>
            <p:nvPr/>
          </p:nvSpPr>
          <p:spPr>
            <a:xfrm>
              <a:off x="6454433" y="3930894"/>
              <a:ext cx="3889307" cy="81456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100" dirty="0">
                  <a:ea typeface="Source Sans Pro" panose="020B0503030403020204" pitchFamily="34" charset="0"/>
                </a:rPr>
                <a:t>Data[X, Y, </a:t>
              </a:r>
              <a:r>
                <a:rPr lang="en-US" sz="1100" dirty="0" err="1">
                  <a:ea typeface="Source Sans Pro" panose="020B0503030403020204" pitchFamily="34" charset="0"/>
                </a:rPr>
                <a:t>ToA</a:t>
              </a:r>
              <a:r>
                <a:rPr lang="en-US" sz="1100" dirty="0">
                  <a:ea typeface="Source Sans Pro" panose="020B0503030403020204" pitchFamily="34" charset="0"/>
                </a:rPr>
                <a:t>, </a:t>
              </a:r>
              <a:r>
                <a:rPr lang="en-US" sz="1100" dirty="0" err="1">
                  <a:ea typeface="Source Sans Pro" panose="020B0503030403020204" pitchFamily="34" charset="0"/>
                </a:rPr>
                <a:t>ToT</a:t>
              </a:r>
              <a:r>
                <a:rPr lang="en-US" sz="1100" dirty="0">
                  <a:ea typeface="Source Sans Pro" panose="020B0503030403020204" pitchFamily="34" charset="0"/>
                </a:rPr>
                <a:t>]</a:t>
              </a:r>
            </a:p>
          </p:txBody>
        </p:sp>
        <p:cxnSp>
          <p:nvCxnSpPr>
            <p:cNvPr id="97" name="Straight Connector 96">
              <a:extLst>
                <a:ext uri="{FF2B5EF4-FFF2-40B4-BE49-F238E27FC236}">
                  <a16:creationId xmlns:a16="http://schemas.microsoft.com/office/drawing/2014/main" id="{CBCDC69D-4F56-CC0E-D310-523D055CAF7C}"/>
                </a:ext>
              </a:extLst>
            </p:cNvPr>
            <p:cNvCxnSpPr/>
            <p:nvPr/>
          </p:nvCxnSpPr>
          <p:spPr>
            <a:xfrm>
              <a:off x="2402667" y="5233326"/>
              <a:ext cx="6874143" cy="0"/>
            </a:xfrm>
            <a:prstGeom prst="line">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100" name="Freeform: Shape 99">
              <a:extLst>
                <a:ext uri="{FF2B5EF4-FFF2-40B4-BE49-F238E27FC236}">
                  <a16:creationId xmlns:a16="http://schemas.microsoft.com/office/drawing/2014/main" id="{78DC6EF0-2192-C2A9-51D0-C96B3B921DDF}"/>
                </a:ext>
              </a:extLst>
            </p:cNvPr>
            <p:cNvSpPr/>
            <p:nvPr/>
          </p:nvSpPr>
          <p:spPr>
            <a:xfrm>
              <a:off x="2775712" y="3809351"/>
              <a:ext cx="6326189" cy="0"/>
            </a:xfrm>
            <a:custGeom>
              <a:avLst/>
              <a:gdLst>
                <a:gd name="connsiteX0" fmla="*/ 0 w 6326189"/>
                <a:gd name="connsiteY0" fmla="*/ -2147483648 h 0"/>
                <a:gd name="connsiteX1" fmla="*/ 528595 w 6326189"/>
                <a:gd name="connsiteY1" fmla="*/ -2147483648 h 0"/>
                <a:gd name="connsiteX2" fmla="*/ 939724 w 6326189"/>
                <a:gd name="connsiteY2" fmla="*/ -2147483648 h 0"/>
                <a:gd name="connsiteX3" fmla="*/ 1644516 w 6326189"/>
                <a:gd name="connsiteY3" fmla="*/ -2147483648 h 0"/>
                <a:gd name="connsiteX4" fmla="*/ 2173111 w 6326189"/>
                <a:gd name="connsiteY4" fmla="*/ -2147483648 h 0"/>
                <a:gd name="connsiteX5" fmla="*/ 2701706 w 6326189"/>
                <a:gd name="connsiteY5" fmla="*/ -2147483648 h 0"/>
                <a:gd name="connsiteX6" fmla="*/ 3406498 w 6326189"/>
                <a:gd name="connsiteY6" fmla="*/ -2147483648 h 0"/>
                <a:gd name="connsiteX7" fmla="*/ 3876360 w 6326189"/>
                <a:gd name="connsiteY7" fmla="*/ -2147483648 h 0"/>
                <a:gd name="connsiteX8" fmla="*/ 4581153 w 6326189"/>
                <a:gd name="connsiteY8" fmla="*/ -2147483648 h 0"/>
                <a:gd name="connsiteX9" fmla="*/ 5285946 w 6326189"/>
                <a:gd name="connsiteY9" fmla="*/ -2147483648 h 0"/>
                <a:gd name="connsiteX10" fmla="*/ 5873273 w 6326189"/>
                <a:gd name="connsiteY10" fmla="*/ -2147483648 h 0"/>
                <a:gd name="connsiteX11" fmla="*/ 6326189 w 6326189"/>
                <a:gd name="connsiteY11" fmla="*/ -2147483648 h 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326189" extrusionOk="0">
                  <a:moveTo>
                    <a:pt x="0" y="-2147483648"/>
                  </a:moveTo>
                  <a:cubicBezTo>
                    <a:pt x="150858" y="-2147483648"/>
                    <a:pt x="306512" y="-2147456491"/>
                    <a:pt x="528595" y="-2147483648"/>
                  </a:cubicBezTo>
                  <a:cubicBezTo>
                    <a:pt x="750678" y="-2147483648"/>
                    <a:pt x="809148" y="-2147475713"/>
                    <a:pt x="939724" y="-2147483648"/>
                  </a:cubicBezTo>
                  <a:cubicBezTo>
                    <a:pt x="1070300" y="-2147483648"/>
                    <a:pt x="1403495" y="-2147449908"/>
                    <a:pt x="1644516" y="-2147483648"/>
                  </a:cubicBezTo>
                  <a:cubicBezTo>
                    <a:pt x="1885537" y="-2147483648"/>
                    <a:pt x="1971601" y="-2147450310"/>
                    <a:pt x="2173111" y="-2147483648"/>
                  </a:cubicBezTo>
                  <a:cubicBezTo>
                    <a:pt x="2374621" y="-2147483648"/>
                    <a:pt x="2562949" y="-2147430547"/>
                    <a:pt x="2701706" y="-2147483648"/>
                  </a:cubicBezTo>
                  <a:cubicBezTo>
                    <a:pt x="2840464" y="-2147483648"/>
                    <a:pt x="3188591" y="-2147408892"/>
                    <a:pt x="3406498" y="-2147483648"/>
                  </a:cubicBezTo>
                  <a:cubicBezTo>
                    <a:pt x="3624405" y="-2147483648"/>
                    <a:pt x="3705260" y="-2147482255"/>
                    <a:pt x="3876360" y="-2147483648"/>
                  </a:cubicBezTo>
                  <a:cubicBezTo>
                    <a:pt x="4047460" y="-2147483648"/>
                    <a:pt x="4265871" y="-2147418487"/>
                    <a:pt x="4581153" y="-2147483648"/>
                  </a:cubicBezTo>
                  <a:cubicBezTo>
                    <a:pt x="4896435" y="-2147483648"/>
                    <a:pt x="5117698" y="-2147420042"/>
                    <a:pt x="5285946" y="-2147483648"/>
                  </a:cubicBezTo>
                  <a:cubicBezTo>
                    <a:pt x="5454194" y="-2147483648"/>
                    <a:pt x="5639513" y="-2147430569"/>
                    <a:pt x="5873273" y="-2147483648"/>
                  </a:cubicBezTo>
                  <a:cubicBezTo>
                    <a:pt x="6007288" y="-2147483648"/>
                    <a:pt x="6114397" y="-2147472001"/>
                    <a:pt x="6326189" y="-2147483648"/>
                  </a:cubicBezTo>
                </a:path>
              </a:pathLst>
            </a:custGeom>
            <a:noFill/>
            <a:ln>
              <a:extLst>
                <a:ext uri="{C807C97D-BFC1-408E-A445-0C87EB9F89A2}">
                  <ask:lineSketchStyleProps xmlns:ask="http://schemas.microsoft.com/office/drawing/2018/sketchyshapes" sd="1219033472">
                    <a:custGeom>
                      <a:avLst/>
                      <a:gdLst>
                        <a:gd name="connsiteX0" fmla="*/ 0 w 4212077"/>
                        <a:gd name="connsiteY0" fmla="*/ 0 h 0"/>
                        <a:gd name="connsiteX1" fmla="*/ 3910519 w 4212077"/>
                        <a:gd name="connsiteY1" fmla="*/ 0 h 0"/>
                        <a:gd name="connsiteX2" fmla="*/ 4212077 w 4212077"/>
                        <a:gd name="connsiteY2" fmla="*/ 0 h 0"/>
                      </a:gdLst>
                      <a:ahLst/>
                      <a:cxnLst>
                        <a:cxn ang="0">
                          <a:pos x="connsiteX0" y="connsiteY0"/>
                        </a:cxn>
                        <a:cxn ang="0">
                          <a:pos x="connsiteX1" y="connsiteY1"/>
                        </a:cxn>
                        <a:cxn ang="0">
                          <a:pos x="connsiteX2" y="connsiteY2"/>
                        </a:cxn>
                      </a:cxnLst>
                      <a:rect l="l" t="t" r="r" b="b"/>
                      <a:pathLst>
                        <a:path w="4212077">
                          <a:moveTo>
                            <a:pt x="0" y="0"/>
                          </a:moveTo>
                          <a:lnTo>
                            <a:pt x="3910519" y="0"/>
                          </a:lnTo>
                          <a:lnTo>
                            <a:pt x="4212077" y="0"/>
                          </a:lnTo>
                        </a:path>
                      </a:pathLst>
                    </a:cu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100"/>
            </a:p>
          </p:txBody>
        </p:sp>
        <p:sp>
          <p:nvSpPr>
            <p:cNvPr id="101" name="Freeform: Shape 100">
              <a:extLst>
                <a:ext uri="{FF2B5EF4-FFF2-40B4-BE49-F238E27FC236}">
                  <a16:creationId xmlns:a16="http://schemas.microsoft.com/office/drawing/2014/main" id="{ED75EA6D-D6C1-A0F8-081D-119AF3624151}"/>
                </a:ext>
              </a:extLst>
            </p:cNvPr>
            <p:cNvSpPr/>
            <p:nvPr/>
          </p:nvSpPr>
          <p:spPr>
            <a:xfrm>
              <a:off x="2402667" y="3599660"/>
              <a:ext cx="5916861" cy="1598690"/>
            </a:xfrm>
            <a:custGeom>
              <a:avLst/>
              <a:gdLst>
                <a:gd name="connsiteX0" fmla="*/ 0 w 3939540"/>
                <a:gd name="connsiteY0" fmla="*/ 1327966 h 1363524"/>
                <a:gd name="connsiteX1" fmla="*/ 76200 w 3939540"/>
                <a:gd name="connsiteY1" fmla="*/ 1297486 h 1363524"/>
                <a:gd name="connsiteX2" fmla="*/ 91440 w 3939540"/>
                <a:gd name="connsiteY2" fmla="*/ 1320346 h 1363524"/>
                <a:gd name="connsiteX3" fmla="*/ 167640 w 3939540"/>
                <a:gd name="connsiteY3" fmla="*/ 1335586 h 1363524"/>
                <a:gd name="connsiteX4" fmla="*/ 190500 w 3939540"/>
                <a:gd name="connsiteY4" fmla="*/ 1312726 h 1363524"/>
                <a:gd name="connsiteX5" fmla="*/ 266700 w 3939540"/>
                <a:gd name="connsiteY5" fmla="*/ 1297486 h 1363524"/>
                <a:gd name="connsiteX6" fmla="*/ 312420 w 3939540"/>
                <a:gd name="connsiteY6" fmla="*/ 1327966 h 1363524"/>
                <a:gd name="connsiteX7" fmla="*/ 426720 w 3939540"/>
                <a:gd name="connsiteY7" fmla="*/ 1320346 h 1363524"/>
                <a:gd name="connsiteX8" fmla="*/ 457200 w 3939540"/>
                <a:gd name="connsiteY8" fmla="*/ 1297486 h 1363524"/>
                <a:gd name="connsiteX9" fmla="*/ 510540 w 3939540"/>
                <a:gd name="connsiteY9" fmla="*/ 1350826 h 1363524"/>
                <a:gd name="connsiteX10" fmla="*/ 563880 w 3939540"/>
                <a:gd name="connsiteY10" fmla="*/ 1320346 h 1363524"/>
                <a:gd name="connsiteX11" fmla="*/ 609600 w 3939540"/>
                <a:gd name="connsiteY11" fmla="*/ 1289866 h 1363524"/>
                <a:gd name="connsiteX12" fmla="*/ 670560 w 3939540"/>
                <a:gd name="connsiteY12" fmla="*/ 1320346 h 1363524"/>
                <a:gd name="connsiteX13" fmla="*/ 708660 w 3939540"/>
                <a:gd name="connsiteY13" fmla="*/ 1343206 h 1363524"/>
                <a:gd name="connsiteX14" fmla="*/ 784860 w 3939540"/>
                <a:gd name="connsiteY14" fmla="*/ 1305106 h 1363524"/>
                <a:gd name="connsiteX15" fmla="*/ 822960 w 3939540"/>
                <a:gd name="connsiteY15" fmla="*/ 1343206 h 1363524"/>
                <a:gd name="connsiteX16" fmla="*/ 876300 w 3939540"/>
                <a:gd name="connsiteY16" fmla="*/ 1312726 h 1363524"/>
                <a:gd name="connsiteX17" fmla="*/ 990600 w 3939540"/>
                <a:gd name="connsiteY17" fmla="*/ 1320346 h 1363524"/>
                <a:gd name="connsiteX18" fmla="*/ 1028700 w 3939540"/>
                <a:gd name="connsiteY18" fmla="*/ 1327966 h 1363524"/>
                <a:gd name="connsiteX19" fmla="*/ 1082040 w 3939540"/>
                <a:gd name="connsiteY19" fmla="*/ 1289866 h 1363524"/>
                <a:gd name="connsiteX20" fmla="*/ 1135380 w 3939540"/>
                <a:gd name="connsiteY20" fmla="*/ 1320346 h 1363524"/>
                <a:gd name="connsiteX21" fmla="*/ 1226820 w 3939540"/>
                <a:gd name="connsiteY21" fmla="*/ 1122226 h 1363524"/>
                <a:gd name="connsiteX22" fmla="*/ 1417320 w 3939540"/>
                <a:gd name="connsiteY22" fmla="*/ 2086 h 1363524"/>
                <a:gd name="connsiteX23" fmla="*/ 2225040 w 3939540"/>
                <a:gd name="connsiteY23" fmla="*/ 855526 h 1363524"/>
                <a:gd name="connsiteX24" fmla="*/ 2948940 w 3939540"/>
                <a:gd name="connsiteY24" fmla="*/ 1320346 h 1363524"/>
                <a:gd name="connsiteX25" fmla="*/ 3070860 w 3939540"/>
                <a:gd name="connsiteY25" fmla="*/ 1343206 h 1363524"/>
                <a:gd name="connsiteX26" fmla="*/ 3078480 w 3939540"/>
                <a:gd name="connsiteY26" fmla="*/ 1320346 h 1363524"/>
                <a:gd name="connsiteX27" fmla="*/ 3162300 w 3939540"/>
                <a:gd name="connsiteY27" fmla="*/ 1289866 h 1363524"/>
                <a:gd name="connsiteX28" fmla="*/ 3238500 w 3939540"/>
                <a:gd name="connsiteY28" fmla="*/ 1327966 h 1363524"/>
                <a:gd name="connsiteX29" fmla="*/ 3284220 w 3939540"/>
                <a:gd name="connsiteY29" fmla="*/ 1305106 h 1363524"/>
                <a:gd name="connsiteX30" fmla="*/ 3337560 w 3939540"/>
                <a:gd name="connsiteY30" fmla="*/ 1327966 h 1363524"/>
                <a:gd name="connsiteX31" fmla="*/ 3390900 w 3939540"/>
                <a:gd name="connsiteY31" fmla="*/ 1305106 h 1363524"/>
                <a:gd name="connsiteX32" fmla="*/ 3474720 w 3939540"/>
                <a:gd name="connsiteY32" fmla="*/ 1335586 h 1363524"/>
                <a:gd name="connsiteX33" fmla="*/ 3528060 w 3939540"/>
                <a:gd name="connsiteY33" fmla="*/ 1312726 h 1363524"/>
                <a:gd name="connsiteX34" fmla="*/ 3604260 w 3939540"/>
                <a:gd name="connsiteY34" fmla="*/ 1335586 h 1363524"/>
                <a:gd name="connsiteX35" fmla="*/ 3657600 w 3939540"/>
                <a:gd name="connsiteY35" fmla="*/ 1305106 h 1363524"/>
                <a:gd name="connsiteX36" fmla="*/ 3771900 w 3939540"/>
                <a:gd name="connsiteY36" fmla="*/ 1312726 h 1363524"/>
                <a:gd name="connsiteX37" fmla="*/ 3825240 w 3939540"/>
                <a:gd name="connsiteY37" fmla="*/ 1335586 h 1363524"/>
                <a:gd name="connsiteX38" fmla="*/ 3901440 w 3939540"/>
                <a:gd name="connsiteY38" fmla="*/ 1305106 h 1363524"/>
                <a:gd name="connsiteX39" fmla="*/ 3939540 w 3939540"/>
                <a:gd name="connsiteY39" fmla="*/ 1305106 h 1363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939540" h="1363524">
                  <a:moveTo>
                    <a:pt x="0" y="1327966"/>
                  </a:moveTo>
                  <a:lnTo>
                    <a:pt x="76200" y="1297486"/>
                  </a:lnTo>
                  <a:cubicBezTo>
                    <a:pt x="91440" y="1296216"/>
                    <a:pt x="76200" y="1313996"/>
                    <a:pt x="91440" y="1320346"/>
                  </a:cubicBezTo>
                  <a:cubicBezTo>
                    <a:pt x="106680" y="1326696"/>
                    <a:pt x="151130" y="1336856"/>
                    <a:pt x="167640" y="1335586"/>
                  </a:cubicBezTo>
                  <a:cubicBezTo>
                    <a:pt x="184150" y="1334316"/>
                    <a:pt x="173990" y="1319076"/>
                    <a:pt x="190500" y="1312726"/>
                  </a:cubicBezTo>
                  <a:cubicBezTo>
                    <a:pt x="207010" y="1306376"/>
                    <a:pt x="246380" y="1294946"/>
                    <a:pt x="266700" y="1297486"/>
                  </a:cubicBezTo>
                  <a:cubicBezTo>
                    <a:pt x="287020" y="1300026"/>
                    <a:pt x="285750" y="1324156"/>
                    <a:pt x="312420" y="1327966"/>
                  </a:cubicBezTo>
                  <a:cubicBezTo>
                    <a:pt x="339090" y="1331776"/>
                    <a:pt x="426720" y="1320346"/>
                    <a:pt x="426720" y="1320346"/>
                  </a:cubicBezTo>
                  <a:cubicBezTo>
                    <a:pt x="450850" y="1315266"/>
                    <a:pt x="443230" y="1292406"/>
                    <a:pt x="457200" y="1297486"/>
                  </a:cubicBezTo>
                  <a:cubicBezTo>
                    <a:pt x="471170" y="1302566"/>
                    <a:pt x="492760" y="1347016"/>
                    <a:pt x="510540" y="1350826"/>
                  </a:cubicBezTo>
                  <a:cubicBezTo>
                    <a:pt x="528320" y="1354636"/>
                    <a:pt x="547370" y="1330506"/>
                    <a:pt x="563880" y="1320346"/>
                  </a:cubicBezTo>
                  <a:cubicBezTo>
                    <a:pt x="580390" y="1310186"/>
                    <a:pt x="591820" y="1289866"/>
                    <a:pt x="609600" y="1289866"/>
                  </a:cubicBezTo>
                  <a:cubicBezTo>
                    <a:pt x="627380" y="1289866"/>
                    <a:pt x="654050" y="1311456"/>
                    <a:pt x="670560" y="1320346"/>
                  </a:cubicBezTo>
                  <a:cubicBezTo>
                    <a:pt x="687070" y="1329236"/>
                    <a:pt x="689610" y="1345746"/>
                    <a:pt x="708660" y="1343206"/>
                  </a:cubicBezTo>
                  <a:cubicBezTo>
                    <a:pt x="727710" y="1340666"/>
                    <a:pt x="765810" y="1305106"/>
                    <a:pt x="784860" y="1305106"/>
                  </a:cubicBezTo>
                  <a:cubicBezTo>
                    <a:pt x="803910" y="1305106"/>
                    <a:pt x="807720" y="1341936"/>
                    <a:pt x="822960" y="1343206"/>
                  </a:cubicBezTo>
                  <a:cubicBezTo>
                    <a:pt x="838200" y="1344476"/>
                    <a:pt x="848360" y="1316536"/>
                    <a:pt x="876300" y="1312726"/>
                  </a:cubicBezTo>
                  <a:cubicBezTo>
                    <a:pt x="904240" y="1308916"/>
                    <a:pt x="965200" y="1317806"/>
                    <a:pt x="990600" y="1320346"/>
                  </a:cubicBezTo>
                  <a:cubicBezTo>
                    <a:pt x="1016000" y="1322886"/>
                    <a:pt x="1013460" y="1333046"/>
                    <a:pt x="1028700" y="1327966"/>
                  </a:cubicBezTo>
                  <a:cubicBezTo>
                    <a:pt x="1043940" y="1322886"/>
                    <a:pt x="1064260" y="1291136"/>
                    <a:pt x="1082040" y="1289866"/>
                  </a:cubicBezTo>
                  <a:cubicBezTo>
                    <a:pt x="1099820" y="1288596"/>
                    <a:pt x="1111250" y="1348286"/>
                    <a:pt x="1135380" y="1320346"/>
                  </a:cubicBezTo>
                  <a:cubicBezTo>
                    <a:pt x="1159510" y="1292406"/>
                    <a:pt x="1179830" y="1341936"/>
                    <a:pt x="1226820" y="1122226"/>
                  </a:cubicBezTo>
                  <a:cubicBezTo>
                    <a:pt x="1273810" y="902516"/>
                    <a:pt x="1250950" y="46536"/>
                    <a:pt x="1417320" y="2086"/>
                  </a:cubicBezTo>
                  <a:cubicBezTo>
                    <a:pt x="1583690" y="-42364"/>
                    <a:pt x="1969770" y="635816"/>
                    <a:pt x="2225040" y="855526"/>
                  </a:cubicBezTo>
                  <a:cubicBezTo>
                    <a:pt x="2480310" y="1075236"/>
                    <a:pt x="2807970" y="1239066"/>
                    <a:pt x="2948940" y="1320346"/>
                  </a:cubicBezTo>
                  <a:cubicBezTo>
                    <a:pt x="3089910" y="1401626"/>
                    <a:pt x="3070860" y="1343206"/>
                    <a:pt x="3070860" y="1343206"/>
                  </a:cubicBezTo>
                  <a:cubicBezTo>
                    <a:pt x="3092450" y="1343206"/>
                    <a:pt x="3063240" y="1329236"/>
                    <a:pt x="3078480" y="1320346"/>
                  </a:cubicBezTo>
                  <a:cubicBezTo>
                    <a:pt x="3093720" y="1311456"/>
                    <a:pt x="3135630" y="1288596"/>
                    <a:pt x="3162300" y="1289866"/>
                  </a:cubicBezTo>
                  <a:cubicBezTo>
                    <a:pt x="3188970" y="1291136"/>
                    <a:pt x="3218180" y="1325426"/>
                    <a:pt x="3238500" y="1327966"/>
                  </a:cubicBezTo>
                  <a:cubicBezTo>
                    <a:pt x="3258820" y="1330506"/>
                    <a:pt x="3267710" y="1305106"/>
                    <a:pt x="3284220" y="1305106"/>
                  </a:cubicBezTo>
                  <a:cubicBezTo>
                    <a:pt x="3300730" y="1305106"/>
                    <a:pt x="3319780" y="1327966"/>
                    <a:pt x="3337560" y="1327966"/>
                  </a:cubicBezTo>
                  <a:cubicBezTo>
                    <a:pt x="3355340" y="1327966"/>
                    <a:pt x="3368040" y="1303836"/>
                    <a:pt x="3390900" y="1305106"/>
                  </a:cubicBezTo>
                  <a:cubicBezTo>
                    <a:pt x="3413760" y="1306376"/>
                    <a:pt x="3451860" y="1334316"/>
                    <a:pt x="3474720" y="1335586"/>
                  </a:cubicBezTo>
                  <a:cubicBezTo>
                    <a:pt x="3497580" y="1336856"/>
                    <a:pt x="3506470" y="1312726"/>
                    <a:pt x="3528060" y="1312726"/>
                  </a:cubicBezTo>
                  <a:cubicBezTo>
                    <a:pt x="3549650" y="1312726"/>
                    <a:pt x="3582670" y="1336856"/>
                    <a:pt x="3604260" y="1335586"/>
                  </a:cubicBezTo>
                  <a:cubicBezTo>
                    <a:pt x="3625850" y="1334316"/>
                    <a:pt x="3629660" y="1308916"/>
                    <a:pt x="3657600" y="1305106"/>
                  </a:cubicBezTo>
                  <a:cubicBezTo>
                    <a:pt x="3685540" y="1301296"/>
                    <a:pt x="3743960" y="1307646"/>
                    <a:pt x="3771900" y="1312726"/>
                  </a:cubicBezTo>
                  <a:cubicBezTo>
                    <a:pt x="3799840" y="1317806"/>
                    <a:pt x="3803650" y="1336856"/>
                    <a:pt x="3825240" y="1335586"/>
                  </a:cubicBezTo>
                  <a:cubicBezTo>
                    <a:pt x="3846830" y="1334316"/>
                    <a:pt x="3882390" y="1310186"/>
                    <a:pt x="3901440" y="1305106"/>
                  </a:cubicBezTo>
                  <a:cubicBezTo>
                    <a:pt x="3920490" y="1300026"/>
                    <a:pt x="3930015" y="1302566"/>
                    <a:pt x="3939540" y="130510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100"/>
            </a:p>
          </p:txBody>
        </p:sp>
        <p:cxnSp>
          <p:nvCxnSpPr>
            <p:cNvPr id="103" name="Straight Connector 102">
              <a:extLst>
                <a:ext uri="{FF2B5EF4-FFF2-40B4-BE49-F238E27FC236}">
                  <a16:creationId xmlns:a16="http://schemas.microsoft.com/office/drawing/2014/main" id="{8794C317-9D37-7FEB-35CB-1843D558EC7F}"/>
                </a:ext>
              </a:extLst>
            </p:cNvPr>
            <p:cNvCxnSpPr>
              <a:cxnSpLocks/>
            </p:cNvCxnSpPr>
            <p:nvPr/>
          </p:nvCxnSpPr>
          <p:spPr>
            <a:xfrm flipV="1">
              <a:off x="2402667" y="3555415"/>
              <a:ext cx="0" cy="1677911"/>
            </a:xfrm>
            <a:prstGeom prst="line">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59F3233F-C0E2-16DE-F4F1-2CB5ED28BD30}"/>
                </a:ext>
              </a:extLst>
            </p:cNvPr>
            <p:cNvCxnSpPr/>
            <p:nvPr/>
          </p:nvCxnSpPr>
          <p:spPr>
            <a:xfrm>
              <a:off x="2436073" y="4768747"/>
              <a:ext cx="6874143" cy="0"/>
            </a:xfrm>
            <a:prstGeom prst="line">
              <a:avLst/>
            </a:prstGeom>
            <a:ln>
              <a:prstDash val="sysDash"/>
              <a:headEnd type="none"/>
              <a:tailEnd type="none"/>
            </a:ln>
          </p:spPr>
          <p:style>
            <a:lnRef idx="1">
              <a:schemeClr val="accent1"/>
            </a:lnRef>
            <a:fillRef idx="0">
              <a:schemeClr val="accent1"/>
            </a:fillRef>
            <a:effectRef idx="0">
              <a:schemeClr val="accent1"/>
            </a:effectRef>
            <a:fontRef idx="minor">
              <a:schemeClr val="tx1"/>
            </a:fontRef>
          </p:style>
        </p:cxnSp>
        <p:sp>
          <p:nvSpPr>
            <p:cNvPr id="105" name="Oval 104">
              <a:extLst>
                <a:ext uri="{FF2B5EF4-FFF2-40B4-BE49-F238E27FC236}">
                  <a16:creationId xmlns:a16="http://schemas.microsoft.com/office/drawing/2014/main" id="{756B065E-F0BD-BDBD-201B-F57CC42984E5}"/>
                </a:ext>
              </a:extLst>
            </p:cNvPr>
            <p:cNvSpPr/>
            <p:nvPr/>
          </p:nvSpPr>
          <p:spPr>
            <a:xfrm>
              <a:off x="4112512" y="4623812"/>
              <a:ext cx="313378" cy="254951"/>
            </a:xfrm>
            <a:prstGeom prst="ellipse">
              <a:avLst/>
            </a:prstGeom>
            <a:no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NL" sz="1100" dirty="0">
                <a:ea typeface="Source Sans Pro" panose="020B0503030403020204" pitchFamily="34" charset="0"/>
              </a:endParaRPr>
            </a:p>
          </p:txBody>
        </p:sp>
        <p:cxnSp>
          <p:nvCxnSpPr>
            <p:cNvPr id="106" name="Straight Connector 105">
              <a:extLst>
                <a:ext uri="{FF2B5EF4-FFF2-40B4-BE49-F238E27FC236}">
                  <a16:creationId xmlns:a16="http://schemas.microsoft.com/office/drawing/2014/main" id="{1FD15413-9497-19A7-B684-F7A6EF574A30}"/>
                </a:ext>
              </a:extLst>
            </p:cNvPr>
            <p:cNvCxnSpPr>
              <a:cxnSpLocks/>
            </p:cNvCxnSpPr>
            <p:nvPr/>
          </p:nvCxnSpPr>
          <p:spPr>
            <a:xfrm>
              <a:off x="6027677" y="3470572"/>
              <a:ext cx="0" cy="1727778"/>
            </a:xfrm>
            <a:prstGeom prst="line">
              <a:avLst/>
            </a:prstGeom>
            <a:ln w="19050">
              <a:prstDash val="sysDash"/>
            </a:ln>
          </p:spPr>
          <p:style>
            <a:lnRef idx="1">
              <a:schemeClr val="accent5"/>
            </a:lnRef>
            <a:fillRef idx="0">
              <a:schemeClr val="accent5"/>
            </a:fillRef>
            <a:effectRef idx="0">
              <a:schemeClr val="accent5"/>
            </a:effectRef>
            <a:fontRef idx="minor">
              <a:schemeClr val="tx1"/>
            </a:fontRef>
          </p:style>
        </p:cxnSp>
        <p:sp>
          <p:nvSpPr>
            <p:cNvPr id="107" name="Right Brace 106">
              <a:extLst>
                <a:ext uri="{FF2B5EF4-FFF2-40B4-BE49-F238E27FC236}">
                  <a16:creationId xmlns:a16="http://schemas.microsoft.com/office/drawing/2014/main" id="{5FCE60A5-F9B0-E3E8-F053-E5EDF6E8CCE0}"/>
                </a:ext>
              </a:extLst>
            </p:cNvPr>
            <p:cNvSpPr/>
            <p:nvPr/>
          </p:nvSpPr>
          <p:spPr>
            <a:xfrm rot="16200000">
              <a:off x="4986227" y="2573300"/>
              <a:ext cx="305547" cy="1777344"/>
            </a:xfrm>
            <a:prstGeom prst="rightBrace">
              <a:avLst/>
            </a:prstGeom>
            <a:ln w="25400"/>
          </p:spPr>
          <p:style>
            <a:lnRef idx="1">
              <a:schemeClr val="accent5"/>
            </a:lnRef>
            <a:fillRef idx="0">
              <a:schemeClr val="accent5"/>
            </a:fillRef>
            <a:effectRef idx="0">
              <a:schemeClr val="accent5"/>
            </a:effectRef>
            <a:fontRef idx="minor">
              <a:schemeClr val="tx1"/>
            </a:fontRef>
          </p:style>
          <p:txBody>
            <a:bodyPr rtlCol="0" anchor="ctr"/>
            <a:lstStyle/>
            <a:p>
              <a:pPr algn="ctr"/>
              <a:endParaRPr lang="en-NL" sz="1100"/>
            </a:p>
          </p:txBody>
        </p:sp>
        <p:sp>
          <p:nvSpPr>
            <p:cNvPr id="108" name="Oval 107">
              <a:extLst>
                <a:ext uri="{FF2B5EF4-FFF2-40B4-BE49-F238E27FC236}">
                  <a16:creationId xmlns:a16="http://schemas.microsoft.com/office/drawing/2014/main" id="{4C433644-2F85-0ECC-705F-7C6CA06EF547}"/>
                </a:ext>
              </a:extLst>
            </p:cNvPr>
            <p:cNvSpPr/>
            <p:nvPr/>
          </p:nvSpPr>
          <p:spPr>
            <a:xfrm>
              <a:off x="5870988" y="4652514"/>
              <a:ext cx="313378" cy="254951"/>
            </a:xfrm>
            <a:prstGeom prst="ellipse">
              <a:avLst/>
            </a:prstGeom>
            <a:no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NL" sz="1100" dirty="0">
                <a:ea typeface="Source Sans Pro" panose="020B0503030403020204" pitchFamily="34" charset="0"/>
              </a:endParaRPr>
            </a:p>
          </p:txBody>
        </p:sp>
        <p:sp>
          <p:nvSpPr>
            <p:cNvPr id="109" name="Rectangle: Rounded Corners 108">
              <a:extLst>
                <a:ext uri="{FF2B5EF4-FFF2-40B4-BE49-F238E27FC236}">
                  <a16:creationId xmlns:a16="http://schemas.microsoft.com/office/drawing/2014/main" id="{B82C4173-2D0B-49B0-71FB-BE1DCFC2AC57}"/>
                </a:ext>
              </a:extLst>
            </p:cNvPr>
            <p:cNvSpPr/>
            <p:nvPr/>
          </p:nvSpPr>
          <p:spPr>
            <a:xfrm>
              <a:off x="2818009" y="5566577"/>
              <a:ext cx="4683753" cy="36402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100" dirty="0">
                  <a:ea typeface="Source Sans Pro" panose="020B0503030403020204" pitchFamily="34" charset="0"/>
                </a:rPr>
                <a:t>Time of Arrival: 1.56 nanoseconds precision</a:t>
              </a:r>
            </a:p>
          </p:txBody>
        </p:sp>
      </p:grpSp>
    </p:spTree>
    <p:extLst>
      <p:ext uri="{BB962C8B-B14F-4D97-AF65-F5344CB8AC3E}">
        <p14:creationId xmlns:p14="http://schemas.microsoft.com/office/powerpoint/2010/main" val="3375000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6269576-54C0-4B5D-A8CF-E384EEADBD1E}"/>
              </a:ext>
            </a:extLst>
          </p:cNvPr>
          <p:cNvSpPr>
            <a:spLocks noGrp="1"/>
          </p:cNvSpPr>
          <p:nvPr>
            <p:ph type="dt" sz="half" idx="14"/>
          </p:nvPr>
        </p:nvSpPr>
        <p:spPr/>
        <p:txBody>
          <a:bodyPr/>
          <a:lstStyle/>
          <a:p>
            <a:fld id="{13DA5EE8-1B5A-457B-A655-6F69C0423584}" type="datetime3">
              <a:rPr lang="en-US" smtClean="0"/>
              <a:t>24 January 2025</a:t>
            </a:fld>
            <a:endParaRPr lang="en-US"/>
          </a:p>
        </p:txBody>
      </p:sp>
      <p:sp>
        <p:nvSpPr>
          <p:cNvPr id="5" name="Footer Placeholder 4">
            <a:extLst>
              <a:ext uri="{FF2B5EF4-FFF2-40B4-BE49-F238E27FC236}">
                <a16:creationId xmlns:a16="http://schemas.microsoft.com/office/drawing/2014/main" id="{39863CBE-8BB0-4E29-993A-FC30BC19A098}"/>
              </a:ext>
            </a:extLst>
          </p:cNvPr>
          <p:cNvSpPr>
            <a:spLocks noGrp="1"/>
          </p:cNvSpPr>
          <p:nvPr>
            <p:ph type="ftr" sz="quarter" idx="15"/>
          </p:nvPr>
        </p:nvSpPr>
        <p:spPr/>
        <p:txBody>
          <a:bodyPr/>
          <a:lstStyle/>
          <a:p>
            <a:r>
              <a:rPr lang="pt-BR"/>
              <a:t>Hybrid Pixel Single Photon Detector for Quantum Application |  Shazia Farooq</a:t>
            </a:r>
            <a:endParaRPr lang="en-US"/>
          </a:p>
        </p:txBody>
      </p:sp>
      <p:sp>
        <p:nvSpPr>
          <p:cNvPr id="58" name="TextBox 57">
            <a:extLst>
              <a:ext uri="{FF2B5EF4-FFF2-40B4-BE49-F238E27FC236}">
                <a16:creationId xmlns:a16="http://schemas.microsoft.com/office/drawing/2014/main" id="{9B1628BD-8DCC-5C77-B76A-9AEBC493BD61}"/>
              </a:ext>
            </a:extLst>
          </p:cNvPr>
          <p:cNvSpPr txBox="1"/>
          <p:nvPr/>
        </p:nvSpPr>
        <p:spPr>
          <a:xfrm>
            <a:off x="8577122" y="2006606"/>
            <a:ext cx="1384882" cy="369332"/>
          </a:xfrm>
          <a:prstGeom prst="rect">
            <a:avLst/>
          </a:prstGeom>
          <a:noFill/>
        </p:spPr>
        <p:txBody>
          <a:bodyPr wrap="square">
            <a:spAutoFit/>
          </a:bodyPr>
          <a:lstStyle/>
          <a:p>
            <a:r>
              <a:rPr lang="de-DE" b="1">
                <a:solidFill>
                  <a:srgbClr val="002060"/>
                </a:solidFill>
              </a:rPr>
              <a:t>Ev</a:t>
            </a:r>
            <a:r>
              <a:rPr lang="de-DE" sz="1800" b="1">
                <a:solidFill>
                  <a:srgbClr val="002060"/>
                </a:solidFill>
              </a:rPr>
              <a:t>ent-based</a:t>
            </a:r>
            <a:endParaRPr lang="en-NL" sz="1800" b="1">
              <a:solidFill>
                <a:srgbClr val="002060"/>
              </a:solidFill>
            </a:endParaRPr>
          </a:p>
        </p:txBody>
      </p:sp>
      <p:pic>
        <p:nvPicPr>
          <p:cNvPr id="66" name="Picture 65">
            <a:extLst>
              <a:ext uri="{FF2B5EF4-FFF2-40B4-BE49-F238E27FC236}">
                <a16:creationId xmlns:a16="http://schemas.microsoft.com/office/drawing/2014/main" id="{9EE522B8-F75B-E02C-73DB-7343244D7E7B}"/>
              </a:ext>
            </a:extLst>
          </p:cNvPr>
          <p:cNvPicPr>
            <a:picLocks noChangeAspect="1"/>
          </p:cNvPicPr>
          <p:nvPr/>
        </p:nvPicPr>
        <p:blipFill>
          <a:blip r:embed="rId3"/>
          <a:stretch>
            <a:fillRect/>
          </a:stretch>
        </p:blipFill>
        <p:spPr>
          <a:xfrm>
            <a:off x="7682400" y="1738643"/>
            <a:ext cx="3970925" cy="4297680"/>
          </a:xfrm>
          <a:prstGeom prst="rect">
            <a:avLst/>
          </a:prstGeom>
        </p:spPr>
      </p:pic>
      <p:pic>
        <p:nvPicPr>
          <p:cNvPr id="67" name="Picture 66">
            <a:extLst>
              <a:ext uri="{FF2B5EF4-FFF2-40B4-BE49-F238E27FC236}">
                <a16:creationId xmlns:a16="http://schemas.microsoft.com/office/drawing/2014/main" id="{3C92CC23-E210-5BF4-C0AB-9FDFF09E50C8}"/>
              </a:ext>
            </a:extLst>
          </p:cNvPr>
          <p:cNvPicPr>
            <a:picLocks noChangeAspect="1"/>
          </p:cNvPicPr>
          <p:nvPr/>
        </p:nvPicPr>
        <p:blipFill>
          <a:blip r:embed="rId4"/>
          <a:stretch>
            <a:fillRect/>
          </a:stretch>
        </p:blipFill>
        <p:spPr>
          <a:xfrm>
            <a:off x="9962004" y="4406189"/>
            <a:ext cx="2074391" cy="1554480"/>
          </a:xfrm>
          <a:prstGeom prst="rect">
            <a:avLst/>
          </a:prstGeom>
        </p:spPr>
      </p:pic>
      <p:grpSp>
        <p:nvGrpSpPr>
          <p:cNvPr id="130" name="Group 129">
            <a:extLst>
              <a:ext uri="{FF2B5EF4-FFF2-40B4-BE49-F238E27FC236}">
                <a16:creationId xmlns:a16="http://schemas.microsoft.com/office/drawing/2014/main" id="{330FBE47-31C2-E85F-3A48-6C5A50CA20F7}"/>
              </a:ext>
            </a:extLst>
          </p:cNvPr>
          <p:cNvGrpSpPr>
            <a:grpSpLocks noChangeAspect="1"/>
          </p:cNvGrpSpPr>
          <p:nvPr/>
        </p:nvGrpSpPr>
        <p:grpSpPr>
          <a:xfrm>
            <a:off x="10932928" y="2338776"/>
            <a:ext cx="1280160" cy="1291045"/>
            <a:chOff x="9607757" y="377836"/>
            <a:chExt cx="1163131" cy="1625214"/>
          </a:xfrm>
          <a:scene3d>
            <a:camera prst="isometricLeftDown"/>
            <a:lightRig rig="threePt" dir="t"/>
          </a:scene3d>
        </p:grpSpPr>
        <p:sp>
          <p:nvSpPr>
            <p:cNvPr id="164" name="Cube 163">
              <a:extLst>
                <a:ext uri="{FF2B5EF4-FFF2-40B4-BE49-F238E27FC236}">
                  <a16:creationId xmlns:a16="http://schemas.microsoft.com/office/drawing/2014/main" id="{1F75D727-3C0D-2EA6-2C2B-C26EAD7F18E6}"/>
                </a:ext>
              </a:extLst>
            </p:cNvPr>
            <p:cNvSpPr/>
            <p:nvPr/>
          </p:nvSpPr>
          <p:spPr>
            <a:xfrm>
              <a:off x="9607757" y="377836"/>
              <a:ext cx="1163131" cy="1372980"/>
            </a:xfrm>
            <a:prstGeom prst="cube">
              <a:avLst>
                <a:gd name="adj" fmla="val 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165" name="Arc 164">
              <a:extLst>
                <a:ext uri="{FF2B5EF4-FFF2-40B4-BE49-F238E27FC236}">
                  <a16:creationId xmlns:a16="http://schemas.microsoft.com/office/drawing/2014/main" id="{AD7E93E1-AAF1-14FC-7CC6-C6D0BC55F454}"/>
                </a:ext>
              </a:extLst>
            </p:cNvPr>
            <p:cNvSpPr/>
            <p:nvPr/>
          </p:nvSpPr>
          <p:spPr>
            <a:xfrm>
              <a:off x="9675735" y="632856"/>
              <a:ext cx="901209" cy="1370194"/>
            </a:xfrm>
            <a:prstGeom prst="arc">
              <a:avLst>
                <a:gd name="adj1" fmla="val 12860539"/>
                <a:gd name="adj2" fmla="val 2373332"/>
              </a:avLst>
            </a:prstGeom>
            <a:ln w="76200">
              <a:solidFill>
                <a:srgbClr val="FF0000"/>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US"/>
            </a:p>
          </p:txBody>
        </p:sp>
      </p:grpSp>
      <p:grpSp>
        <p:nvGrpSpPr>
          <p:cNvPr id="3" name="Group 2">
            <a:extLst>
              <a:ext uri="{FF2B5EF4-FFF2-40B4-BE49-F238E27FC236}">
                <a16:creationId xmlns:a16="http://schemas.microsoft.com/office/drawing/2014/main" id="{1DB83656-8F13-8A93-39BC-0E73D20663FE}"/>
              </a:ext>
            </a:extLst>
          </p:cNvPr>
          <p:cNvGrpSpPr/>
          <p:nvPr/>
        </p:nvGrpSpPr>
        <p:grpSpPr>
          <a:xfrm>
            <a:off x="6456128" y="4000740"/>
            <a:ext cx="1541113" cy="1451804"/>
            <a:chOff x="9015485" y="3944489"/>
            <a:chExt cx="2196318" cy="2069039"/>
          </a:xfrm>
        </p:grpSpPr>
        <p:sp>
          <p:nvSpPr>
            <p:cNvPr id="819" name="Rectangle 818">
              <a:extLst>
                <a:ext uri="{FF2B5EF4-FFF2-40B4-BE49-F238E27FC236}">
                  <a16:creationId xmlns:a16="http://schemas.microsoft.com/office/drawing/2014/main" id="{B76C97EA-F675-A419-A85F-569B2251EA98}"/>
                </a:ext>
              </a:extLst>
            </p:cNvPr>
            <p:cNvSpPr/>
            <p:nvPr/>
          </p:nvSpPr>
          <p:spPr>
            <a:xfrm>
              <a:off x="9015485"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20" name="Rectangle 819">
              <a:extLst>
                <a:ext uri="{FF2B5EF4-FFF2-40B4-BE49-F238E27FC236}">
                  <a16:creationId xmlns:a16="http://schemas.microsoft.com/office/drawing/2014/main" id="{70D220C5-690D-F8D1-4A5A-F073257571A6}"/>
                </a:ext>
              </a:extLst>
            </p:cNvPr>
            <p:cNvSpPr/>
            <p:nvPr/>
          </p:nvSpPr>
          <p:spPr>
            <a:xfrm>
              <a:off x="9219624"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21" name="Rectangle 820">
              <a:extLst>
                <a:ext uri="{FF2B5EF4-FFF2-40B4-BE49-F238E27FC236}">
                  <a16:creationId xmlns:a16="http://schemas.microsoft.com/office/drawing/2014/main" id="{9832C663-BF22-643C-3020-AD290F3F81F1}"/>
                </a:ext>
              </a:extLst>
            </p:cNvPr>
            <p:cNvSpPr/>
            <p:nvPr/>
          </p:nvSpPr>
          <p:spPr>
            <a:xfrm>
              <a:off x="9423763"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22" name="Rectangle 821">
              <a:extLst>
                <a:ext uri="{FF2B5EF4-FFF2-40B4-BE49-F238E27FC236}">
                  <a16:creationId xmlns:a16="http://schemas.microsoft.com/office/drawing/2014/main" id="{23DCABE6-7BE7-8F8C-D70D-E1CCC02CA423}"/>
                </a:ext>
              </a:extLst>
            </p:cNvPr>
            <p:cNvSpPr/>
            <p:nvPr/>
          </p:nvSpPr>
          <p:spPr>
            <a:xfrm>
              <a:off x="9627902"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23" name="Rectangle 822">
              <a:extLst>
                <a:ext uri="{FF2B5EF4-FFF2-40B4-BE49-F238E27FC236}">
                  <a16:creationId xmlns:a16="http://schemas.microsoft.com/office/drawing/2014/main" id="{1DE29E3D-281C-4ADD-C984-4AD9089714BF}"/>
                </a:ext>
              </a:extLst>
            </p:cNvPr>
            <p:cNvSpPr/>
            <p:nvPr/>
          </p:nvSpPr>
          <p:spPr>
            <a:xfrm>
              <a:off x="9832041"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24" name="Rectangle 823">
              <a:extLst>
                <a:ext uri="{FF2B5EF4-FFF2-40B4-BE49-F238E27FC236}">
                  <a16:creationId xmlns:a16="http://schemas.microsoft.com/office/drawing/2014/main" id="{BB4DB675-70D5-A546-80F8-60ECAD572995}"/>
                </a:ext>
              </a:extLst>
            </p:cNvPr>
            <p:cNvSpPr/>
            <p:nvPr/>
          </p:nvSpPr>
          <p:spPr>
            <a:xfrm>
              <a:off x="10036180" y="3944489"/>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25" name="Rectangle 824">
              <a:extLst>
                <a:ext uri="{FF2B5EF4-FFF2-40B4-BE49-F238E27FC236}">
                  <a16:creationId xmlns:a16="http://schemas.microsoft.com/office/drawing/2014/main" id="{F406E1FD-A0E0-8976-4BD4-2BF11E49D2EA}"/>
                </a:ext>
              </a:extLst>
            </p:cNvPr>
            <p:cNvSpPr/>
            <p:nvPr/>
          </p:nvSpPr>
          <p:spPr>
            <a:xfrm>
              <a:off x="10240319"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26" name="Rectangle 825">
              <a:extLst>
                <a:ext uri="{FF2B5EF4-FFF2-40B4-BE49-F238E27FC236}">
                  <a16:creationId xmlns:a16="http://schemas.microsoft.com/office/drawing/2014/main" id="{C0B4596F-48E3-0CB9-5B16-58D3D2BF0079}"/>
                </a:ext>
              </a:extLst>
            </p:cNvPr>
            <p:cNvSpPr/>
            <p:nvPr/>
          </p:nvSpPr>
          <p:spPr>
            <a:xfrm>
              <a:off x="10444458"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27" name="Rectangle 826">
              <a:extLst>
                <a:ext uri="{FF2B5EF4-FFF2-40B4-BE49-F238E27FC236}">
                  <a16:creationId xmlns:a16="http://schemas.microsoft.com/office/drawing/2014/main" id="{1F9C4B9C-DC39-A688-519E-D2CD10B81CBA}"/>
                </a:ext>
              </a:extLst>
            </p:cNvPr>
            <p:cNvSpPr/>
            <p:nvPr/>
          </p:nvSpPr>
          <p:spPr>
            <a:xfrm>
              <a:off x="10648597"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28" name="Rectangle 827">
              <a:extLst>
                <a:ext uri="{FF2B5EF4-FFF2-40B4-BE49-F238E27FC236}">
                  <a16:creationId xmlns:a16="http://schemas.microsoft.com/office/drawing/2014/main" id="{19238BB5-3E98-2841-D15D-F7CD7DCB971C}"/>
                </a:ext>
              </a:extLst>
            </p:cNvPr>
            <p:cNvSpPr/>
            <p:nvPr/>
          </p:nvSpPr>
          <p:spPr>
            <a:xfrm>
              <a:off x="10852736"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29" name="Rectangle 828">
              <a:extLst>
                <a:ext uri="{FF2B5EF4-FFF2-40B4-BE49-F238E27FC236}">
                  <a16:creationId xmlns:a16="http://schemas.microsoft.com/office/drawing/2014/main" id="{A2B8D44C-69C0-D119-00D1-5625E970432B}"/>
                </a:ext>
              </a:extLst>
            </p:cNvPr>
            <p:cNvSpPr/>
            <p:nvPr/>
          </p:nvSpPr>
          <p:spPr>
            <a:xfrm>
              <a:off x="11056876"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30" name="Rectangle 829">
              <a:extLst>
                <a:ext uri="{FF2B5EF4-FFF2-40B4-BE49-F238E27FC236}">
                  <a16:creationId xmlns:a16="http://schemas.microsoft.com/office/drawing/2014/main" id="{C5BCC231-3CF0-B4C8-1878-BAE39F0AFC40}"/>
                </a:ext>
              </a:extLst>
            </p:cNvPr>
            <p:cNvSpPr/>
            <p:nvPr/>
          </p:nvSpPr>
          <p:spPr>
            <a:xfrm>
              <a:off x="9015485"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31" name="Rectangle 830">
              <a:extLst>
                <a:ext uri="{FF2B5EF4-FFF2-40B4-BE49-F238E27FC236}">
                  <a16:creationId xmlns:a16="http://schemas.microsoft.com/office/drawing/2014/main" id="{541564E3-9E92-6D8E-A869-036266D1960E}"/>
                </a:ext>
              </a:extLst>
            </p:cNvPr>
            <p:cNvSpPr/>
            <p:nvPr/>
          </p:nvSpPr>
          <p:spPr>
            <a:xfrm>
              <a:off x="9219624"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32" name="Rectangle 831">
              <a:extLst>
                <a:ext uri="{FF2B5EF4-FFF2-40B4-BE49-F238E27FC236}">
                  <a16:creationId xmlns:a16="http://schemas.microsoft.com/office/drawing/2014/main" id="{545B7E08-621F-E139-995B-E6F8035ABAFF}"/>
                </a:ext>
              </a:extLst>
            </p:cNvPr>
            <p:cNvSpPr/>
            <p:nvPr/>
          </p:nvSpPr>
          <p:spPr>
            <a:xfrm>
              <a:off x="9423763"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33" name="Rectangle 832">
              <a:extLst>
                <a:ext uri="{FF2B5EF4-FFF2-40B4-BE49-F238E27FC236}">
                  <a16:creationId xmlns:a16="http://schemas.microsoft.com/office/drawing/2014/main" id="{074AD614-2432-B0D2-DD95-E34AE0526E1A}"/>
                </a:ext>
              </a:extLst>
            </p:cNvPr>
            <p:cNvSpPr/>
            <p:nvPr/>
          </p:nvSpPr>
          <p:spPr>
            <a:xfrm>
              <a:off x="9627902"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34" name="Rectangle 833">
              <a:extLst>
                <a:ext uri="{FF2B5EF4-FFF2-40B4-BE49-F238E27FC236}">
                  <a16:creationId xmlns:a16="http://schemas.microsoft.com/office/drawing/2014/main" id="{8438236A-A43A-66E5-F3F1-13A1B9915EF5}"/>
                </a:ext>
              </a:extLst>
            </p:cNvPr>
            <p:cNvSpPr/>
            <p:nvPr/>
          </p:nvSpPr>
          <p:spPr>
            <a:xfrm>
              <a:off x="9832041" y="4157168"/>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35" name="Rectangle 834">
              <a:extLst>
                <a:ext uri="{FF2B5EF4-FFF2-40B4-BE49-F238E27FC236}">
                  <a16:creationId xmlns:a16="http://schemas.microsoft.com/office/drawing/2014/main" id="{D576CE0E-8F54-7BE4-44EA-C2906AC8C49D}"/>
                </a:ext>
              </a:extLst>
            </p:cNvPr>
            <p:cNvSpPr/>
            <p:nvPr/>
          </p:nvSpPr>
          <p:spPr>
            <a:xfrm>
              <a:off x="10036180" y="4157168"/>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36" name="Rectangle 835">
              <a:extLst>
                <a:ext uri="{FF2B5EF4-FFF2-40B4-BE49-F238E27FC236}">
                  <a16:creationId xmlns:a16="http://schemas.microsoft.com/office/drawing/2014/main" id="{CC149C9E-5FC3-4597-A03C-91A4D3F2D81E}"/>
                </a:ext>
              </a:extLst>
            </p:cNvPr>
            <p:cNvSpPr/>
            <p:nvPr/>
          </p:nvSpPr>
          <p:spPr>
            <a:xfrm>
              <a:off x="10240319" y="4157168"/>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37" name="Rectangle 836">
              <a:extLst>
                <a:ext uri="{FF2B5EF4-FFF2-40B4-BE49-F238E27FC236}">
                  <a16:creationId xmlns:a16="http://schemas.microsoft.com/office/drawing/2014/main" id="{6D7A965C-EB4D-D3C2-ADA8-BED1B8634FD5}"/>
                </a:ext>
              </a:extLst>
            </p:cNvPr>
            <p:cNvSpPr/>
            <p:nvPr/>
          </p:nvSpPr>
          <p:spPr>
            <a:xfrm>
              <a:off x="10444458"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38" name="Rectangle 837">
              <a:extLst>
                <a:ext uri="{FF2B5EF4-FFF2-40B4-BE49-F238E27FC236}">
                  <a16:creationId xmlns:a16="http://schemas.microsoft.com/office/drawing/2014/main" id="{2F5B5584-095D-0AD9-9195-25382A68907A}"/>
                </a:ext>
              </a:extLst>
            </p:cNvPr>
            <p:cNvSpPr/>
            <p:nvPr/>
          </p:nvSpPr>
          <p:spPr>
            <a:xfrm>
              <a:off x="10648597"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39" name="Rectangle 838">
              <a:extLst>
                <a:ext uri="{FF2B5EF4-FFF2-40B4-BE49-F238E27FC236}">
                  <a16:creationId xmlns:a16="http://schemas.microsoft.com/office/drawing/2014/main" id="{8BCB88A7-C8FE-76D3-CD4B-EA12D7461418}"/>
                </a:ext>
              </a:extLst>
            </p:cNvPr>
            <p:cNvSpPr/>
            <p:nvPr/>
          </p:nvSpPr>
          <p:spPr>
            <a:xfrm>
              <a:off x="10852736"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40" name="Rectangle 839">
              <a:extLst>
                <a:ext uri="{FF2B5EF4-FFF2-40B4-BE49-F238E27FC236}">
                  <a16:creationId xmlns:a16="http://schemas.microsoft.com/office/drawing/2014/main" id="{5704B356-DABF-1D8A-F3C6-19A7FDFEC8FE}"/>
                </a:ext>
              </a:extLst>
            </p:cNvPr>
            <p:cNvSpPr/>
            <p:nvPr/>
          </p:nvSpPr>
          <p:spPr>
            <a:xfrm>
              <a:off x="11056876"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41" name="Rectangle 840">
              <a:extLst>
                <a:ext uri="{FF2B5EF4-FFF2-40B4-BE49-F238E27FC236}">
                  <a16:creationId xmlns:a16="http://schemas.microsoft.com/office/drawing/2014/main" id="{19EAFFEA-15E0-1904-0435-85A46AF306C1}"/>
                </a:ext>
              </a:extLst>
            </p:cNvPr>
            <p:cNvSpPr/>
            <p:nvPr/>
          </p:nvSpPr>
          <p:spPr>
            <a:xfrm>
              <a:off x="9015485"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42" name="Rectangle 841">
              <a:extLst>
                <a:ext uri="{FF2B5EF4-FFF2-40B4-BE49-F238E27FC236}">
                  <a16:creationId xmlns:a16="http://schemas.microsoft.com/office/drawing/2014/main" id="{4F89D8E4-4008-58B8-8004-8FB15AC9E92D}"/>
                </a:ext>
              </a:extLst>
            </p:cNvPr>
            <p:cNvSpPr/>
            <p:nvPr/>
          </p:nvSpPr>
          <p:spPr>
            <a:xfrm>
              <a:off x="9219624"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43" name="Rectangle 842">
              <a:extLst>
                <a:ext uri="{FF2B5EF4-FFF2-40B4-BE49-F238E27FC236}">
                  <a16:creationId xmlns:a16="http://schemas.microsoft.com/office/drawing/2014/main" id="{B5B28570-7086-65FE-9CC0-5656037729F6}"/>
                </a:ext>
              </a:extLst>
            </p:cNvPr>
            <p:cNvSpPr/>
            <p:nvPr/>
          </p:nvSpPr>
          <p:spPr>
            <a:xfrm>
              <a:off x="9423763" y="436984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44" name="Rectangle 843">
              <a:extLst>
                <a:ext uri="{FF2B5EF4-FFF2-40B4-BE49-F238E27FC236}">
                  <a16:creationId xmlns:a16="http://schemas.microsoft.com/office/drawing/2014/main" id="{19BE336B-2C8E-8335-FA79-8EE651FB51AA}"/>
                </a:ext>
              </a:extLst>
            </p:cNvPr>
            <p:cNvSpPr/>
            <p:nvPr/>
          </p:nvSpPr>
          <p:spPr>
            <a:xfrm>
              <a:off x="9627902" y="436984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45" name="Rectangle 844">
              <a:extLst>
                <a:ext uri="{FF2B5EF4-FFF2-40B4-BE49-F238E27FC236}">
                  <a16:creationId xmlns:a16="http://schemas.microsoft.com/office/drawing/2014/main" id="{3EE1F7A8-2A40-0111-8524-C13F95BFDC40}"/>
                </a:ext>
              </a:extLst>
            </p:cNvPr>
            <p:cNvSpPr/>
            <p:nvPr/>
          </p:nvSpPr>
          <p:spPr>
            <a:xfrm>
              <a:off x="9832041" y="436984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46" name="Rectangle 845">
              <a:extLst>
                <a:ext uri="{FF2B5EF4-FFF2-40B4-BE49-F238E27FC236}">
                  <a16:creationId xmlns:a16="http://schemas.microsoft.com/office/drawing/2014/main" id="{02A4F788-8C5B-BDE7-A961-D37C12865157}"/>
                </a:ext>
              </a:extLst>
            </p:cNvPr>
            <p:cNvSpPr/>
            <p:nvPr/>
          </p:nvSpPr>
          <p:spPr>
            <a:xfrm>
              <a:off x="10036180" y="436984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47" name="Rectangle 846">
              <a:extLst>
                <a:ext uri="{FF2B5EF4-FFF2-40B4-BE49-F238E27FC236}">
                  <a16:creationId xmlns:a16="http://schemas.microsoft.com/office/drawing/2014/main" id="{774A185F-4277-E888-448F-83C0911655E5}"/>
                </a:ext>
              </a:extLst>
            </p:cNvPr>
            <p:cNvSpPr/>
            <p:nvPr/>
          </p:nvSpPr>
          <p:spPr>
            <a:xfrm>
              <a:off x="10240319" y="436984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48" name="Rectangle 847">
              <a:extLst>
                <a:ext uri="{FF2B5EF4-FFF2-40B4-BE49-F238E27FC236}">
                  <a16:creationId xmlns:a16="http://schemas.microsoft.com/office/drawing/2014/main" id="{EB65EF65-BAD9-4AA1-40C2-C2401DDAED6A}"/>
                </a:ext>
              </a:extLst>
            </p:cNvPr>
            <p:cNvSpPr/>
            <p:nvPr/>
          </p:nvSpPr>
          <p:spPr>
            <a:xfrm>
              <a:off x="10444458" y="436984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49" name="Rectangle 848">
              <a:extLst>
                <a:ext uri="{FF2B5EF4-FFF2-40B4-BE49-F238E27FC236}">
                  <a16:creationId xmlns:a16="http://schemas.microsoft.com/office/drawing/2014/main" id="{DDCABA69-9A1F-1C09-B6FD-26E2A82BF0E0}"/>
                </a:ext>
              </a:extLst>
            </p:cNvPr>
            <p:cNvSpPr/>
            <p:nvPr/>
          </p:nvSpPr>
          <p:spPr>
            <a:xfrm>
              <a:off x="10648597" y="436984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50" name="Rectangle 849">
              <a:extLst>
                <a:ext uri="{FF2B5EF4-FFF2-40B4-BE49-F238E27FC236}">
                  <a16:creationId xmlns:a16="http://schemas.microsoft.com/office/drawing/2014/main" id="{0D46DC7B-B7F8-DCC2-4BD9-79742E98A4A2}"/>
                </a:ext>
              </a:extLst>
            </p:cNvPr>
            <p:cNvSpPr/>
            <p:nvPr/>
          </p:nvSpPr>
          <p:spPr>
            <a:xfrm>
              <a:off x="10852736"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51" name="Rectangle 850">
              <a:extLst>
                <a:ext uri="{FF2B5EF4-FFF2-40B4-BE49-F238E27FC236}">
                  <a16:creationId xmlns:a16="http://schemas.microsoft.com/office/drawing/2014/main" id="{883E5BAA-5947-D139-D182-59013CA379F7}"/>
                </a:ext>
              </a:extLst>
            </p:cNvPr>
            <p:cNvSpPr/>
            <p:nvPr/>
          </p:nvSpPr>
          <p:spPr>
            <a:xfrm>
              <a:off x="11056876"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52" name="Rectangle 851">
              <a:extLst>
                <a:ext uri="{FF2B5EF4-FFF2-40B4-BE49-F238E27FC236}">
                  <a16:creationId xmlns:a16="http://schemas.microsoft.com/office/drawing/2014/main" id="{EEC42E68-0E29-366D-05AE-906B626A253F}"/>
                </a:ext>
              </a:extLst>
            </p:cNvPr>
            <p:cNvSpPr/>
            <p:nvPr/>
          </p:nvSpPr>
          <p:spPr>
            <a:xfrm>
              <a:off x="9015485"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53" name="Rectangle 852">
              <a:extLst>
                <a:ext uri="{FF2B5EF4-FFF2-40B4-BE49-F238E27FC236}">
                  <a16:creationId xmlns:a16="http://schemas.microsoft.com/office/drawing/2014/main" id="{61D709A7-0946-E7B9-1D63-CB74E1C2C8C0}"/>
                </a:ext>
              </a:extLst>
            </p:cNvPr>
            <p:cNvSpPr/>
            <p:nvPr/>
          </p:nvSpPr>
          <p:spPr>
            <a:xfrm>
              <a:off x="9219624"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54" name="Rectangle 853">
              <a:extLst>
                <a:ext uri="{FF2B5EF4-FFF2-40B4-BE49-F238E27FC236}">
                  <a16:creationId xmlns:a16="http://schemas.microsoft.com/office/drawing/2014/main" id="{4E3FEFCE-1AA3-5215-131C-FBBA226C55DA}"/>
                </a:ext>
              </a:extLst>
            </p:cNvPr>
            <p:cNvSpPr/>
            <p:nvPr/>
          </p:nvSpPr>
          <p:spPr>
            <a:xfrm>
              <a:off x="9423763"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55" name="Rectangle 854">
              <a:extLst>
                <a:ext uri="{FF2B5EF4-FFF2-40B4-BE49-F238E27FC236}">
                  <a16:creationId xmlns:a16="http://schemas.microsoft.com/office/drawing/2014/main" id="{E78CE30D-3226-5655-6211-5CB19B1C6122}"/>
                </a:ext>
              </a:extLst>
            </p:cNvPr>
            <p:cNvSpPr/>
            <p:nvPr/>
          </p:nvSpPr>
          <p:spPr>
            <a:xfrm>
              <a:off x="9627902"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56" name="Rectangle 855">
              <a:extLst>
                <a:ext uri="{FF2B5EF4-FFF2-40B4-BE49-F238E27FC236}">
                  <a16:creationId xmlns:a16="http://schemas.microsoft.com/office/drawing/2014/main" id="{A5A3494A-FDDA-EE99-B8ED-E99A67DB266B}"/>
                </a:ext>
              </a:extLst>
            </p:cNvPr>
            <p:cNvSpPr/>
            <p:nvPr/>
          </p:nvSpPr>
          <p:spPr>
            <a:xfrm>
              <a:off x="9832041"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57" name="Rectangle 856">
              <a:extLst>
                <a:ext uri="{FF2B5EF4-FFF2-40B4-BE49-F238E27FC236}">
                  <a16:creationId xmlns:a16="http://schemas.microsoft.com/office/drawing/2014/main" id="{C5EA568D-1D8E-AD58-D8E9-9A04E42D514D}"/>
                </a:ext>
              </a:extLst>
            </p:cNvPr>
            <p:cNvSpPr/>
            <p:nvPr/>
          </p:nvSpPr>
          <p:spPr>
            <a:xfrm>
              <a:off x="10036180"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58" name="Rectangle 857">
              <a:extLst>
                <a:ext uri="{FF2B5EF4-FFF2-40B4-BE49-F238E27FC236}">
                  <a16:creationId xmlns:a16="http://schemas.microsoft.com/office/drawing/2014/main" id="{20058418-C0FB-E989-F4CE-D1A80BA23DBC}"/>
                </a:ext>
              </a:extLst>
            </p:cNvPr>
            <p:cNvSpPr/>
            <p:nvPr/>
          </p:nvSpPr>
          <p:spPr>
            <a:xfrm>
              <a:off x="10240319"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59" name="Rectangle 858">
              <a:extLst>
                <a:ext uri="{FF2B5EF4-FFF2-40B4-BE49-F238E27FC236}">
                  <a16:creationId xmlns:a16="http://schemas.microsoft.com/office/drawing/2014/main" id="{D340BE92-9E73-5D41-D923-4F05A4EC3CD2}"/>
                </a:ext>
              </a:extLst>
            </p:cNvPr>
            <p:cNvSpPr/>
            <p:nvPr/>
          </p:nvSpPr>
          <p:spPr>
            <a:xfrm>
              <a:off x="10444458"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60" name="Rectangle 859">
              <a:extLst>
                <a:ext uri="{FF2B5EF4-FFF2-40B4-BE49-F238E27FC236}">
                  <a16:creationId xmlns:a16="http://schemas.microsoft.com/office/drawing/2014/main" id="{C441CC5E-8F72-7966-C68B-A2DF37C24E02}"/>
                </a:ext>
              </a:extLst>
            </p:cNvPr>
            <p:cNvSpPr/>
            <p:nvPr/>
          </p:nvSpPr>
          <p:spPr>
            <a:xfrm>
              <a:off x="10648597"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61" name="Rectangle 860">
              <a:extLst>
                <a:ext uri="{FF2B5EF4-FFF2-40B4-BE49-F238E27FC236}">
                  <a16:creationId xmlns:a16="http://schemas.microsoft.com/office/drawing/2014/main" id="{683680D8-9492-BE8D-7738-BDB9893F2E5B}"/>
                </a:ext>
              </a:extLst>
            </p:cNvPr>
            <p:cNvSpPr/>
            <p:nvPr/>
          </p:nvSpPr>
          <p:spPr>
            <a:xfrm>
              <a:off x="10852736"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62" name="Rectangle 861">
              <a:extLst>
                <a:ext uri="{FF2B5EF4-FFF2-40B4-BE49-F238E27FC236}">
                  <a16:creationId xmlns:a16="http://schemas.microsoft.com/office/drawing/2014/main" id="{227D8EDF-4AF7-B95C-0F0F-722BF3495B13}"/>
                </a:ext>
              </a:extLst>
            </p:cNvPr>
            <p:cNvSpPr/>
            <p:nvPr/>
          </p:nvSpPr>
          <p:spPr>
            <a:xfrm>
              <a:off x="11056876"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63" name="Rectangle 862">
              <a:extLst>
                <a:ext uri="{FF2B5EF4-FFF2-40B4-BE49-F238E27FC236}">
                  <a16:creationId xmlns:a16="http://schemas.microsoft.com/office/drawing/2014/main" id="{BBA15DA4-13E0-D897-A640-C18044B1F443}"/>
                </a:ext>
              </a:extLst>
            </p:cNvPr>
            <p:cNvSpPr/>
            <p:nvPr/>
          </p:nvSpPr>
          <p:spPr>
            <a:xfrm>
              <a:off x="9015485"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64" name="Rectangle 863">
              <a:extLst>
                <a:ext uri="{FF2B5EF4-FFF2-40B4-BE49-F238E27FC236}">
                  <a16:creationId xmlns:a16="http://schemas.microsoft.com/office/drawing/2014/main" id="{4B18FE61-7910-C5EF-B01C-6FAEDBCF41E2}"/>
                </a:ext>
              </a:extLst>
            </p:cNvPr>
            <p:cNvSpPr/>
            <p:nvPr/>
          </p:nvSpPr>
          <p:spPr>
            <a:xfrm>
              <a:off x="9219624"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65" name="Rectangle 864">
              <a:extLst>
                <a:ext uri="{FF2B5EF4-FFF2-40B4-BE49-F238E27FC236}">
                  <a16:creationId xmlns:a16="http://schemas.microsoft.com/office/drawing/2014/main" id="{8B6F27AD-E882-F3D6-CC11-31EA7E60729E}"/>
                </a:ext>
              </a:extLst>
            </p:cNvPr>
            <p:cNvSpPr/>
            <p:nvPr/>
          </p:nvSpPr>
          <p:spPr>
            <a:xfrm>
              <a:off x="9423763"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66" name="Rectangle 865">
              <a:extLst>
                <a:ext uri="{FF2B5EF4-FFF2-40B4-BE49-F238E27FC236}">
                  <a16:creationId xmlns:a16="http://schemas.microsoft.com/office/drawing/2014/main" id="{45FFEC37-7AAE-1646-F99D-D93ADE4E265C}"/>
                </a:ext>
              </a:extLst>
            </p:cNvPr>
            <p:cNvSpPr/>
            <p:nvPr/>
          </p:nvSpPr>
          <p:spPr>
            <a:xfrm>
              <a:off x="9627902"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67" name="Rectangle 866">
              <a:extLst>
                <a:ext uri="{FF2B5EF4-FFF2-40B4-BE49-F238E27FC236}">
                  <a16:creationId xmlns:a16="http://schemas.microsoft.com/office/drawing/2014/main" id="{7107BB2A-4DC2-8EE8-3DD5-F2F9F98963D6}"/>
                </a:ext>
              </a:extLst>
            </p:cNvPr>
            <p:cNvSpPr/>
            <p:nvPr/>
          </p:nvSpPr>
          <p:spPr>
            <a:xfrm>
              <a:off x="9832041"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68" name="Rectangle 867">
              <a:extLst>
                <a:ext uri="{FF2B5EF4-FFF2-40B4-BE49-F238E27FC236}">
                  <a16:creationId xmlns:a16="http://schemas.microsoft.com/office/drawing/2014/main" id="{C9A23D67-6609-60D0-C566-FAAE918FD8D8}"/>
                </a:ext>
              </a:extLst>
            </p:cNvPr>
            <p:cNvSpPr/>
            <p:nvPr/>
          </p:nvSpPr>
          <p:spPr>
            <a:xfrm>
              <a:off x="10036180"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69" name="Rectangle 868">
              <a:extLst>
                <a:ext uri="{FF2B5EF4-FFF2-40B4-BE49-F238E27FC236}">
                  <a16:creationId xmlns:a16="http://schemas.microsoft.com/office/drawing/2014/main" id="{545DEACA-89DA-844A-AA5F-9AC25E0F181E}"/>
                </a:ext>
              </a:extLst>
            </p:cNvPr>
            <p:cNvSpPr/>
            <p:nvPr/>
          </p:nvSpPr>
          <p:spPr>
            <a:xfrm>
              <a:off x="10240319"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70" name="Rectangle 869">
              <a:extLst>
                <a:ext uri="{FF2B5EF4-FFF2-40B4-BE49-F238E27FC236}">
                  <a16:creationId xmlns:a16="http://schemas.microsoft.com/office/drawing/2014/main" id="{A59B04A1-3BCC-FF18-BD47-7A649C452B05}"/>
                </a:ext>
              </a:extLst>
            </p:cNvPr>
            <p:cNvSpPr/>
            <p:nvPr/>
          </p:nvSpPr>
          <p:spPr>
            <a:xfrm>
              <a:off x="10444458"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71" name="Rectangle 870">
              <a:extLst>
                <a:ext uri="{FF2B5EF4-FFF2-40B4-BE49-F238E27FC236}">
                  <a16:creationId xmlns:a16="http://schemas.microsoft.com/office/drawing/2014/main" id="{1E765DC5-462C-DBB7-C5AD-17C794E23CFD}"/>
                </a:ext>
              </a:extLst>
            </p:cNvPr>
            <p:cNvSpPr/>
            <p:nvPr/>
          </p:nvSpPr>
          <p:spPr>
            <a:xfrm>
              <a:off x="10648597"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72" name="Rectangle 871">
              <a:extLst>
                <a:ext uri="{FF2B5EF4-FFF2-40B4-BE49-F238E27FC236}">
                  <a16:creationId xmlns:a16="http://schemas.microsoft.com/office/drawing/2014/main" id="{5931D0E9-5239-3797-9545-D47FC9DBB742}"/>
                </a:ext>
              </a:extLst>
            </p:cNvPr>
            <p:cNvSpPr/>
            <p:nvPr/>
          </p:nvSpPr>
          <p:spPr>
            <a:xfrm>
              <a:off x="10852736"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73" name="Rectangle 872">
              <a:extLst>
                <a:ext uri="{FF2B5EF4-FFF2-40B4-BE49-F238E27FC236}">
                  <a16:creationId xmlns:a16="http://schemas.microsoft.com/office/drawing/2014/main" id="{AF99AAED-BAC7-705B-83E6-A3371CB77CB4}"/>
                </a:ext>
              </a:extLst>
            </p:cNvPr>
            <p:cNvSpPr/>
            <p:nvPr/>
          </p:nvSpPr>
          <p:spPr>
            <a:xfrm>
              <a:off x="11056876"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74" name="Rectangle 873">
              <a:extLst>
                <a:ext uri="{FF2B5EF4-FFF2-40B4-BE49-F238E27FC236}">
                  <a16:creationId xmlns:a16="http://schemas.microsoft.com/office/drawing/2014/main" id="{695EF125-6261-27CC-CF04-BFAB82B6CDAC}"/>
                </a:ext>
              </a:extLst>
            </p:cNvPr>
            <p:cNvSpPr/>
            <p:nvPr/>
          </p:nvSpPr>
          <p:spPr>
            <a:xfrm>
              <a:off x="9015485"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75" name="Rectangle 874">
              <a:extLst>
                <a:ext uri="{FF2B5EF4-FFF2-40B4-BE49-F238E27FC236}">
                  <a16:creationId xmlns:a16="http://schemas.microsoft.com/office/drawing/2014/main" id="{83F7CFF6-FE1E-95E8-A0A6-78A028D04C65}"/>
                </a:ext>
              </a:extLst>
            </p:cNvPr>
            <p:cNvSpPr/>
            <p:nvPr/>
          </p:nvSpPr>
          <p:spPr>
            <a:xfrm>
              <a:off x="9219624"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76" name="Rectangle 875">
              <a:extLst>
                <a:ext uri="{FF2B5EF4-FFF2-40B4-BE49-F238E27FC236}">
                  <a16:creationId xmlns:a16="http://schemas.microsoft.com/office/drawing/2014/main" id="{D4959EFC-4369-AF6B-62C4-B7985596A508}"/>
                </a:ext>
              </a:extLst>
            </p:cNvPr>
            <p:cNvSpPr/>
            <p:nvPr/>
          </p:nvSpPr>
          <p:spPr>
            <a:xfrm>
              <a:off x="9423763"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77" name="Rectangle 876">
              <a:extLst>
                <a:ext uri="{FF2B5EF4-FFF2-40B4-BE49-F238E27FC236}">
                  <a16:creationId xmlns:a16="http://schemas.microsoft.com/office/drawing/2014/main" id="{AF81A0A1-1128-9DCC-260D-9343CAD8D952}"/>
                </a:ext>
              </a:extLst>
            </p:cNvPr>
            <p:cNvSpPr/>
            <p:nvPr/>
          </p:nvSpPr>
          <p:spPr>
            <a:xfrm>
              <a:off x="9627902"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78" name="Rectangle 877">
              <a:extLst>
                <a:ext uri="{FF2B5EF4-FFF2-40B4-BE49-F238E27FC236}">
                  <a16:creationId xmlns:a16="http://schemas.microsoft.com/office/drawing/2014/main" id="{300BC4A7-7CFA-0242-CAE8-3852C1655E58}"/>
                </a:ext>
              </a:extLst>
            </p:cNvPr>
            <p:cNvSpPr/>
            <p:nvPr/>
          </p:nvSpPr>
          <p:spPr>
            <a:xfrm>
              <a:off x="9832041" y="5007884"/>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79" name="Rectangle 878">
              <a:extLst>
                <a:ext uri="{FF2B5EF4-FFF2-40B4-BE49-F238E27FC236}">
                  <a16:creationId xmlns:a16="http://schemas.microsoft.com/office/drawing/2014/main" id="{38AF5A9C-7B5E-CF91-41C0-77396DF12108}"/>
                </a:ext>
              </a:extLst>
            </p:cNvPr>
            <p:cNvSpPr/>
            <p:nvPr/>
          </p:nvSpPr>
          <p:spPr>
            <a:xfrm>
              <a:off x="10036180" y="5007884"/>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80" name="Rectangle 879">
              <a:extLst>
                <a:ext uri="{FF2B5EF4-FFF2-40B4-BE49-F238E27FC236}">
                  <a16:creationId xmlns:a16="http://schemas.microsoft.com/office/drawing/2014/main" id="{EE8AAEBF-DBE4-6536-E40E-CDA1673FFF24}"/>
                </a:ext>
              </a:extLst>
            </p:cNvPr>
            <p:cNvSpPr/>
            <p:nvPr/>
          </p:nvSpPr>
          <p:spPr>
            <a:xfrm>
              <a:off x="10240319" y="5007884"/>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81" name="Rectangle 880">
              <a:extLst>
                <a:ext uri="{FF2B5EF4-FFF2-40B4-BE49-F238E27FC236}">
                  <a16:creationId xmlns:a16="http://schemas.microsoft.com/office/drawing/2014/main" id="{5A245D21-82A4-31B9-F35F-5FD67A0A4CE2}"/>
                </a:ext>
              </a:extLst>
            </p:cNvPr>
            <p:cNvSpPr/>
            <p:nvPr/>
          </p:nvSpPr>
          <p:spPr>
            <a:xfrm>
              <a:off x="10444458"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82" name="Rectangle 881">
              <a:extLst>
                <a:ext uri="{FF2B5EF4-FFF2-40B4-BE49-F238E27FC236}">
                  <a16:creationId xmlns:a16="http://schemas.microsoft.com/office/drawing/2014/main" id="{FDAB0663-9380-E12A-7991-CFD37E32654C}"/>
                </a:ext>
              </a:extLst>
            </p:cNvPr>
            <p:cNvSpPr/>
            <p:nvPr/>
          </p:nvSpPr>
          <p:spPr>
            <a:xfrm>
              <a:off x="10648597"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83" name="Rectangle 882">
              <a:extLst>
                <a:ext uri="{FF2B5EF4-FFF2-40B4-BE49-F238E27FC236}">
                  <a16:creationId xmlns:a16="http://schemas.microsoft.com/office/drawing/2014/main" id="{7579F06C-73CF-0BF9-3967-D7ADB683000D}"/>
                </a:ext>
              </a:extLst>
            </p:cNvPr>
            <p:cNvSpPr/>
            <p:nvPr/>
          </p:nvSpPr>
          <p:spPr>
            <a:xfrm>
              <a:off x="10852736"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84" name="Rectangle 883">
              <a:extLst>
                <a:ext uri="{FF2B5EF4-FFF2-40B4-BE49-F238E27FC236}">
                  <a16:creationId xmlns:a16="http://schemas.microsoft.com/office/drawing/2014/main" id="{CF4D28DB-A260-C556-5C37-22789D06A8CC}"/>
                </a:ext>
              </a:extLst>
            </p:cNvPr>
            <p:cNvSpPr/>
            <p:nvPr/>
          </p:nvSpPr>
          <p:spPr>
            <a:xfrm>
              <a:off x="11056876"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85" name="Rectangle 884">
              <a:extLst>
                <a:ext uri="{FF2B5EF4-FFF2-40B4-BE49-F238E27FC236}">
                  <a16:creationId xmlns:a16="http://schemas.microsoft.com/office/drawing/2014/main" id="{F24C29D1-CCBF-D06D-AF01-E3AA07438CC8}"/>
                </a:ext>
              </a:extLst>
            </p:cNvPr>
            <p:cNvSpPr/>
            <p:nvPr/>
          </p:nvSpPr>
          <p:spPr>
            <a:xfrm>
              <a:off x="9015485"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86" name="Rectangle 885">
              <a:extLst>
                <a:ext uri="{FF2B5EF4-FFF2-40B4-BE49-F238E27FC236}">
                  <a16:creationId xmlns:a16="http://schemas.microsoft.com/office/drawing/2014/main" id="{363AD73D-9D1E-855D-CE4F-3553B29ACE34}"/>
                </a:ext>
              </a:extLst>
            </p:cNvPr>
            <p:cNvSpPr/>
            <p:nvPr/>
          </p:nvSpPr>
          <p:spPr>
            <a:xfrm>
              <a:off x="9219624"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87" name="Rectangle 886">
              <a:extLst>
                <a:ext uri="{FF2B5EF4-FFF2-40B4-BE49-F238E27FC236}">
                  <a16:creationId xmlns:a16="http://schemas.microsoft.com/office/drawing/2014/main" id="{D38FBD7F-41E1-D36E-77DA-054CAFD31189}"/>
                </a:ext>
              </a:extLst>
            </p:cNvPr>
            <p:cNvSpPr/>
            <p:nvPr/>
          </p:nvSpPr>
          <p:spPr>
            <a:xfrm>
              <a:off x="9423763"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88" name="Rectangle 887">
              <a:extLst>
                <a:ext uri="{FF2B5EF4-FFF2-40B4-BE49-F238E27FC236}">
                  <a16:creationId xmlns:a16="http://schemas.microsoft.com/office/drawing/2014/main" id="{6A2DD502-05B3-C11A-F06B-4CD428D661A0}"/>
                </a:ext>
              </a:extLst>
            </p:cNvPr>
            <p:cNvSpPr/>
            <p:nvPr/>
          </p:nvSpPr>
          <p:spPr>
            <a:xfrm>
              <a:off x="9627902"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89" name="Rectangle 888">
              <a:extLst>
                <a:ext uri="{FF2B5EF4-FFF2-40B4-BE49-F238E27FC236}">
                  <a16:creationId xmlns:a16="http://schemas.microsoft.com/office/drawing/2014/main" id="{F9E44DE0-F4C4-2651-F293-B758E02C56D9}"/>
                </a:ext>
              </a:extLst>
            </p:cNvPr>
            <p:cNvSpPr/>
            <p:nvPr/>
          </p:nvSpPr>
          <p:spPr>
            <a:xfrm>
              <a:off x="9832041"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90" name="Rectangle 889">
              <a:extLst>
                <a:ext uri="{FF2B5EF4-FFF2-40B4-BE49-F238E27FC236}">
                  <a16:creationId xmlns:a16="http://schemas.microsoft.com/office/drawing/2014/main" id="{7AC5B7D3-ADD9-B780-06C0-B97556C93CB2}"/>
                </a:ext>
              </a:extLst>
            </p:cNvPr>
            <p:cNvSpPr/>
            <p:nvPr/>
          </p:nvSpPr>
          <p:spPr>
            <a:xfrm>
              <a:off x="10036180"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91" name="Rectangle 890">
              <a:extLst>
                <a:ext uri="{FF2B5EF4-FFF2-40B4-BE49-F238E27FC236}">
                  <a16:creationId xmlns:a16="http://schemas.microsoft.com/office/drawing/2014/main" id="{E0B5B576-0543-2A43-2174-8AB02FC15C48}"/>
                </a:ext>
              </a:extLst>
            </p:cNvPr>
            <p:cNvSpPr/>
            <p:nvPr/>
          </p:nvSpPr>
          <p:spPr>
            <a:xfrm>
              <a:off x="10240319"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92" name="Rectangle 891">
              <a:extLst>
                <a:ext uri="{FF2B5EF4-FFF2-40B4-BE49-F238E27FC236}">
                  <a16:creationId xmlns:a16="http://schemas.microsoft.com/office/drawing/2014/main" id="{CD177A95-C9F1-F035-AFA7-A6913642A73E}"/>
                </a:ext>
              </a:extLst>
            </p:cNvPr>
            <p:cNvSpPr/>
            <p:nvPr/>
          </p:nvSpPr>
          <p:spPr>
            <a:xfrm>
              <a:off x="10444458"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93" name="Rectangle 892">
              <a:extLst>
                <a:ext uri="{FF2B5EF4-FFF2-40B4-BE49-F238E27FC236}">
                  <a16:creationId xmlns:a16="http://schemas.microsoft.com/office/drawing/2014/main" id="{36C5AC9F-3AD1-890C-CC47-521976625F3E}"/>
                </a:ext>
              </a:extLst>
            </p:cNvPr>
            <p:cNvSpPr/>
            <p:nvPr/>
          </p:nvSpPr>
          <p:spPr>
            <a:xfrm>
              <a:off x="10648597"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94" name="Rectangle 893">
              <a:extLst>
                <a:ext uri="{FF2B5EF4-FFF2-40B4-BE49-F238E27FC236}">
                  <a16:creationId xmlns:a16="http://schemas.microsoft.com/office/drawing/2014/main" id="{061C0045-1F72-AE0D-37FF-DD8D0F7E16B3}"/>
                </a:ext>
              </a:extLst>
            </p:cNvPr>
            <p:cNvSpPr/>
            <p:nvPr/>
          </p:nvSpPr>
          <p:spPr>
            <a:xfrm>
              <a:off x="10852736"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95" name="Rectangle 894">
              <a:extLst>
                <a:ext uri="{FF2B5EF4-FFF2-40B4-BE49-F238E27FC236}">
                  <a16:creationId xmlns:a16="http://schemas.microsoft.com/office/drawing/2014/main" id="{CAE4750A-7F15-BDA4-10C8-DC3F8EF7F3CE}"/>
                </a:ext>
              </a:extLst>
            </p:cNvPr>
            <p:cNvSpPr/>
            <p:nvPr/>
          </p:nvSpPr>
          <p:spPr>
            <a:xfrm>
              <a:off x="11056876"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96" name="Rectangle 895">
              <a:extLst>
                <a:ext uri="{FF2B5EF4-FFF2-40B4-BE49-F238E27FC236}">
                  <a16:creationId xmlns:a16="http://schemas.microsoft.com/office/drawing/2014/main" id="{2ACA93BE-E335-ADD7-08B4-AAE566BE2556}"/>
                </a:ext>
              </a:extLst>
            </p:cNvPr>
            <p:cNvSpPr/>
            <p:nvPr/>
          </p:nvSpPr>
          <p:spPr>
            <a:xfrm>
              <a:off x="9015485"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97" name="Rectangle 896">
              <a:extLst>
                <a:ext uri="{FF2B5EF4-FFF2-40B4-BE49-F238E27FC236}">
                  <a16:creationId xmlns:a16="http://schemas.microsoft.com/office/drawing/2014/main" id="{1A13706E-A63D-0662-A023-15356743D720}"/>
                </a:ext>
              </a:extLst>
            </p:cNvPr>
            <p:cNvSpPr/>
            <p:nvPr/>
          </p:nvSpPr>
          <p:spPr>
            <a:xfrm>
              <a:off x="9219624"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98" name="Rectangle 897">
              <a:extLst>
                <a:ext uri="{FF2B5EF4-FFF2-40B4-BE49-F238E27FC236}">
                  <a16:creationId xmlns:a16="http://schemas.microsoft.com/office/drawing/2014/main" id="{15CC1EAF-F3D7-0D99-14DE-299595D514C5}"/>
                </a:ext>
              </a:extLst>
            </p:cNvPr>
            <p:cNvSpPr/>
            <p:nvPr/>
          </p:nvSpPr>
          <p:spPr>
            <a:xfrm>
              <a:off x="9423763"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99" name="Rectangle 898">
              <a:extLst>
                <a:ext uri="{FF2B5EF4-FFF2-40B4-BE49-F238E27FC236}">
                  <a16:creationId xmlns:a16="http://schemas.microsoft.com/office/drawing/2014/main" id="{037EFA26-E810-5DD7-B51A-DBEF366CA3F8}"/>
                </a:ext>
              </a:extLst>
            </p:cNvPr>
            <p:cNvSpPr/>
            <p:nvPr/>
          </p:nvSpPr>
          <p:spPr>
            <a:xfrm>
              <a:off x="9627902"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00" name="Rectangle 899">
              <a:extLst>
                <a:ext uri="{FF2B5EF4-FFF2-40B4-BE49-F238E27FC236}">
                  <a16:creationId xmlns:a16="http://schemas.microsoft.com/office/drawing/2014/main" id="{8A973EE8-BF4E-197B-7509-851CC6FBDD18}"/>
                </a:ext>
              </a:extLst>
            </p:cNvPr>
            <p:cNvSpPr/>
            <p:nvPr/>
          </p:nvSpPr>
          <p:spPr>
            <a:xfrm>
              <a:off x="9832041"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01" name="Rectangle 900">
              <a:extLst>
                <a:ext uri="{FF2B5EF4-FFF2-40B4-BE49-F238E27FC236}">
                  <a16:creationId xmlns:a16="http://schemas.microsoft.com/office/drawing/2014/main" id="{6F75E929-1D10-0E5A-0000-892618723BB2}"/>
                </a:ext>
              </a:extLst>
            </p:cNvPr>
            <p:cNvSpPr/>
            <p:nvPr/>
          </p:nvSpPr>
          <p:spPr>
            <a:xfrm>
              <a:off x="10036180"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02" name="Rectangle 901">
              <a:extLst>
                <a:ext uri="{FF2B5EF4-FFF2-40B4-BE49-F238E27FC236}">
                  <a16:creationId xmlns:a16="http://schemas.microsoft.com/office/drawing/2014/main" id="{328015B5-3BEE-BCBD-D09F-2E6F58BA0F86}"/>
                </a:ext>
              </a:extLst>
            </p:cNvPr>
            <p:cNvSpPr/>
            <p:nvPr/>
          </p:nvSpPr>
          <p:spPr>
            <a:xfrm>
              <a:off x="10240319"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03" name="Rectangle 902">
              <a:extLst>
                <a:ext uri="{FF2B5EF4-FFF2-40B4-BE49-F238E27FC236}">
                  <a16:creationId xmlns:a16="http://schemas.microsoft.com/office/drawing/2014/main" id="{3DF99AD1-FB1C-0BF8-DE5F-DBA0F061E525}"/>
                </a:ext>
              </a:extLst>
            </p:cNvPr>
            <p:cNvSpPr/>
            <p:nvPr/>
          </p:nvSpPr>
          <p:spPr>
            <a:xfrm>
              <a:off x="10444458"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04" name="Rectangle 903">
              <a:extLst>
                <a:ext uri="{FF2B5EF4-FFF2-40B4-BE49-F238E27FC236}">
                  <a16:creationId xmlns:a16="http://schemas.microsoft.com/office/drawing/2014/main" id="{7554F7E4-4A07-14BB-5421-4CDEF7073B33}"/>
                </a:ext>
              </a:extLst>
            </p:cNvPr>
            <p:cNvSpPr/>
            <p:nvPr/>
          </p:nvSpPr>
          <p:spPr>
            <a:xfrm>
              <a:off x="10648597"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05" name="Rectangle 904">
              <a:extLst>
                <a:ext uri="{FF2B5EF4-FFF2-40B4-BE49-F238E27FC236}">
                  <a16:creationId xmlns:a16="http://schemas.microsoft.com/office/drawing/2014/main" id="{63D80BAD-BD61-34A3-DC36-983785C55C35}"/>
                </a:ext>
              </a:extLst>
            </p:cNvPr>
            <p:cNvSpPr/>
            <p:nvPr/>
          </p:nvSpPr>
          <p:spPr>
            <a:xfrm>
              <a:off x="10852736"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06" name="Rectangle 905">
              <a:extLst>
                <a:ext uri="{FF2B5EF4-FFF2-40B4-BE49-F238E27FC236}">
                  <a16:creationId xmlns:a16="http://schemas.microsoft.com/office/drawing/2014/main" id="{511EE8BD-3CC2-A7E0-00CC-8E872D222F7B}"/>
                </a:ext>
              </a:extLst>
            </p:cNvPr>
            <p:cNvSpPr/>
            <p:nvPr/>
          </p:nvSpPr>
          <p:spPr>
            <a:xfrm>
              <a:off x="11056876"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07" name="Rectangle 906">
              <a:extLst>
                <a:ext uri="{FF2B5EF4-FFF2-40B4-BE49-F238E27FC236}">
                  <a16:creationId xmlns:a16="http://schemas.microsoft.com/office/drawing/2014/main" id="{19C3393E-831E-C229-5667-D922D65B5482}"/>
                </a:ext>
              </a:extLst>
            </p:cNvPr>
            <p:cNvSpPr/>
            <p:nvPr/>
          </p:nvSpPr>
          <p:spPr>
            <a:xfrm>
              <a:off x="9015485"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08" name="Rectangle 907">
              <a:extLst>
                <a:ext uri="{FF2B5EF4-FFF2-40B4-BE49-F238E27FC236}">
                  <a16:creationId xmlns:a16="http://schemas.microsoft.com/office/drawing/2014/main" id="{F6E1D9AC-AB3E-8178-52B3-2DB9805C519E}"/>
                </a:ext>
              </a:extLst>
            </p:cNvPr>
            <p:cNvSpPr/>
            <p:nvPr/>
          </p:nvSpPr>
          <p:spPr>
            <a:xfrm>
              <a:off x="9219624"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09" name="Rectangle 908">
              <a:extLst>
                <a:ext uri="{FF2B5EF4-FFF2-40B4-BE49-F238E27FC236}">
                  <a16:creationId xmlns:a16="http://schemas.microsoft.com/office/drawing/2014/main" id="{F577D008-3BF7-0461-898C-630CE8C732CB}"/>
                </a:ext>
              </a:extLst>
            </p:cNvPr>
            <p:cNvSpPr/>
            <p:nvPr/>
          </p:nvSpPr>
          <p:spPr>
            <a:xfrm>
              <a:off x="9423763" y="564592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10" name="Rectangle 909">
              <a:extLst>
                <a:ext uri="{FF2B5EF4-FFF2-40B4-BE49-F238E27FC236}">
                  <a16:creationId xmlns:a16="http://schemas.microsoft.com/office/drawing/2014/main" id="{10947627-CC36-A281-DE8B-5CA3893612E9}"/>
                </a:ext>
              </a:extLst>
            </p:cNvPr>
            <p:cNvSpPr/>
            <p:nvPr/>
          </p:nvSpPr>
          <p:spPr>
            <a:xfrm>
              <a:off x="9627902" y="564592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11" name="Rectangle 910">
              <a:extLst>
                <a:ext uri="{FF2B5EF4-FFF2-40B4-BE49-F238E27FC236}">
                  <a16:creationId xmlns:a16="http://schemas.microsoft.com/office/drawing/2014/main" id="{FFF6D0FB-CF38-FE03-4B01-B37ED54E4CD2}"/>
                </a:ext>
              </a:extLst>
            </p:cNvPr>
            <p:cNvSpPr/>
            <p:nvPr/>
          </p:nvSpPr>
          <p:spPr>
            <a:xfrm>
              <a:off x="9832041" y="564592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12" name="Rectangle 911">
              <a:extLst>
                <a:ext uri="{FF2B5EF4-FFF2-40B4-BE49-F238E27FC236}">
                  <a16:creationId xmlns:a16="http://schemas.microsoft.com/office/drawing/2014/main" id="{11CA99F8-ECF7-2EB4-FEC3-16554C7F7A8B}"/>
                </a:ext>
              </a:extLst>
            </p:cNvPr>
            <p:cNvSpPr/>
            <p:nvPr/>
          </p:nvSpPr>
          <p:spPr>
            <a:xfrm>
              <a:off x="10036180"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13" name="Rectangle 912">
              <a:extLst>
                <a:ext uri="{FF2B5EF4-FFF2-40B4-BE49-F238E27FC236}">
                  <a16:creationId xmlns:a16="http://schemas.microsoft.com/office/drawing/2014/main" id="{285D21BA-C620-2C55-FF94-3B8DD28A804F}"/>
                </a:ext>
              </a:extLst>
            </p:cNvPr>
            <p:cNvSpPr/>
            <p:nvPr/>
          </p:nvSpPr>
          <p:spPr>
            <a:xfrm>
              <a:off x="10240319" y="564592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14" name="Rectangle 913">
              <a:extLst>
                <a:ext uri="{FF2B5EF4-FFF2-40B4-BE49-F238E27FC236}">
                  <a16:creationId xmlns:a16="http://schemas.microsoft.com/office/drawing/2014/main" id="{0F893C42-4AF6-C939-8F87-BA50603AC090}"/>
                </a:ext>
              </a:extLst>
            </p:cNvPr>
            <p:cNvSpPr/>
            <p:nvPr/>
          </p:nvSpPr>
          <p:spPr>
            <a:xfrm>
              <a:off x="10444458" y="564592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15" name="Rectangle 914">
              <a:extLst>
                <a:ext uri="{FF2B5EF4-FFF2-40B4-BE49-F238E27FC236}">
                  <a16:creationId xmlns:a16="http://schemas.microsoft.com/office/drawing/2014/main" id="{014C44EA-4218-7D32-384F-0B1B0E4DF23E}"/>
                </a:ext>
              </a:extLst>
            </p:cNvPr>
            <p:cNvSpPr/>
            <p:nvPr/>
          </p:nvSpPr>
          <p:spPr>
            <a:xfrm>
              <a:off x="10648597" y="564592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16" name="Rectangle 915">
              <a:extLst>
                <a:ext uri="{FF2B5EF4-FFF2-40B4-BE49-F238E27FC236}">
                  <a16:creationId xmlns:a16="http://schemas.microsoft.com/office/drawing/2014/main" id="{D7B5CB8F-266F-1C8B-41E4-22851087A2BD}"/>
                </a:ext>
              </a:extLst>
            </p:cNvPr>
            <p:cNvSpPr/>
            <p:nvPr/>
          </p:nvSpPr>
          <p:spPr>
            <a:xfrm>
              <a:off x="10852736"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17" name="Rectangle 916">
              <a:extLst>
                <a:ext uri="{FF2B5EF4-FFF2-40B4-BE49-F238E27FC236}">
                  <a16:creationId xmlns:a16="http://schemas.microsoft.com/office/drawing/2014/main" id="{2B841E1D-9E9D-D5B0-6183-7D2E1616BAEB}"/>
                </a:ext>
              </a:extLst>
            </p:cNvPr>
            <p:cNvSpPr/>
            <p:nvPr/>
          </p:nvSpPr>
          <p:spPr>
            <a:xfrm>
              <a:off x="11056876"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18" name="Rectangle 917">
              <a:extLst>
                <a:ext uri="{FF2B5EF4-FFF2-40B4-BE49-F238E27FC236}">
                  <a16:creationId xmlns:a16="http://schemas.microsoft.com/office/drawing/2014/main" id="{3712750E-F63B-2AC6-74F5-D90423C8CA3A}"/>
                </a:ext>
              </a:extLst>
            </p:cNvPr>
            <p:cNvSpPr/>
            <p:nvPr/>
          </p:nvSpPr>
          <p:spPr>
            <a:xfrm>
              <a:off x="9015485"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19" name="Rectangle 918">
              <a:extLst>
                <a:ext uri="{FF2B5EF4-FFF2-40B4-BE49-F238E27FC236}">
                  <a16:creationId xmlns:a16="http://schemas.microsoft.com/office/drawing/2014/main" id="{6DC60325-2064-EA1C-94FB-C9C8C913D785}"/>
                </a:ext>
              </a:extLst>
            </p:cNvPr>
            <p:cNvSpPr/>
            <p:nvPr/>
          </p:nvSpPr>
          <p:spPr>
            <a:xfrm>
              <a:off x="9219624"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20" name="Rectangle 919">
              <a:extLst>
                <a:ext uri="{FF2B5EF4-FFF2-40B4-BE49-F238E27FC236}">
                  <a16:creationId xmlns:a16="http://schemas.microsoft.com/office/drawing/2014/main" id="{A4012784-B2D0-51C5-81DE-84FC98903B10}"/>
                </a:ext>
              </a:extLst>
            </p:cNvPr>
            <p:cNvSpPr/>
            <p:nvPr/>
          </p:nvSpPr>
          <p:spPr>
            <a:xfrm>
              <a:off x="9423763" y="585860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21" name="Rectangle 920">
              <a:extLst>
                <a:ext uri="{FF2B5EF4-FFF2-40B4-BE49-F238E27FC236}">
                  <a16:creationId xmlns:a16="http://schemas.microsoft.com/office/drawing/2014/main" id="{08B30E78-8136-6D15-AFE6-D6A37917C825}"/>
                </a:ext>
              </a:extLst>
            </p:cNvPr>
            <p:cNvSpPr/>
            <p:nvPr/>
          </p:nvSpPr>
          <p:spPr>
            <a:xfrm>
              <a:off x="9627902" y="585860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22" name="Rectangle 921">
              <a:extLst>
                <a:ext uri="{FF2B5EF4-FFF2-40B4-BE49-F238E27FC236}">
                  <a16:creationId xmlns:a16="http://schemas.microsoft.com/office/drawing/2014/main" id="{45B0F1AC-D186-F723-5AAA-90E36AB9A9F1}"/>
                </a:ext>
              </a:extLst>
            </p:cNvPr>
            <p:cNvSpPr/>
            <p:nvPr/>
          </p:nvSpPr>
          <p:spPr>
            <a:xfrm>
              <a:off x="9832041"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23" name="Rectangle 922">
              <a:extLst>
                <a:ext uri="{FF2B5EF4-FFF2-40B4-BE49-F238E27FC236}">
                  <a16:creationId xmlns:a16="http://schemas.microsoft.com/office/drawing/2014/main" id="{BDB9D015-03B7-E7AA-C0C7-ACA26682085B}"/>
                </a:ext>
              </a:extLst>
            </p:cNvPr>
            <p:cNvSpPr/>
            <p:nvPr/>
          </p:nvSpPr>
          <p:spPr>
            <a:xfrm>
              <a:off x="10036180"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24" name="Rectangle 923">
              <a:extLst>
                <a:ext uri="{FF2B5EF4-FFF2-40B4-BE49-F238E27FC236}">
                  <a16:creationId xmlns:a16="http://schemas.microsoft.com/office/drawing/2014/main" id="{37153626-9660-8A92-6768-779E3B8750DC}"/>
                </a:ext>
              </a:extLst>
            </p:cNvPr>
            <p:cNvSpPr/>
            <p:nvPr/>
          </p:nvSpPr>
          <p:spPr>
            <a:xfrm>
              <a:off x="10240319"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25" name="Rectangle 924">
              <a:extLst>
                <a:ext uri="{FF2B5EF4-FFF2-40B4-BE49-F238E27FC236}">
                  <a16:creationId xmlns:a16="http://schemas.microsoft.com/office/drawing/2014/main" id="{8C60E2FF-7EF5-ED2E-698C-A67A44CD4F10}"/>
                </a:ext>
              </a:extLst>
            </p:cNvPr>
            <p:cNvSpPr/>
            <p:nvPr/>
          </p:nvSpPr>
          <p:spPr>
            <a:xfrm>
              <a:off x="10444458" y="585860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26" name="Rectangle 925">
              <a:extLst>
                <a:ext uri="{FF2B5EF4-FFF2-40B4-BE49-F238E27FC236}">
                  <a16:creationId xmlns:a16="http://schemas.microsoft.com/office/drawing/2014/main" id="{6FE5D15B-B5C4-8538-C117-5CC35E6FB873}"/>
                </a:ext>
              </a:extLst>
            </p:cNvPr>
            <p:cNvSpPr/>
            <p:nvPr/>
          </p:nvSpPr>
          <p:spPr>
            <a:xfrm>
              <a:off x="10648597" y="585860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27" name="Rectangle 926">
              <a:extLst>
                <a:ext uri="{FF2B5EF4-FFF2-40B4-BE49-F238E27FC236}">
                  <a16:creationId xmlns:a16="http://schemas.microsoft.com/office/drawing/2014/main" id="{1DB18DEB-AB31-4289-A86C-DE013858B57B}"/>
                </a:ext>
              </a:extLst>
            </p:cNvPr>
            <p:cNvSpPr/>
            <p:nvPr/>
          </p:nvSpPr>
          <p:spPr>
            <a:xfrm>
              <a:off x="10852736"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28" name="Rectangle 927">
              <a:extLst>
                <a:ext uri="{FF2B5EF4-FFF2-40B4-BE49-F238E27FC236}">
                  <a16:creationId xmlns:a16="http://schemas.microsoft.com/office/drawing/2014/main" id="{7910D671-7A87-47FE-4C77-4960EFCB313C}"/>
                </a:ext>
              </a:extLst>
            </p:cNvPr>
            <p:cNvSpPr/>
            <p:nvPr/>
          </p:nvSpPr>
          <p:spPr>
            <a:xfrm>
              <a:off x="11056876"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grpSp>
      <p:grpSp>
        <p:nvGrpSpPr>
          <p:cNvPr id="6" name="Group 5">
            <a:extLst>
              <a:ext uri="{FF2B5EF4-FFF2-40B4-BE49-F238E27FC236}">
                <a16:creationId xmlns:a16="http://schemas.microsoft.com/office/drawing/2014/main" id="{0D031A75-D273-03FC-0BD4-20839D7F62C4}"/>
              </a:ext>
            </a:extLst>
          </p:cNvPr>
          <p:cNvGrpSpPr/>
          <p:nvPr/>
        </p:nvGrpSpPr>
        <p:grpSpPr>
          <a:xfrm>
            <a:off x="4522227" y="4000798"/>
            <a:ext cx="1541113" cy="1451804"/>
            <a:chOff x="6308819" y="3944489"/>
            <a:chExt cx="2196318" cy="2069039"/>
          </a:xfrm>
        </p:grpSpPr>
        <p:sp>
          <p:nvSpPr>
            <p:cNvPr id="709" name="Rectangle 708">
              <a:extLst>
                <a:ext uri="{FF2B5EF4-FFF2-40B4-BE49-F238E27FC236}">
                  <a16:creationId xmlns:a16="http://schemas.microsoft.com/office/drawing/2014/main" id="{D110E23A-EAA9-9EC3-6EA3-7D510989637A}"/>
                </a:ext>
              </a:extLst>
            </p:cNvPr>
            <p:cNvSpPr/>
            <p:nvPr/>
          </p:nvSpPr>
          <p:spPr>
            <a:xfrm>
              <a:off x="6308819"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10" name="Rectangle 709">
              <a:extLst>
                <a:ext uri="{FF2B5EF4-FFF2-40B4-BE49-F238E27FC236}">
                  <a16:creationId xmlns:a16="http://schemas.microsoft.com/office/drawing/2014/main" id="{882E922C-2793-5EA6-2AF9-1847A4AED2AC}"/>
                </a:ext>
              </a:extLst>
            </p:cNvPr>
            <p:cNvSpPr/>
            <p:nvPr/>
          </p:nvSpPr>
          <p:spPr>
            <a:xfrm>
              <a:off x="6512958"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11" name="Rectangle 710">
              <a:extLst>
                <a:ext uri="{FF2B5EF4-FFF2-40B4-BE49-F238E27FC236}">
                  <a16:creationId xmlns:a16="http://schemas.microsoft.com/office/drawing/2014/main" id="{A764B58F-FE8A-5F12-774A-826DC60D0AD8}"/>
                </a:ext>
              </a:extLst>
            </p:cNvPr>
            <p:cNvSpPr/>
            <p:nvPr/>
          </p:nvSpPr>
          <p:spPr>
            <a:xfrm>
              <a:off x="6717097"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12" name="Rectangle 711">
              <a:extLst>
                <a:ext uri="{FF2B5EF4-FFF2-40B4-BE49-F238E27FC236}">
                  <a16:creationId xmlns:a16="http://schemas.microsoft.com/office/drawing/2014/main" id="{8F291EAD-9AD1-E1CA-D80A-D9E897E93F4A}"/>
                </a:ext>
              </a:extLst>
            </p:cNvPr>
            <p:cNvSpPr/>
            <p:nvPr/>
          </p:nvSpPr>
          <p:spPr>
            <a:xfrm>
              <a:off x="6921236"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13" name="Rectangle 712">
              <a:extLst>
                <a:ext uri="{FF2B5EF4-FFF2-40B4-BE49-F238E27FC236}">
                  <a16:creationId xmlns:a16="http://schemas.microsoft.com/office/drawing/2014/main" id="{D8C6E810-CB99-76E8-215D-FB2270963239}"/>
                </a:ext>
              </a:extLst>
            </p:cNvPr>
            <p:cNvSpPr/>
            <p:nvPr/>
          </p:nvSpPr>
          <p:spPr>
            <a:xfrm>
              <a:off x="7125375"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14" name="Rectangle 713">
              <a:extLst>
                <a:ext uri="{FF2B5EF4-FFF2-40B4-BE49-F238E27FC236}">
                  <a16:creationId xmlns:a16="http://schemas.microsoft.com/office/drawing/2014/main" id="{AD5BD8B5-B1E1-C94B-AB8B-B134450B3162}"/>
                </a:ext>
              </a:extLst>
            </p:cNvPr>
            <p:cNvSpPr/>
            <p:nvPr/>
          </p:nvSpPr>
          <p:spPr>
            <a:xfrm>
              <a:off x="7329514" y="3944489"/>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15" name="Rectangle 714">
              <a:extLst>
                <a:ext uri="{FF2B5EF4-FFF2-40B4-BE49-F238E27FC236}">
                  <a16:creationId xmlns:a16="http://schemas.microsoft.com/office/drawing/2014/main" id="{346F771E-E6B7-1908-7624-E16721E8EBF5}"/>
                </a:ext>
              </a:extLst>
            </p:cNvPr>
            <p:cNvSpPr/>
            <p:nvPr/>
          </p:nvSpPr>
          <p:spPr>
            <a:xfrm>
              <a:off x="7533653"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16" name="Rectangle 715">
              <a:extLst>
                <a:ext uri="{FF2B5EF4-FFF2-40B4-BE49-F238E27FC236}">
                  <a16:creationId xmlns:a16="http://schemas.microsoft.com/office/drawing/2014/main" id="{2863ADE9-E713-C9D7-5F83-ED97EA81CD87}"/>
                </a:ext>
              </a:extLst>
            </p:cNvPr>
            <p:cNvSpPr/>
            <p:nvPr/>
          </p:nvSpPr>
          <p:spPr>
            <a:xfrm>
              <a:off x="7737792"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17" name="Rectangle 716">
              <a:extLst>
                <a:ext uri="{FF2B5EF4-FFF2-40B4-BE49-F238E27FC236}">
                  <a16:creationId xmlns:a16="http://schemas.microsoft.com/office/drawing/2014/main" id="{3ECC4DCE-05A3-1308-36AA-E452F8840826}"/>
                </a:ext>
              </a:extLst>
            </p:cNvPr>
            <p:cNvSpPr/>
            <p:nvPr/>
          </p:nvSpPr>
          <p:spPr>
            <a:xfrm>
              <a:off x="7941931"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18" name="Rectangle 717">
              <a:extLst>
                <a:ext uri="{FF2B5EF4-FFF2-40B4-BE49-F238E27FC236}">
                  <a16:creationId xmlns:a16="http://schemas.microsoft.com/office/drawing/2014/main" id="{C8C9591A-FD2E-8D95-7F4F-4395BF796E0F}"/>
                </a:ext>
              </a:extLst>
            </p:cNvPr>
            <p:cNvSpPr/>
            <p:nvPr/>
          </p:nvSpPr>
          <p:spPr>
            <a:xfrm>
              <a:off x="8146070"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19" name="Rectangle 718">
              <a:extLst>
                <a:ext uri="{FF2B5EF4-FFF2-40B4-BE49-F238E27FC236}">
                  <a16:creationId xmlns:a16="http://schemas.microsoft.com/office/drawing/2014/main" id="{29407524-EDA9-5442-DD96-E1D35993F30B}"/>
                </a:ext>
              </a:extLst>
            </p:cNvPr>
            <p:cNvSpPr/>
            <p:nvPr/>
          </p:nvSpPr>
          <p:spPr>
            <a:xfrm>
              <a:off x="8350210"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20" name="Rectangle 719">
              <a:extLst>
                <a:ext uri="{FF2B5EF4-FFF2-40B4-BE49-F238E27FC236}">
                  <a16:creationId xmlns:a16="http://schemas.microsoft.com/office/drawing/2014/main" id="{C6E8A79D-54A0-76D3-DCC8-D9716893B509}"/>
                </a:ext>
              </a:extLst>
            </p:cNvPr>
            <p:cNvSpPr/>
            <p:nvPr/>
          </p:nvSpPr>
          <p:spPr>
            <a:xfrm>
              <a:off x="6308819"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21" name="Rectangle 720">
              <a:extLst>
                <a:ext uri="{FF2B5EF4-FFF2-40B4-BE49-F238E27FC236}">
                  <a16:creationId xmlns:a16="http://schemas.microsoft.com/office/drawing/2014/main" id="{10B8AF27-73BA-F8DA-05A6-23807CC62141}"/>
                </a:ext>
              </a:extLst>
            </p:cNvPr>
            <p:cNvSpPr/>
            <p:nvPr/>
          </p:nvSpPr>
          <p:spPr>
            <a:xfrm>
              <a:off x="6512958"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22" name="Rectangle 721">
              <a:extLst>
                <a:ext uri="{FF2B5EF4-FFF2-40B4-BE49-F238E27FC236}">
                  <a16:creationId xmlns:a16="http://schemas.microsoft.com/office/drawing/2014/main" id="{8E39DBC9-C9A3-E200-697C-D025399D1CA3}"/>
                </a:ext>
              </a:extLst>
            </p:cNvPr>
            <p:cNvSpPr/>
            <p:nvPr/>
          </p:nvSpPr>
          <p:spPr>
            <a:xfrm>
              <a:off x="6717097"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23" name="Rectangle 722">
              <a:extLst>
                <a:ext uri="{FF2B5EF4-FFF2-40B4-BE49-F238E27FC236}">
                  <a16:creationId xmlns:a16="http://schemas.microsoft.com/office/drawing/2014/main" id="{55789335-2C3D-6393-C739-624520A1DD2F}"/>
                </a:ext>
              </a:extLst>
            </p:cNvPr>
            <p:cNvSpPr/>
            <p:nvPr/>
          </p:nvSpPr>
          <p:spPr>
            <a:xfrm>
              <a:off x="6921236"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24" name="Rectangle 723">
              <a:extLst>
                <a:ext uri="{FF2B5EF4-FFF2-40B4-BE49-F238E27FC236}">
                  <a16:creationId xmlns:a16="http://schemas.microsoft.com/office/drawing/2014/main" id="{1275E592-4AEB-DA07-6884-2908FCB5702F}"/>
                </a:ext>
              </a:extLst>
            </p:cNvPr>
            <p:cNvSpPr/>
            <p:nvPr/>
          </p:nvSpPr>
          <p:spPr>
            <a:xfrm>
              <a:off x="7125375"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25" name="Rectangle 724">
              <a:extLst>
                <a:ext uri="{FF2B5EF4-FFF2-40B4-BE49-F238E27FC236}">
                  <a16:creationId xmlns:a16="http://schemas.microsoft.com/office/drawing/2014/main" id="{5186AB46-8B15-BC31-4842-AB367F9975DC}"/>
                </a:ext>
              </a:extLst>
            </p:cNvPr>
            <p:cNvSpPr/>
            <p:nvPr/>
          </p:nvSpPr>
          <p:spPr>
            <a:xfrm>
              <a:off x="7329514" y="4157168"/>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26" name="Rectangle 725">
              <a:extLst>
                <a:ext uri="{FF2B5EF4-FFF2-40B4-BE49-F238E27FC236}">
                  <a16:creationId xmlns:a16="http://schemas.microsoft.com/office/drawing/2014/main" id="{9653709D-D6E9-C119-F2C5-050D6D981D80}"/>
                </a:ext>
              </a:extLst>
            </p:cNvPr>
            <p:cNvSpPr/>
            <p:nvPr/>
          </p:nvSpPr>
          <p:spPr>
            <a:xfrm>
              <a:off x="7533653"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27" name="Rectangle 726">
              <a:extLst>
                <a:ext uri="{FF2B5EF4-FFF2-40B4-BE49-F238E27FC236}">
                  <a16:creationId xmlns:a16="http://schemas.microsoft.com/office/drawing/2014/main" id="{05E3B4FA-4848-5847-C443-BF59FD1777BA}"/>
                </a:ext>
              </a:extLst>
            </p:cNvPr>
            <p:cNvSpPr/>
            <p:nvPr/>
          </p:nvSpPr>
          <p:spPr>
            <a:xfrm>
              <a:off x="7737792"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28" name="Rectangle 727">
              <a:extLst>
                <a:ext uri="{FF2B5EF4-FFF2-40B4-BE49-F238E27FC236}">
                  <a16:creationId xmlns:a16="http://schemas.microsoft.com/office/drawing/2014/main" id="{2B38AF79-4F99-8D64-8F6D-D5D899F1DCEA}"/>
                </a:ext>
              </a:extLst>
            </p:cNvPr>
            <p:cNvSpPr/>
            <p:nvPr/>
          </p:nvSpPr>
          <p:spPr>
            <a:xfrm>
              <a:off x="7941931"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29" name="Rectangle 728">
              <a:extLst>
                <a:ext uri="{FF2B5EF4-FFF2-40B4-BE49-F238E27FC236}">
                  <a16:creationId xmlns:a16="http://schemas.microsoft.com/office/drawing/2014/main" id="{B03DE951-4A90-9807-0FF1-A8259150BB47}"/>
                </a:ext>
              </a:extLst>
            </p:cNvPr>
            <p:cNvSpPr/>
            <p:nvPr/>
          </p:nvSpPr>
          <p:spPr>
            <a:xfrm>
              <a:off x="8146070"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30" name="Rectangle 729">
              <a:extLst>
                <a:ext uri="{FF2B5EF4-FFF2-40B4-BE49-F238E27FC236}">
                  <a16:creationId xmlns:a16="http://schemas.microsoft.com/office/drawing/2014/main" id="{2B891C45-0F64-D872-3144-C6877047D2AC}"/>
                </a:ext>
              </a:extLst>
            </p:cNvPr>
            <p:cNvSpPr/>
            <p:nvPr/>
          </p:nvSpPr>
          <p:spPr>
            <a:xfrm>
              <a:off x="8350210"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31" name="Rectangle 730">
              <a:extLst>
                <a:ext uri="{FF2B5EF4-FFF2-40B4-BE49-F238E27FC236}">
                  <a16:creationId xmlns:a16="http://schemas.microsoft.com/office/drawing/2014/main" id="{B6B40779-19B0-EBFC-AAD3-713DED0E11F5}"/>
                </a:ext>
              </a:extLst>
            </p:cNvPr>
            <p:cNvSpPr/>
            <p:nvPr/>
          </p:nvSpPr>
          <p:spPr>
            <a:xfrm>
              <a:off x="6308819"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32" name="Rectangle 731">
              <a:extLst>
                <a:ext uri="{FF2B5EF4-FFF2-40B4-BE49-F238E27FC236}">
                  <a16:creationId xmlns:a16="http://schemas.microsoft.com/office/drawing/2014/main" id="{3EAFC6E7-683C-F018-174D-8ED60E6DBEAA}"/>
                </a:ext>
              </a:extLst>
            </p:cNvPr>
            <p:cNvSpPr/>
            <p:nvPr/>
          </p:nvSpPr>
          <p:spPr>
            <a:xfrm>
              <a:off x="6512958"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33" name="Rectangle 732">
              <a:extLst>
                <a:ext uri="{FF2B5EF4-FFF2-40B4-BE49-F238E27FC236}">
                  <a16:creationId xmlns:a16="http://schemas.microsoft.com/office/drawing/2014/main" id="{5B6C671A-43B8-33A9-C096-3798C4816060}"/>
                </a:ext>
              </a:extLst>
            </p:cNvPr>
            <p:cNvSpPr/>
            <p:nvPr/>
          </p:nvSpPr>
          <p:spPr>
            <a:xfrm>
              <a:off x="6717097" y="436984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34" name="Rectangle 733">
              <a:extLst>
                <a:ext uri="{FF2B5EF4-FFF2-40B4-BE49-F238E27FC236}">
                  <a16:creationId xmlns:a16="http://schemas.microsoft.com/office/drawing/2014/main" id="{B8792B7C-AAB3-7FF2-D04F-D0239894609B}"/>
                </a:ext>
              </a:extLst>
            </p:cNvPr>
            <p:cNvSpPr/>
            <p:nvPr/>
          </p:nvSpPr>
          <p:spPr>
            <a:xfrm>
              <a:off x="6921236" y="436984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35" name="Rectangle 734">
              <a:extLst>
                <a:ext uri="{FF2B5EF4-FFF2-40B4-BE49-F238E27FC236}">
                  <a16:creationId xmlns:a16="http://schemas.microsoft.com/office/drawing/2014/main" id="{D7DCCDED-54E2-A7FB-5903-55FA6F6E827F}"/>
                </a:ext>
              </a:extLst>
            </p:cNvPr>
            <p:cNvSpPr/>
            <p:nvPr/>
          </p:nvSpPr>
          <p:spPr>
            <a:xfrm>
              <a:off x="7125375" y="436984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36" name="Rectangle 735">
              <a:extLst>
                <a:ext uri="{FF2B5EF4-FFF2-40B4-BE49-F238E27FC236}">
                  <a16:creationId xmlns:a16="http://schemas.microsoft.com/office/drawing/2014/main" id="{7D906B2D-3D51-F5F3-4D1E-E490FC24487C}"/>
                </a:ext>
              </a:extLst>
            </p:cNvPr>
            <p:cNvSpPr/>
            <p:nvPr/>
          </p:nvSpPr>
          <p:spPr>
            <a:xfrm>
              <a:off x="7329514" y="436984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37" name="Rectangle 736">
              <a:extLst>
                <a:ext uri="{FF2B5EF4-FFF2-40B4-BE49-F238E27FC236}">
                  <a16:creationId xmlns:a16="http://schemas.microsoft.com/office/drawing/2014/main" id="{A42407D4-F18E-23A8-D563-7BDEE87BA2C2}"/>
                </a:ext>
              </a:extLst>
            </p:cNvPr>
            <p:cNvSpPr/>
            <p:nvPr/>
          </p:nvSpPr>
          <p:spPr>
            <a:xfrm>
              <a:off x="7533653" y="436984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38" name="Rectangle 737">
              <a:extLst>
                <a:ext uri="{FF2B5EF4-FFF2-40B4-BE49-F238E27FC236}">
                  <a16:creationId xmlns:a16="http://schemas.microsoft.com/office/drawing/2014/main" id="{702BDD96-158F-2E2D-DCC1-99D13E7D0DF5}"/>
                </a:ext>
              </a:extLst>
            </p:cNvPr>
            <p:cNvSpPr/>
            <p:nvPr/>
          </p:nvSpPr>
          <p:spPr>
            <a:xfrm>
              <a:off x="7737792" y="436984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39" name="Rectangle 738">
              <a:extLst>
                <a:ext uri="{FF2B5EF4-FFF2-40B4-BE49-F238E27FC236}">
                  <a16:creationId xmlns:a16="http://schemas.microsoft.com/office/drawing/2014/main" id="{5557C20A-D573-E9A0-50DE-EFDCA2137277}"/>
                </a:ext>
              </a:extLst>
            </p:cNvPr>
            <p:cNvSpPr/>
            <p:nvPr/>
          </p:nvSpPr>
          <p:spPr>
            <a:xfrm>
              <a:off x="7941931"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40" name="Rectangle 739">
              <a:extLst>
                <a:ext uri="{FF2B5EF4-FFF2-40B4-BE49-F238E27FC236}">
                  <a16:creationId xmlns:a16="http://schemas.microsoft.com/office/drawing/2014/main" id="{E58A79ED-E5C5-8A95-403F-5B6FD19EEA6F}"/>
                </a:ext>
              </a:extLst>
            </p:cNvPr>
            <p:cNvSpPr/>
            <p:nvPr/>
          </p:nvSpPr>
          <p:spPr>
            <a:xfrm>
              <a:off x="8146070"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41" name="Rectangle 740">
              <a:extLst>
                <a:ext uri="{FF2B5EF4-FFF2-40B4-BE49-F238E27FC236}">
                  <a16:creationId xmlns:a16="http://schemas.microsoft.com/office/drawing/2014/main" id="{112E58C5-E46A-7485-5A58-013FF48DD002}"/>
                </a:ext>
              </a:extLst>
            </p:cNvPr>
            <p:cNvSpPr/>
            <p:nvPr/>
          </p:nvSpPr>
          <p:spPr>
            <a:xfrm>
              <a:off x="8350210"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42" name="Rectangle 741">
              <a:extLst>
                <a:ext uri="{FF2B5EF4-FFF2-40B4-BE49-F238E27FC236}">
                  <a16:creationId xmlns:a16="http://schemas.microsoft.com/office/drawing/2014/main" id="{3101C391-A864-A541-3787-DCD469253EE6}"/>
                </a:ext>
              </a:extLst>
            </p:cNvPr>
            <p:cNvSpPr/>
            <p:nvPr/>
          </p:nvSpPr>
          <p:spPr>
            <a:xfrm>
              <a:off x="6308819"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43" name="Rectangle 742">
              <a:extLst>
                <a:ext uri="{FF2B5EF4-FFF2-40B4-BE49-F238E27FC236}">
                  <a16:creationId xmlns:a16="http://schemas.microsoft.com/office/drawing/2014/main" id="{8EACF805-EBE3-E69D-96C0-FF32D1B7F2B5}"/>
                </a:ext>
              </a:extLst>
            </p:cNvPr>
            <p:cNvSpPr/>
            <p:nvPr/>
          </p:nvSpPr>
          <p:spPr>
            <a:xfrm>
              <a:off x="6512958"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44" name="Rectangle 743">
              <a:extLst>
                <a:ext uri="{FF2B5EF4-FFF2-40B4-BE49-F238E27FC236}">
                  <a16:creationId xmlns:a16="http://schemas.microsoft.com/office/drawing/2014/main" id="{E3FDE694-74EF-3433-C827-87489D1E395C}"/>
                </a:ext>
              </a:extLst>
            </p:cNvPr>
            <p:cNvSpPr/>
            <p:nvPr/>
          </p:nvSpPr>
          <p:spPr>
            <a:xfrm>
              <a:off x="6717097"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45" name="Rectangle 744">
              <a:extLst>
                <a:ext uri="{FF2B5EF4-FFF2-40B4-BE49-F238E27FC236}">
                  <a16:creationId xmlns:a16="http://schemas.microsoft.com/office/drawing/2014/main" id="{D5CBC913-9FDA-405F-66C5-2740EC1BD038}"/>
                </a:ext>
              </a:extLst>
            </p:cNvPr>
            <p:cNvSpPr/>
            <p:nvPr/>
          </p:nvSpPr>
          <p:spPr>
            <a:xfrm>
              <a:off x="6921236"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46" name="Rectangle 745">
              <a:extLst>
                <a:ext uri="{FF2B5EF4-FFF2-40B4-BE49-F238E27FC236}">
                  <a16:creationId xmlns:a16="http://schemas.microsoft.com/office/drawing/2014/main" id="{B591CC6A-DFF4-3E82-81C9-9D6B5B23EB9A}"/>
                </a:ext>
              </a:extLst>
            </p:cNvPr>
            <p:cNvSpPr/>
            <p:nvPr/>
          </p:nvSpPr>
          <p:spPr>
            <a:xfrm>
              <a:off x="7125375"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47" name="Rectangle 746">
              <a:extLst>
                <a:ext uri="{FF2B5EF4-FFF2-40B4-BE49-F238E27FC236}">
                  <a16:creationId xmlns:a16="http://schemas.microsoft.com/office/drawing/2014/main" id="{AE74452F-DE8D-2836-93C2-50D197F0E573}"/>
                </a:ext>
              </a:extLst>
            </p:cNvPr>
            <p:cNvSpPr/>
            <p:nvPr/>
          </p:nvSpPr>
          <p:spPr>
            <a:xfrm>
              <a:off x="7329514"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48" name="Rectangle 747">
              <a:extLst>
                <a:ext uri="{FF2B5EF4-FFF2-40B4-BE49-F238E27FC236}">
                  <a16:creationId xmlns:a16="http://schemas.microsoft.com/office/drawing/2014/main" id="{C8E25318-0C70-85B8-D711-BCD5651D7B7F}"/>
                </a:ext>
              </a:extLst>
            </p:cNvPr>
            <p:cNvSpPr/>
            <p:nvPr/>
          </p:nvSpPr>
          <p:spPr>
            <a:xfrm>
              <a:off x="7533653"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49" name="Rectangle 748">
              <a:extLst>
                <a:ext uri="{FF2B5EF4-FFF2-40B4-BE49-F238E27FC236}">
                  <a16:creationId xmlns:a16="http://schemas.microsoft.com/office/drawing/2014/main" id="{E6BC2CD2-2ABE-72BB-B02D-AC751A234FBE}"/>
                </a:ext>
              </a:extLst>
            </p:cNvPr>
            <p:cNvSpPr/>
            <p:nvPr/>
          </p:nvSpPr>
          <p:spPr>
            <a:xfrm>
              <a:off x="7737792"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50" name="Rectangle 749">
              <a:extLst>
                <a:ext uri="{FF2B5EF4-FFF2-40B4-BE49-F238E27FC236}">
                  <a16:creationId xmlns:a16="http://schemas.microsoft.com/office/drawing/2014/main" id="{83E8EFF2-244B-E0A1-7AC7-92CA772DCD43}"/>
                </a:ext>
              </a:extLst>
            </p:cNvPr>
            <p:cNvSpPr/>
            <p:nvPr/>
          </p:nvSpPr>
          <p:spPr>
            <a:xfrm>
              <a:off x="7941931"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51" name="Rectangle 750">
              <a:extLst>
                <a:ext uri="{FF2B5EF4-FFF2-40B4-BE49-F238E27FC236}">
                  <a16:creationId xmlns:a16="http://schemas.microsoft.com/office/drawing/2014/main" id="{C29B3FCF-F72F-3F12-051B-7E71A8967304}"/>
                </a:ext>
              </a:extLst>
            </p:cNvPr>
            <p:cNvSpPr/>
            <p:nvPr/>
          </p:nvSpPr>
          <p:spPr>
            <a:xfrm>
              <a:off x="8146070"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52" name="Rectangle 751">
              <a:extLst>
                <a:ext uri="{FF2B5EF4-FFF2-40B4-BE49-F238E27FC236}">
                  <a16:creationId xmlns:a16="http://schemas.microsoft.com/office/drawing/2014/main" id="{3844BC8D-DB2C-F6A9-2E93-6319BE8D6190}"/>
                </a:ext>
              </a:extLst>
            </p:cNvPr>
            <p:cNvSpPr/>
            <p:nvPr/>
          </p:nvSpPr>
          <p:spPr>
            <a:xfrm>
              <a:off x="8350210"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53" name="Rectangle 752">
              <a:extLst>
                <a:ext uri="{FF2B5EF4-FFF2-40B4-BE49-F238E27FC236}">
                  <a16:creationId xmlns:a16="http://schemas.microsoft.com/office/drawing/2014/main" id="{9550C240-05B6-4CE1-6202-C7297F43336E}"/>
                </a:ext>
              </a:extLst>
            </p:cNvPr>
            <p:cNvSpPr/>
            <p:nvPr/>
          </p:nvSpPr>
          <p:spPr>
            <a:xfrm>
              <a:off x="6308819"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54" name="Rectangle 753">
              <a:extLst>
                <a:ext uri="{FF2B5EF4-FFF2-40B4-BE49-F238E27FC236}">
                  <a16:creationId xmlns:a16="http://schemas.microsoft.com/office/drawing/2014/main" id="{76F002A3-3A08-83B7-DDB4-1823508010EB}"/>
                </a:ext>
              </a:extLst>
            </p:cNvPr>
            <p:cNvSpPr/>
            <p:nvPr/>
          </p:nvSpPr>
          <p:spPr>
            <a:xfrm>
              <a:off x="6512958"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55" name="Rectangle 754">
              <a:extLst>
                <a:ext uri="{FF2B5EF4-FFF2-40B4-BE49-F238E27FC236}">
                  <a16:creationId xmlns:a16="http://schemas.microsoft.com/office/drawing/2014/main" id="{E4CD26F4-B2EB-F5DB-5766-375A633D3F1B}"/>
                </a:ext>
              </a:extLst>
            </p:cNvPr>
            <p:cNvSpPr/>
            <p:nvPr/>
          </p:nvSpPr>
          <p:spPr>
            <a:xfrm>
              <a:off x="6717097"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56" name="Rectangle 755">
              <a:extLst>
                <a:ext uri="{FF2B5EF4-FFF2-40B4-BE49-F238E27FC236}">
                  <a16:creationId xmlns:a16="http://schemas.microsoft.com/office/drawing/2014/main" id="{9C5DB9BC-3696-4FD8-3E29-B30DEB90D0FC}"/>
                </a:ext>
              </a:extLst>
            </p:cNvPr>
            <p:cNvSpPr/>
            <p:nvPr/>
          </p:nvSpPr>
          <p:spPr>
            <a:xfrm>
              <a:off x="6921236"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57" name="Rectangle 756">
              <a:extLst>
                <a:ext uri="{FF2B5EF4-FFF2-40B4-BE49-F238E27FC236}">
                  <a16:creationId xmlns:a16="http://schemas.microsoft.com/office/drawing/2014/main" id="{CF830F55-F9C7-D9D9-C844-885EED975F31}"/>
                </a:ext>
              </a:extLst>
            </p:cNvPr>
            <p:cNvSpPr/>
            <p:nvPr/>
          </p:nvSpPr>
          <p:spPr>
            <a:xfrm>
              <a:off x="7125375"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58" name="Rectangle 757">
              <a:extLst>
                <a:ext uri="{FF2B5EF4-FFF2-40B4-BE49-F238E27FC236}">
                  <a16:creationId xmlns:a16="http://schemas.microsoft.com/office/drawing/2014/main" id="{664614D5-6BCA-4D71-7AA6-09D0F531F58D}"/>
                </a:ext>
              </a:extLst>
            </p:cNvPr>
            <p:cNvSpPr/>
            <p:nvPr/>
          </p:nvSpPr>
          <p:spPr>
            <a:xfrm>
              <a:off x="7329514"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59" name="Rectangle 758">
              <a:extLst>
                <a:ext uri="{FF2B5EF4-FFF2-40B4-BE49-F238E27FC236}">
                  <a16:creationId xmlns:a16="http://schemas.microsoft.com/office/drawing/2014/main" id="{8D0617BD-9E11-C42D-98C9-0E5ADB510A40}"/>
                </a:ext>
              </a:extLst>
            </p:cNvPr>
            <p:cNvSpPr/>
            <p:nvPr/>
          </p:nvSpPr>
          <p:spPr>
            <a:xfrm>
              <a:off x="7533653"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60" name="Rectangle 759">
              <a:extLst>
                <a:ext uri="{FF2B5EF4-FFF2-40B4-BE49-F238E27FC236}">
                  <a16:creationId xmlns:a16="http://schemas.microsoft.com/office/drawing/2014/main" id="{6AD31605-3699-9556-8630-AD4E6923B7F0}"/>
                </a:ext>
              </a:extLst>
            </p:cNvPr>
            <p:cNvSpPr/>
            <p:nvPr/>
          </p:nvSpPr>
          <p:spPr>
            <a:xfrm>
              <a:off x="7737792"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61" name="Rectangle 760">
              <a:extLst>
                <a:ext uri="{FF2B5EF4-FFF2-40B4-BE49-F238E27FC236}">
                  <a16:creationId xmlns:a16="http://schemas.microsoft.com/office/drawing/2014/main" id="{87811925-E747-CE89-7659-4F05E8AE9D33}"/>
                </a:ext>
              </a:extLst>
            </p:cNvPr>
            <p:cNvSpPr/>
            <p:nvPr/>
          </p:nvSpPr>
          <p:spPr>
            <a:xfrm>
              <a:off x="7941931"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62" name="Rectangle 761">
              <a:extLst>
                <a:ext uri="{FF2B5EF4-FFF2-40B4-BE49-F238E27FC236}">
                  <a16:creationId xmlns:a16="http://schemas.microsoft.com/office/drawing/2014/main" id="{40CDFEF7-8418-D1ED-36AC-04BF85CEF60A}"/>
                </a:ext>
              </a:extLst>
            </p:cNvPr>
            <p:cNvSpPr/>
            <p:nvPr/>
          </p:nvSpPr>
          <p:spPr>
            <a:xfrm>
              <a:off x="8146070"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63" name="Rectangle 762">
              <a:extLst>
                <a:ext uri="{FF2B5EF4-FFF2-40B4-BE49-F238E27FC236}">
                  <a16:creationId xmlns:a16="http://schemas.microsoft.com/office/drawing/2014/main" id="{460CE3FE-E14D-C118-8E8F-35400A741A8B}"/>
                </a:ext>
              </a:extLst>
            </p:cNvPr>
            <p:cNvSpPr/>
            <p:nvPr/>
          </p:nvSpPr>
          <p:spPr>
            <a:xfrm>
              <a:off x="8350210"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64" name="Rectangle 763">
              <a:extLst>
                <a:ext uri="{FF2B5EF4-FFF2-40B4-BE49-F238E27FC236}">
                  <a16:creationId xmlns:a16="http://schemas.microsoft.com/office/drawing/2014/main" id="{659707BE-CF1A-6D06-0A7A-8C9B649794F8}"/>
                </a:ext>
              </a:extLst>
            </p:cNvPr>
            <p:cNvSpPr/>
            <p:nvPr/>
          </p:nvSpPr>
          <p:spPr>
            <a:xfrm>
              <a:off x="6308819"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65" name="Rectangle 764">
              <a:extLst>
                <a:ext uri="{FF2B5EF4-FFF2-40B4-BE49-F238E27FC236}">
                  <a16:creationId xmlns:a16="http://schemas.microsoft.com/office/drawing/2014/main" id="{720FC161-65DE-4D48-242C-6DC2ADC696AD}"/>
                </a:ext>
              </a:extLst>
            </p:cNvPr>
            <p:cNvSpPr/>
            <p:nvPr/>
          </p:nvSpPr>
          <p:spPr>
            <a:xfrm>
              <a:off x="6512958"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66" name="Rectangle 765">
              <a:extLst>
                <a:ext uri="{FF2B5EF4-FFF2-40B4-BE49-F238E27FC236}">
                  <a16:creationId xmlns:a16="http://schemas.microsoft.com/office/drawing/2014/main" id="{ED277239-9C65-4E0E-611D-C749F0E53DFE}"/>
                </a:ext>
              </a:extLst>
            </p:cNvPr>
            <p:cNvSpPr/>
            <p:nvPr/>
          </p:nvSpPr>
          <p:spPr>
            <a:xfrm>
              <a:off x="6717097"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67" name="Rectangle 766">
              <a:extLst>
                <a:ext uri="{FF2B5EF4-FFF2-40B4-BE49-F238E27FC236}">
                  <a16:creationId xmlns:a16="http://schemas.microsoft.com/office/drawing/2014/main" id="{634F4461-DEA9-8757-E74B-53810D564352}"/>
                </a:ext>
              </a:extLst>
            </p:cNvPr>
            <p:cNvSpPr/>
            <p:nvPr/>
          </p:nvSpPr>
          <p:spPr>
            <a:xfrm>
              <a:off x="6921236"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68" name="Rectangle 767">
              <a:extLst>
                <a:ext uri="{FF2B5EF4-FFF2-40B4-BE49-F238E27FC236}">
                  <a16:creationId xmlns:a16="http://schemas.microsoft.com/office/drawing/2014/main" id="{611C9AC1-FED0-39D5-F3E6-F41F308C3DB3}"/>
                </a:ext>
              </a:extLst>
            </p:cNvPr>
            <p:cNvSpPr/>
            <p:nvPr/>
          </p:nvSpPr>
          <p:spPr>
            <a:xfrm>
              <a:off x="7125375" y="5007884"/>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69" name="Rectangle 768">
              <a:extLst>
                <a:ext uri="{FF2B5EF4-FFF2-40B4-BE49-F238E27FC236}">
                  <a16:creationId xmlns:a16="http://schemas.microsoft.com/office/drawing/2014/main" id="{8167043C-71E7-9CBD-2884-63F434A763A9}"/>
                </a:ext>
              </a:extLst>
            </p:cNvPr>
            <p:cNvSpPr/>
            <p:nvPr/>
          </p:nvSpPr>
          <p:spPr>
            <a:xfrm>
              <a:off x="7329514" y="5007884"/>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70" name="Rectangle 769">
              <a:extLst>
                <a:ext uri="{FF2B5EF4-FFF2-40B4-BE49-F238E27FC236}">
                  <a16:creationId xmlns:a16="http://schemas.microsoft.com/office/drawing/2014/main" id="{DA25FA3A-B8A5-A27C-0C86-652948CCC640}"/>
                </a:ext>
              </a:extLst>
            </p:cNvPr>
            <p:cNvSpPr/>
            <p:nvPr/>
          </p:nvSpPr>
          <p:spPr>
            <a:xfrm>
              <a:off x="7533653" y="5007884"/>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71" name="Rectangle 770">
              <a:extLst>
                <a:ext uri="{FF2B5EF4-FFF2-40B4-BE49-F238E27FC236}">
                  <a16:creationId xmlns:a16="http://schemas.microsoft.com/office/drawing/2014/main" id="{3351ABC0-1D4C-27AE-C96E-0D4D75F39151}"/>
                </a:ext>
              </a:extLst>
            </p:cNvPr>
            <p:cNvSpPr/>
            <p:nvPr/>
          </p:nvSpPr>
          <p:spPr>
            <a:xfrm>
              <a:off x="7737792"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72" name="Rectangle 771">
              <a:extLst>
                <a:ext uri="{FF2B5EF4-FFF2-40B4-BE49-F238E27FC236}">
                  <a16:creationId xmlns:a16="http://schemas.microsoft.com/office/drawing/2014/main" id="{32310C73-EE2E-BADF-6FA7-717739951122}"/>
                </a:ext>
              </a:extLst>
            </p:cNvPr>
            <p:cNvSpPr/>
            <p:nvPr/>
          </p:nvSpPr>
          <p:spPr>
            <a:xfrm>
              <a:off x="7941931"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73" name="Rectangle 772">
              <a:extLst>
                <a:ext uri="{FF2B5EF4-FFF2-40B4-BE49-F238E27FC236}">
                  <a16:creationId xmlns:a16="http://schemas.microsoft.com/office/drawing/2014/main" id="{EA4D754C-1094-8C4E-AC32-AA6EBC25E13C}"/>
                </a:ext>
              </a:extLst>
            </p:cNvPr>
            <p:cNvSpPr/>
            <p:nvPr/>
          </p:nvSpPr>
          <p:spPr>
            <a:xfrm>
              <a:off x="8146070"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74" name="Rectangle 773">
              <a:extLst>
                <a:ext uri="{FF2B5EF4-FFF2-40B4-BE49-F238E27FC236}">
                  <a16:creationId xmlns:a16="http://schemas.microsoft.com/office/drawing/2014/main" id="{FC8ED432-00C6-A91F-123E-B9C4F6B73347}"/>
                </a:ext>
              </a:extLst>
            </p:cNvPr>
            <p:cNvSpPr/>
            <p:nvPr/>
          </p:nvSpPr>
          <p:spPr>
            <a:xfrm>
              <a:off x="8350210"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75" name="Rectangle 774">
              <a:extLst>
                <a:ext uri="{FF2B5EF4-FFF2-40B4-BE49-F238E27FC236}">
                  <a16:creationId xmlns:a16="http://schemas.microsoft.com/office/drawing/2014/main" id="{306E89E1-898F-659A-6DDD-AD16417D3784}"/>
                </a:ext>
              </a:extLst>
            </p:cNvPr>
            <p:cNvSpPr/>
            <p:nvPr/>
          </p:nvSpPr>
          <p:spPr>
            <a:xfrm>
              <a:off x="6308819"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76" name="Rectangle 775">
              <a:extLst>
                <a:ext uri="{FF2B5EF4-FFF2-40B4-BE49-F238E27FC236}">
                  <a16:creationId xmlns:a16="http://schemas.microsoft.com/office/drawing/2014/main" id="{464DF93A-D9EB-A632-7EC4-572E039A9249}"/>
                </a:ext>
              </a:extLst>
            </p:cNvPr>
            <p:cNvSpPr/>
            <p:nvPr/>
          </p:nvSpPr>
          <p:spPr>
            <a:xfrm>
              <a:off x="6512958"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77" name="Rectangle 776">
              <a:extLst>
                <a:ext uri="{FF2B5EF4-FFF2-40B4-BE49-F238E27FC236}">
                  <a16:creationId xmlns:a16="http://schemas.microsoft.com/office/drawing/2014/main" id="{BEE55B32-A336-0C0C-4B78-3AE9F36CD674}"/>
                </a:ext>
              </a:extLst>
            </p:cNvPr>
            <p:cNvSpPr/>
            <p:nvPr/>
          </p:nvSpPr>
          <p:spPr>
            <a:xfrm>
              <a:off x="6717097"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78" name="Rectangle 777">
              <a:extLst>
                <a:ext uri="{FF2B5EF4-FFF2-40B4-BE49-F238E27FC236}">
                  <a16:creationId xmlns:a16="http://schemas.microsoft.com/office/drawing/2014/main" id="{DB448AE1-49F3-7818-107E-D8D50E8661E0}"/>
                </a:ext>
              </a:extLst>
            </p:cNvPr>
            <p:cNvSpPr/>
            <p:nvPr/>
          </p:nvSpPr>
          <p:spPr>
            <a:xfrm>
              <a:off x="6921236"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79" name="Rectangle 778">
              <a:extLst>
                <a:ext uri="{FF2B5EF4-FFF2-40B4-BE49-F238E27FC236}">
                  <a16:creationId xmlns:a16="http://schemas.microsoft.com/office/drawing/2014/main" id="{78F9539F-20EF-C3B5-7A00-D89A18BF11DD}"/>
                </a:ext>
              </a:extLst>
            </p:cNvPr>
            <p:cNvSpPr/>
            <p:nvPr/>
          </p:nvSpPr>
          <p:spPr>
            <a:xfrm>
              <a:off x="7125375"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80" name="Rectangle 779">
              <a:extLst>
                <a:ext uri="{FF2B5EF4-FFF2-40B4-BE49-F238E27FC236}">
                  <a16:creationId xmlns:a16="http://schemas.microsoft.com/office/drawing/2014/main" id="{C2741B67-189D-6D6C-60BA-961CECD0F6AE}"/>
                </a:ext>
              </a:extLst>
            </p:cNvPr>
            <p:cNvSpPr/>
            <p:nvPr/>
          </p:nvSpPr>
          <p:spPr>
            <a:xfrm>
              <a:off x="7329514"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81" name="Rectangle 780">
              <a:extLst>
                <a:ext uri="{FF2B5EF4-FFF2-40B4-BE49-F238E27FC236}">
                  <a16:creationId xmlns:a16="http://schemas.microsoft.com/office/drawing/2014/main" id="{BA412433-2071-0D79-0C1B-05A72E25616C}"/>
                </a:ext>
              </a:extLst>
            </p:cNvPr>
            <p:cNvSpPr/>
            <p:nvPr/>
          </p:nvSpPr>
          <p:spPr>
            <a:xfrm>
              <a:off x="7533653"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82" name="Rectangle 781">
              <a:extLst>
                <a:ext uri="{FF2B5EF4-FFF2-40B4-BE49-F238E27FC236}">
                  <a16:creationId xmlns:a16="http://schemas.microsoft.com/office/drawing/2014/main" id="{1BC0BCD7-50FA-F6EC-C380-11532E6473EF}"/>
                </a:ext>
              </a:extLst>
            </p:cNvPr>
            <p:cNvSpPr/>
            <p:nvPr/>
          </p:nvSpPr>
          <p:spPr>
            <a:xfrm>
              <a:off x="7737792"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83" name="Rectangle 782">
              <a:extLst>
                <a:ext uri="{FF2B5EF4-FFF2-40B4-BE49-F238E27FC236}">
                  <a16:creationId xmlns:a16="http://schemas.microsoft.com/office/drawing/2014/main" id="{608D107B-A699-F96B-7293-90984A835B0D}"/>
                </a:ext>
              </a:extLst>
            </p:cNvPr>
            <p:cNvSpPr/>
            <p:nvPr/>
          </p:nvSpPr>
          <p:spPr>
            <a:xfrm>
              <a:off x="7941931"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84" name="Rectangle 783">
              <a:extLst>
                <a:ext uri="{FF2B5EF4-FFF2-40B4-BE49-F238E27FC236}">
                  <a16:creationId xmlns:a16="http://schemas.microsoft.com/office/drawing/2014/main" id="{5C07E5D4-7249-0E6F-EDDB-710CD498A382}"/>
                </a:ext>
              </a:extLst>
            </p:cNvPr>
            <p:cNvSpPr/>
            <p:nvPr/>
          </p:nvSpPr>
          <p:spPr>
            <a:xfrm>
              <a:off x="8146070"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85" name="Rectangle 784">
              <a:extLst>
                <a:ext uri="{FF2B5EF4-FFF2-40B4-BE49-F238E27FC236}">
                  <a16:creationId xmlns:a16="http://schemas.microsoft.com/office/drawing/2014/main" id="{D25CD5ED-9F72-2B8E-05D7-0A97B0BE190A}"/>
                </a:ext>
              </a:extLst>
            </p:cNvPr>
            <p:cNvSpPr/>
            <p:nvPr/>
          </p:nvSpPr>
          <p:spPr>
            <a:xfrm>
              <a:off x="8350210"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86" name="Rectangle 785">
              <a:extLst>
                <a:ext uri="{FF2B5EF4-FFF2-40B4-BE49-F238E27FC236}">
                  <a16:creationId xmlns:a16="http://schemas.microsoft.com/office/drawing/2014/main" id="{F9B3DB1A-1793-4009-3A23-02285C6F17E8}"/>
                </a:ext>
              </a:extLst>
            </p:cNvPr>
            <p:cNvSpPr/>
            <p:nvPr/>
          </p:nvSpPr>
          <p:spPr>
            <a:xfrm>
              <a:off x="6308819"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87" name="Rectangle 786">
              <a:extLst>
                <a:ext uri="{FF2B5EF4-FFF2-40B4-BE49-F238E27FC236}">
                  <a16:creationId xmlns:a16="http://schemas.microsoft.com/office/drawing/2014/main" id="{C18DE724-A855-5F2E-6627-4F0552595BEB}"/>
                </a:ext>
              </a:extLst>
            </p:cNvPr>
            <p:cNvSpPr/>
            <p:nvPr/>
          </p:nvSpPr>
          <p:spPr>
            <a:xfrm>
              <a:off x="6512958"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88" name="Rectangle 787">
              <a:extLst>
                <a:ext uri="{FF2B5EF4-FFF2-40B4-BE49-F238E27FC236}">
                  <a16:creationId xmlns:a16="http://schemas.microsoft.com/office/drawing/2014/main" id="{C50B38B6-2C98-113E-2BFF-9BA41B90D486}"/>
                </a:ext>
              </a:extLst>
            </p:cNvPr>
            <p:cNvSpPr/>
            <p:nvPr/>
          </p:nvSpPr>
          <p:spPr>
            <a:xfrm>
              <a:off x="6717097"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89" name="Rectangle 788">
              <a:extLst>
                <a:ext uri="{FF2B5EF4-FFF2-40B4-BE49-F238E27FC236}">
                  <a16:creationId xmlns:a16="http://schemas.microsoft.com/office/drawing/2014/main" id="{99B53FF2-58DA-8B9D-8A2F-3931B381754F}"/>
                </a:ext>
              </a:extLst>
            </p:cNvPr>
            <p:cNvSpPr/>
            <p:nvPr/>
          </p:nvSpPr>
          <p:spPr>
            <a:xfrm>
              <a:off x="6921236"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90" name="Rectangle 789">
              <a:extLst>
                <a:ext uri="{FF2B5EF4-FFF2-40B4-BE49-F238E27FC236}">
                  <a16:creationId xmlns:a16="http://schemas.microsoft.com/office/drawing/2014/main" id="{2221F241-B943-9C54-7F54-01355DFF8D0C}"/>
                </a:ext>
              </a:extLst>
            </p:cNvPr>
            <p:cNvSpPr/>
            <p:nvPr/>
          </p:nvSpPr>
          <p:spPr>
            <a:xfrm>
              <a:off x="7125375"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91" name="Rectangle 790">
              <a:extLst>
                <a:ext uri="{FF2B5EF4-FFF2-40B4-BE49-F238E27FC236}">
                  <a16:creationId xmlns:a16="http://schemas.microsoft.com/office/drawing/2014/main" id="{33F65CFC-DDED-B019-CDCE-A7515B1481D5}"/>
                </a:ext>
              </a:extLst>
            </p:cNvPr>
            <p:cNvSpPr/>
            <p:nvPr/>
          </p:nvSpPr>
          <p:spPr>
            <a:xfrm>
              <a:off x="7329514"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92" name="Rectangle 791">
              <a:extLst>
                <a:ext uri="{FF2B5EF4-FFF2-40B4-BE49-F238E27FC236}">
                  <a16:creationId xmlns:a16="http://schemas.microsoft.com/office/drawing/2014/main" id="{6F9057A6-A15D-EAFB-BF0E-0ACF69D2B6B2}"/>
                </a:ext>
              </a:extLst>
            </p:cNvPr>
            <p:cNvSpPr/>
            <p:nvPr/>
          </p:nvSpPr>
          <p:spPr>
            <a:xfrm>
              <a:off x="7533653"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93" name="Rectangle 792">
              <a:extLst>
                <a:ext uri="{FF2B5EF4-FFF2-40B4-BE49-F238E27FC236}">
                  <a16:creationId xmlns:a16="http://schemas.microsoft.com/office/drawing/2014/main" id="{E3E0C629-028A-3C8E-F615-1A42722AE286}"/>
                </a:ext>
              </a:extLst>
            </p:cNvPr>
            <p:cNvSpPr/>
            <p:nvPr/>
          </p:nvSpPr>
          <p:spPr>
            <a:xfrm>
              <a:off x="7737792"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94" name="Rectangle 793">
              <a:extLst>
                <a:ext uri="{FF2B5EF4-FFF2-40B4-BE49-F238E27FC236}">
                  <a16:creationId xmlns:a16="http://schemas.microsoft.com/office/drawing/2014/main" id="{CEC8F6B6-B168-FDE3-5911-36707CF60257}"/>
                </a:ext>
              </a:extLst>
            </p:cNvPr>
            <p:cNvSpPr/>
            <p:nvPr/>
          </p:nvSpPr>
          <p:spPr>
            <a:xfrm>
              <a:off x="7941931"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95" name="Rectangle 794">
              <a:extLst>
                <a:ext uri="{FF2B5EF4-FFF2-40B4-BE49-F238E27FC236}">
                  <a16:creationId xmlns:a16="http://schemas.microsoft.com/office/drawing/2014/main" id="{5FE68522-19C2-C3D7-54AD-FA84EDDD8B0F}"/>
                </a:ext>
              </a:extLst>
            </p:cNvPr>
            <p:cNvSpPr/>
            <p:nvPr/>
          </p:nvSpPr>
          <p:spPr>
            <a:xfrm>
              <a:off x="8146070"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96" name="Rectangle 795">
              <a:extLst>
                <a:ext uri="{FF2B5EF4-FFF2-40B4-BE49-F238E27FC236}">
                  <a16:creationId xmlns:a16="http://schemas.microsoft.com/office/drawing/2014/main" id="{729F5F4E-4260-971F-2EB9-9532CC901783}"/>
                </a:ext>
              </a:extLst>
            </p:cNvPr>
            <p:cNvSpPr/>
            <p:nvPr/>
          </p:nvSpPr>
          <p:spPr>
            <a:xfrm>
              <a:off x="8350210"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97" name="Rectangle 796">
              <a:extLst>
                <a:ext uri="{FF2B5EF4-FFF2-40B4-BE49-F238E27FC236}">
                  <a16:creationId xmlns:a16="http://schemas.microsoft.com/office/drawing/2014/main" id="{53B0AC57-19C8-CAF8-387A-D2F1EFB1072E}"/>
                </a:ext>
              </a:extLst>
            </p:cNvPr>
            <p:cNvSpPr/>
            <p:nvPr/>
          </p:nvSpPr>
          <p:spPr>
            <a:xfrm>
              <a:off x="6308819"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98" name="Rectangle 797">
              <a:extLst>
                <a:ext uri="{FF2B5EF4-FFF2-40B4-BE49-F238E27FC236}">
                  <a16:creationId xmlns:a16="http://schemas.microsoft.com/office/drawing/2014/main" id="{8D2A46DB-5CDE-A533-E4EE-62BDB45A5366}"/>
                </a:ext>
              </a:extLst>
            </p:cNvPr>
            <p:cNvSpPr/>
            <p:nvPr/>
          </p:nvSpPr>
          <p:spPr>
            <a:xfrm>
              <a:off x="6512958"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99" name="Rectangle 798">
              <a:extLst>
                <a:ext uri="{FF2B5EF4-FFF2-40B4-BE49-F238E27FC236}">
                  <a16:creationId xmlns:a16="http://schemas.microsoft.com/office/drawing/2014/main" id="{95B6EAA0-72A7-20CD-D011-1A370F2C26CC}"/>
                </a:ext>
              </a:extLst>
            </p:cNvPr>
            <p:cNvSpPr/>
            <p:nvPr/>
          </p:nvSpPr>
          <p:spPr>
            <a:xfrm>
              <a:off x="6717097" y="564592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00" name="Rectangle 799">
              <a:extLst>
                <a:ext uri="{FF2B5EF4-FFF2-40B4-BE49-F238E27FC236}">
                  <a16:creationId xmlns:a16="http://schemas.microsoft.com/office/drawing/2014/main" id="{D068C20C-22E1-082E-896F-8D13458CA58F}"/>
                </a:ext>
              </a:extLst>
            </p:cNvPr>
            <p:cNvSpPr/>
            <p:nvPr/>
          </p:nvSpPr>
          <p:spPr>
            <a:xfrm>
              <a:off x="6921236" y="564592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01" name="Rectangle 800">
              <a:extLst>
                <a:ext uri="{FF2B5EF4-FFF2-40B4-BE49-F238E27FC236}">
                  <a16:creationId xmlns:a16="http://schemas.microsoft.com/office/drawing/2014/main" id="{527D40F9-213F-7209-2811-37D1373623DF}"/>
                </a:ext>
              </a:extLst>
            </p:cNvPr>
            <p:cNvSpPr/>
            <p:nvPr/>
          </p:nvSpPr>
          <p:spPr>
            <a:xfrm>
              <a:off x="7125375" y="564592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02" name="Rectangle 801">
              <a:extLst>
                <a:ext uri="{FF2B5EF4-FFF2-40B4-BE49-F238E27FC236}">
                  <a16:creationId xmlns:a16="http://schemas.microsoft.com/office/drawing/2014/main" id="{F1EF39A9-B031-FAC3-9CE8-5B2DF04A32AF}"/>
                </a:ext>
              </a:extLst>
            </p:cNvPr>
            <p:cNvSpPr/>
            <p:nvPr/>
          </p:nvSpPr>
          <p:spPr>
            <a:xfrm>
              <a:off x="7329514"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03" name="Rectangle 802">
              <a:extLst>
                <a:ext uri="{FF2B5EF4-FFF2-40B4-BE49-F238E27FC236}">
                  <a16:creationId xmlns:a16="http://schemas.microsoft.com/office/drawing/2014/main" id="{892024E6-4D4B-6CA2-D65D-FD7FC40DEBBA}"/>
                </a:ext>
              </a:extLst>
            </p:cNvPr>
            <p:cNvSpPr/>
            <p:nvPr/>
          </p:nvSpPr>
          <p:spPr>
            <a:xfrm>
              <a:off x="7533653" y="564592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04" name="Rectangle 803">
              <a:extLst>
                <a:ext uri="{FF2B5EF4-FFF2-40B4-BE49-F238E27FC236}">
                  <a16:creationId xmlns:a16="http://schemas.microsoft.com/office/drawing/2014/main" id="{FF900D2A-916A-BFF2-98D8-48AEC43E1F63}"/>
                </a:ext>
              </a:extLst>
            </p:cNvPr>
            <p:cNvSpPr/>
            <p:nvPr/>
          </p:nvSpPr>
          <p:spPr>
            <a:xfrm>
              <a:off x="7737792"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05" name="Rectangle 804">
              <a:extLst>
                <a:ext uri="{FF2B5EF4-FFF2-40B4-BE49-F238E27FC236}">
                  <a16:creationId xmlns:a16="http://schemas.microsoft.com/office/drawing/2014/main" id="{9548AD48-A204-0DFA-0B45-BA5DAB40AFD0}"/>
                </a:ext>
              </a:extLst>
            </p:cNvPr>
            <p:cNvSpPr/>
            <p:nvPr/>
          </p:nvSpPr>
          <p:spPr>
            <a:xfrm>
              <a:off x="7941931" y="564592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06" name="Rectangle 805">
              <a:extLst>
                <a:ext uri="{FF2B5EF4-FFF2-40B4-BE49-F238E27FC236}">
                  <a16:creationId xmlns:a16="http://schemas.microsoft.com/office/drawing/2014/main" id="{67640AF8-5470-79F2-DA75-3BF2E4A65531}"/>
                </a:ext>
              </a:extLst>
            </p:cNvPr>
            <p:cNvSpPr/>
            <p:nvPr/>
          </p:nvSpPr>
          <p:spPr>
            <a:xfrm>
              <a:off x="8146070"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07" name="Rectangle 806">
              <a:extLst>
                <a:ext uri="{FF2B5EF4-FFF2-40B4-BE49-F238E27FC236}">
                  <a16:creationId xmlns:a16="http://schemas.microsoft.com/office/drawing/2014/main" id="{F3717F74-8E32-90E4-22EE-352FD8AC2511}"/>
                </a:ext>
              </a:extLst>
            </p:cNvPr>
            <p:cNvSpPr/>
            <p:nvPr/>
          </p:nvSpPr>
          <p:spPr>
            <a:xfrm>
              <a:off x="8350210"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08" name="Rectangle 807">
              <a:extLst>
                <a:ext uri="{FF2B5EF4-FFF2-40B4-BE49-F238E27FC236}">
                  <a16:creationId xmlns:a16="http://schemas.microsoft.com/office/drawing/2014/main" id="{A21D0556-9A7B-9082-CD0A-A4EC52755B04}"/>
                </a:ext>
              </a:extLst>
            </p:cNvPr>
            <p:cNvSpPr/>
            <p:nvPr/>
          </p:nvSpPr>
          <p:spPr>
            <a:xfrm>
              <a:off x="6308819"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09" name="Rectangle 808">
              <a:extLst>
                <a:ext uri="{FF2B5EF4-FFF2-40B4-BE49-F238E27FC236}">
                  <a16:creationId xmlns:a16="http://schemas.microsoft.com/office/drawing/2014/main" id="{0651D7CE-7F61-2464-BA7F-9367A07158F9}"/>
                </a:ext>
              </a:extLst>
            </p:cNvPr>
            <p:cNvSpPr/>
            <p:nvPr/>
          </p:nvSpPr>
          <p:spPr>
            <a:xfrm>
              <a:off x="6512958"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10" name="Rectangle 809">
              <a:extLst>
                <a:ext uri="{FF2B5EF4-FFF2-40B4-BE49-F238E27FC236}">
                  <a16:creationId xmlns:a16="http://schemas.microsoft.com/office/drawing/2014/main" id="{8501A6B5-1E5B-E29A-D85A-EBBA85AEE3C4}"/>
                </a:ext>
              </a:extLst>
            </p:cNvPr>
            <p:cNvSpPr/>
            <p:nvPr/>
          </p:nvSpPr>
          <p:spPr>
            <a:xfrm>
              <a:off x="6717097" y="585860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11" name="Rectangle 810">
              <a:extLst>
                <a:ext uri="{FF2B5EF4-FFF2-40B4-BE49-F238E27FC236}">
                  <a16:creationId xmlns:a16="http://schemas.microsoft.com/office/drawing/2014/main" id="{D236CA55-89F8-6EC1-AF5B-FB5DA87613B9}"/>
                </a:ext>
              </a:extLst>
            </p:cNvPr>
            <p:cNvSpPr/>
            <p:nvPr/>
          </p:nvSpPr>
          <p:spPr>
            <a:xfrm>
              <a:off x="6921236" y="585860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12" name="Rectangle 811">
              <a:extLst>
                <a:ext uri="{FF2B5EF4-FFF2-40B4-BE49-F238E27FC236}">
                  <a16:creationId xmlns:a16="http://schemas.microsoft.com/office/drawing/2014/main" id="{52615711-0ABB-2894-B878-C7C490BF3C17}"/>
                </a:ext>
              </a:extLst>
            </p:cNvPr>
            <p:cNvSpPr/>
            <p:nvPr/>
          </p:nvSpPr>
          <p:spPr>
            <a:xfrm>
              <a:off x="7125375"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13" name="Rectangle 812">
              <a:extLst>
                <a:ext uri="{FF2B5EF4-FFF2-40B4-BE49-F238E27FC236}">
                  <a16:creationId xmlns:a16="http://schemas.microsoft.com/office/drawing/2014/main" id="{AD876D5E-8620-1B14-67F0-BA04AE519A1A}"/>
                </a:ext>
              </a:extLst>
            </p:cNvPr>
            <p:cNvSpPr/>
            <p:nvPr/>
          </p:nvSpPr>
          <p:spPr>
            <a:xfrm>
              <a:off x="7329514"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14" name="Rectangle 813">
              <a:extLst>
                <a:ext uri="{FF2B5EF4-FFF2-40B4-BE49-F238E27FC236}">
                  <a16:creationId xmlns:a16="http://schemas.microsoft.com/office/drawing/2014/main" id="{AA3162BF-FD48-7416-6D48-2789C92487BE}"/>
                </a:ext>
              </a:extLst>
            </p:cNvPr>
            <p:cNvSpPr/>
            <p:nvPr/>
          </p:nvSpPr>
          <p:spPr>
            <a:xfrm>
              <a:off x="7533653"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15" name="Rectangle 814">
              <a:extLst>
                <a:ext uri="{FF2B5EF4-FFF2-40B4-BE49-F238E27FC236}">
                  <a16:creationId xmlns:a16="http://schemas.microsoft.com/office/drawing/2014/main" id="{B9CF5554-E4A8-7671-4F52-C020DEE7FD11}"/>
                </a:ext>
              </a:extLst>
            </p:cNvPr>
            <p:cNvSpPr/>
            <p:nvPr/>
          </p:nvSpPr>
          <p:spPr>
            <a:xfrm>
              <a:off x="7737792"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16" name="Rectangle 815">
              <a:extLst>
                <a:ext uri="{FF2B5EF4-FFF2-40B4-BE49-F238E27FC236}">
                  <a16:creationId xmlns:a16="http://schemas.microsoft.com/office/drawing/2014/main" id="{61980488-34DC-3A71-4092-B4BC86132574}"/>
                </a:ext>
              </a:extLst>
            </p:cNvPr>
            <p:cNvSpPr/>
            <p:nvPr/>
          </p:nvSpPr>
          <p:spPr>
            <a:xfrm>
              <a:off x="7941931" y="585860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17" name="Rectangle 816">
              <a:extLst>
                <a:ext uri="{FF2B5EF4-FFF2-40B4-BE49-F238E27FC236}">
                  <a16:creationId xmlns:a16="http://schemas.microsoft.com/office/drawing/2014/main" id="{7896D190-96B7-7EEF-D734-E0D37DB11B00}"/>
                </a:ext>
              </a:extLst>
            </p:cNvPr>
            <p:cNvSpPr/>
            <p:nvPr/>
          </p:nvSpPr>
          <p:spPr>
            <a:xfrm>
              <a:off x="8146070"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18" name="Rectangle 817">
              <a:extLst>
                <a:ext uri="{FF2B5EF4-FFF2-40B4-BE49-F238E27FC236}">
                  <a16:creationId xmlns:a16="http://schemas.microsoft.com/office/drawing/2014/main" id="{B5037D3C-C84C-A769-D103-127C64C5F880}"/>
                </a:ext>
              </a:extLst>
            </p:cNvPr>
            <p:cNvSpPr/>
            <p:nvPr/>
          </p:nvSpPr>
          <p:spPr>
            <a:xfrm>
              <a:off x="8350210"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grpSp>
      <p:grpSp>
        <p:nvGrpSpPr>
          <p:cNvPr id="148" name="Group 147">
            <a:extLst>
              <a:ext uri="{FF2B5EF4-FFF2-40B4-BE49-F238E27FC236}">
                <a16:creationId xmlns:a16="http://schemas.microsoft.com/office/drawing/2014/main" id="{9630BED7-E416-64D6-6E74-EEEB0285D56B}"/>
              </a:ext>
            </a:extLst>
          </p:cNvPr>
          <p:cNvGrpSpPr/>
          <p:nvPr/>
        </p:nvGrpSpPr>
        <p:grpSpPr>
          <a:xfrm>
            <a:off x="625725" y="2002917"/>
            <a:ext cx="1541113" cy="1797623"/>
            <a:chOff x="647119" y="1097210"/>
            <a:chExt cx="2196318" cy="2561883"/>
          </a:xfrm>
        </p:grpSpPr>
        <p:sp>
          <p:nvSpPr>
            <p:cNvPr id="378" name="Rectangle 377">
              <a:extLst>
                <a:ext uri="{FF2B5EF4-FFF2-40B4-BE49-F238E27FC236}">
                  <a16:creationId xmlns:a16="http://schemas.microsoft.com/office/drawing/2014/main" id="{F6097C95-5A6F-DEEC-C647-AC332175C706}"/>
                </a:ext>
              </a:extLst>
            </p:cNvPr>
            <p:cNvSpPr/>
            <p:nvPr/>
          </p:nvSpPr>
          <p:spPr>
            <a:xfrm>
              <a:off x="647119"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79" name="Rectangle 378">
              <a:extLst>
                <a:ext uri="{FF2B5EF4-FFF2-40B4-BE49-F238E27FC236}">
                  <a16:creationId xmlns:a16="http://schemas.microsoft.com/office/drawing/2014/main" id="{40F2915B-A8FE-803A-A5B6-1802F9D44963}"/>
                </a:ext>
              </a:extLst>
            </p:cNvPr>
            <p:cNvSpPr/>
            <p:nvPr/>
          </p:nvSpPr>
          <p:spPr>
            <a:xfrm>
              <a:off x="851258"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80" name="Rectangle 379">
              <a:extLst>
                <a:ext uri="{FF2B5EF4-FFF2-40B4-BE49-F238E27FC236}">
                  <a16:creationId xmlns:a16="http://schemas.microsoft.com/office/drawing/2014/main" id="{DE8C4147-7656-625C-1790-708BFE98AD71}"/>
                </a:ext>
              </a:extLst>
            </p:cNvPr>
            <p:cNvSpPr/>
            <p:nvPr/>
          </p:nvSpPr>
          <p:spPr>
            <a:xfrm>
              <a:off x="1055397"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81" name="Rectangle 380">
              <a:extLst>
                <a:ext uri="{FF2B5EF4-FFF2-40B4-BE49-F238E27FC236}">
                  <a16:creationId xmlns:a16="http://schemas.microsoft.com/office/drawing/2014/main" id="{2CC2D031-FD79-1305-BD1B-46823209668E}"/>
                </a:ext>
              </a:extLst>
            </p:cNvPr>
            <p:cNvSpPr/>
            <p:nvPr/>
          </p:nvSpPr>
          <p:spPr>
            <a:xfrm>
              <a:off x="1259536"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82" name="Rectangle 381">
              <a:extLst>
                <a:ext uri="{FF2B5EF4-FFF2-40B4-BE49-F238E27FC236}">
                  <a16:creationId xmlns:a16="http://schemas.microsoft.com/office/drawing/2014/main" id="{270E88C7-3388-12A6-86A0-23E29E59AD11}"/>
                </a:ext>
              </a:extLst>
            </p:cNvPr>
            <p:cNvSpPr/>
            <p:nvPr/>
          </p:nvSpPr>
          <p:spPr>
            <a:xfrm>
              <a:off x="1463675"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83" name="Rectangle 382">
              <a:extLst>
                <a:ext uri="{FF2B5EF4-FFF2-40B4-BE49-F238E27FC236}">
                  <a16:creationId xmlns:a16="http://schemas.microsoft.com/office/drawing/2014/main" id="{F4B04FF3-7E3B-A180-FE10-756C53D4FEEA}"/>
                </a:ext>
              </a:extLst>
            </p:cNvPr>
            <p:cNvSpPr/>
            <p:nvPr/>
          </p:nvSpPr>
          <p:spPr>
            <a:xfrm>
              <a:off x="1667814"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84" name="Rectangle 383">
              <a:extLst>
                <a:ext uri="{FF2B5EF4-FFF2-40B4-BE49-F238E27FC236}">
                  <a16:creationId xmlns:a16="http://schemas.microsoft.com/office/drawing/2014/main" id="{C7DC47AE-4519-041F-F8A8-0223C54B9A30}"/>
                </a:ext>
              </a:extLst>
            </p:cNvPr>
            <p:cNvSpPr/>
            <p:nvPr/>
          </p:nvSpPr>
          <p:spPr>
            <a:xfrm>
              <a:off x="1871953"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85" name="Rectangle 384">
              <a:extLst>
                <a:ext uri="{FF2B5EF4-FFF2-40B4-BE49-F238E27FC236}">
                  <a16:creationId xmlns:a16="http://schemas.microsoft.com/office/drawing/2014/main" id="{90764BC3-7182-B1D3-EFAE-8CAFC70459BE}"/>
                </a:ext>
              </a:extLst>
            </p:cNvPr>
            <p:cNvSpPr/>
            <p:nvPr/>
          </p:nvSpPr>
          <p:spPr>
            <a:xfrm>
              <a:off x="2076092"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86" name="Rectangle 385">
              <a:extLst>
                <a:ext uri="{FF2B5EF4-FFF2-40B4-BE49-F238E27FC236}">
                  <a16:creationId xmlns:a16="http://schemas.microsoft.com/office/drawing/2014/main" id="{6DBEBD78-8939-BDB0-9D16-020D9B9948E2}"/>
                </a:ext>
              </a:extLst>
            </p:cNvPr>
            <p:cNvSpPr/>
            <p:nvPr/>
          </p:nvSpPr>
          <p:spPr>
            <a:xfrm>
              <a:off x="2280231"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87" name="Rectangle 386">
              <a:extLst>
                <a:ext uri="{FF2B5EF4-FFF2-40B4-BE49-F238E27FC236}">
                  <a16:creationId xmlns:a16="http://schemas.microsoft.com/office/drawing/2014/main" id="{DDC31655-1A53-087B-D3DA-06AADFE53CD7}"/>
                </a:ext>
              </a:extLst>
            </p:cNvPr>
            <p:cNvSpPr/>
            <p:nvPr/>
          </p:nvSpPr>
          <p:spPr>
            <a:xfrm>
              <a:off x="2484370"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88" name="Rectangle 387">
              <a:extLst>
                <a:ext uri="{FF2B5EF4-FFF2-40B4-BE49-F238E27FC236}">
                  <a16:creationId xmlns:a16="http://schemas.microsoft.com/office/drawing/2014/main" id="{DACDE6F0-B26A-790F-B801-197B830E13FC}"/>
                </a:ext>
              </a:extLst>
            </p:cNvPr>
            <p:cNvSpPr/>
            <p:nvPr/>
          </p:nvSpPr>
          <p:spPr>
            <a:xfrm>
              <a:off x="2688510"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89" name="Rectangle 388">
              <a:extLst>
                <a:ext uri="{FF2B5EF4-FFF2-40B4-BE49-F238E27FC236}">
                  <a16:creationId xmlns:a16="http://schemas.microsoft.com/office/drawing/2014/main" id="{C351A561-C3EB-D6B0-EA1E-FAC6B10E8AD4}"/>
                </a:ext>
              </a:extLst>
            </p:cNvPr>
            <p:cNvSpPr/>
            <p:nvPr/>
          </p:nvSpPr>
          <p:spPr>
            <a:xfrm>
              <a:off x="647119"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90" name="Rectangle 389">
              <a:extLst>
                <a:ext uri="{FF2B5EF4-FFF2-40B4-BE49-F238E27FC236}">
                  <a16:creationId xmlns:a16="http://schemas.microsoft.com/office/drawing/2014/main" id="{FF6A246D-BB9E-CE70-6634-A8B73F120865}"/>
                </a:ext>
              </a:extLst>
            </p:cNvPr>
            <p:cNvSpPr/>
            <p:nvPr/>
          </p:nvSpPr>
          <p:spPr>
            <a:xfrm>
              <a:off x="851258"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91" name="Rectangle 390">
              <a:extLst>
                <a:ext uri="{FF2B5EF4-FFF2-40B4-BE49-F238E27FC236}">
                  <a16:creationId xmlns:a16="http://schemas.microsoft.com/office/drawing/2014/main" id="{23A9784C-003D-5576-02B9-F7DAEB5033A5}"/>
                </a:ext>
              </a:extLst>
            </p:cNvPr>
            <p:cNvSpPr/>
            <p:nvPr/>
          </p:nvSpPr>
          <p:spPr>
            <a:xfrm>
              <a:off x="1055397"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92" name="Rectangle 391">
              <a:extLst>
                <a:ext uri="{FF2B5EF4-FFF2-40B4-BE49-F238E27FC236}">
                  <a16:creationId xmlns:a16="http://schemas.microsoft.com/office/drawing/2014/main" id="{527464EF-3379-8BEC-9CB5-910055E67279}"/>
                </a:ext>
              </a:extLst>
            </p:cNvPr>
            <p:cNvSpPr/>
            <p:nvPr/>
          </p:nvSpPr>
          <p:spPr>
            <a:xfrm>
              <a:off x="1259536"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93" name="Rectangle 392">
              <a:extLst>
                <a:ext uri="{FF2B5EF4-FFF2-40B4-BE49-F238E27FC236}">
                  <a16:creationId xmlns:a16="http://schemas.microsoft.com/office/drawing/2014/main" id="{46021369-1E69-4B51-86E2-BCECD9DD173C}"/>
                </a:ext>
              </a:extLst>
            </p:cNvPr>
            <p:cNvSpPr/>
            <p:nvPr/>
          </p:nvSpPr>
          <p:spPr>
            <a:xfrm>
              <a:off x="1463675"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94" name="Rectangle 393">
              <a:extLst>
                <a:ext uri="{FF2B5EF4-FFF2-40B4-BE49-F238E27FC236}">
                  <a16:creationId xmlns:a16="http://schemas.microsoft.com/office/drawing/2014/main" id="{ADBB0646-A2E7-B42D-946E-204D6C536DF3}"/>
                </a:ext>
              </a:extLst>
            </p:cNvPr>
            <p:cNvSpPr/>
            <p:nvPr/>
          </p:nvSpPr>
          <p:spPr>
            <a:xfrm>
              <a:off x="1667814"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95" name="Rectangle 394">
              <a:extLst>
                <a:ext uri="{FF2B5EF4-FFF2-40B4-BE49-F238E27FC236}">
                  <a16:creationId xmlns:a16="http://schemas.microsoft.com/office/drawing/2014/main" id="{8F22116D-3028-542F-C4A2-7FD85E74C6F3}"/>
                </a:ext>
              </a:extLst>
            </p:cNvPr>
            <p:cNvSpPr/>
            <p:nvPr/>
          </p:nvSpPr>
          <p:spPr>
            <a:xfrm>
              <a:off x="1871953"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96" name="Rectangle 395">
              <a:extLst>
                <a:ext uri="{FF2B5EF4-FFF2-40B4-BE49-F238E27FC236}">
                  <a16:creationId xmlns:a16="http://schemas.microsoft.com/office/drawing/2014/main" id="{2902C9A4-CC74-ED16-7D6C-9110D5FD110D}"/>
                </a:ext>
              </a:extLst>
            </p:cNvPr>
            <p:cNvSpPr/>
            <p:nvPr/>
          </p:nvSpPr>
          <p:spPr>
            <a:xfrm>
              <a:off x="2076092"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97" name="Rectangle 396">
              <a:extLst>
                <a:ext uri="{FF2B5EF4-FFF2-40B4-BE49-F238E27FC236}">
                  <a16:creationId xmlns:a16="http://schemas.microsoft.com/office/drawing/2014/main" id="{E78B8250-8817-54C4-C017-8D86F38ACFEC}"/>
                </a:ext>
              </a:extLst>
            </p:cNvPr>
            <p:cNvSpPr/>
            <p:nvPr/>
          </p:nvSpPr>
          <p:spPr>
            <a:xfrm>
              <a:off x="2280231"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98" name="Rectangle 397">
              <a:extLst>
                <a:ext uri="{FF2B5EF4-FFF2-40B4-BE49-F238E27FC236}">
                  <a16:creationId xmlns:a16="http://schemas.microsoft.com/office/drawing/2014/main" id="{A82165DF-43CD-5151-C6ED-11CC62078907}"/>
                </a:ext>
              </a:extLst>
            </p:cNvPr>
            <p:cNvSpPr/>
            <p:nvPr/>
          </p:nvSpPr>
          <p:spPr>
            <a:xfrm>
              <a:off x="2484370"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99" name="Rectangle 398">
              <a:extLst>
                <a:ext uri="{FF2B5EF4-FFF2-40B4-BE49-F238E27FC236}">
                  <a16:creationId xmlns:a16="http://schemas.microsoft.com/office/drawing/2014/main" id="{3BC9432C-7194-EF1A-DA64-6F717C4CAB5E}"/>
                </a:ext>
              </a:extLst>
            </p:cNvPr>
            <p:cNvSpPr/>
            <p:nvPr/>
          </p:nvSpPr>
          <p:spPr>
            <a:xfrm>
              <a:off x="2688510"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00" name="Rectangle 399">
              <a:extLst>
                <a:ext uri="{FF2B5EF4-FFF2-40B4-BE49-F238E27FC236}">
                  <a16:creationId xmlns:a16="http://schemas.microsoft.com/office/drawing/2014/main" id="{1732CE9E-07C7-497D-49FF-CFC2E9452CC0}"/>
                </a:ext>
              </a:extLst>
            </p:cNvPr>
            <p:cNvSpPr/>
            <p:nvPr/>
          </p:nvSpPr>
          <p:spPr>
            <a:xfrm>
              <a:off x="647119"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01" name="Rectangle 400">
              <a:extLst>
                <a:ext uri="{FF2B5EF4-FFF2-40B4-BE49-F238E27FC236}">
                  <a16:creationId xmlns:a16="http://schemas.microsoft.com/office/drawing/2014/main" id="{85A8F97E-FAD9-44B5-C6B5-5F85A23A1422}"/>
                </a:ext>
              </a:extLst>
            </p:cNvPr>
            <p:cNvSpPr/>
            <p:nvPr/>
          </p:nvSpPr>
          <p:spPr>
            <a:xfrm>
              <a:off x="851258"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02" name="Rectangle 401">
              <a:extLst>
                <a:ext uri="{FF2B5EF4-FFF2-40B4-BE49-F238E27FC236}">
                  <a16:creationId xmlns:a16="http://schemas.microsoft.com/office/drawing/2014/main" id="{319B1438-FC46-1927-B05A-A6DC97441246}"/>
                </a:ext>
              </a:extLst>
            </p:cNvPr>
            <p:cNvSpPr/>
            <p:nvPr/>
          </p:nvSpPr>
          <p:spPr>
            <a:xfrm>
              <a:off x="1055397"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03" name="Rectangle 402">
              <a:extLst>
                <a:ext uri="{FF2B5EF4-FFF2-40B4-BE49-F238E27FC236}">
                  <a16:creationId xmlns:a16="http://schemas.microsoft.com/office/drawing/2014/main" id="{EB074769-EF96-2836-3B31-BAB2CCDCDA84}"/>
                </a:ext>
              </a:extLst>
            </p:cNvPr>
            <p:cNvSpPr/>
            <p:nvPr/>
          </p:nvSpPr>
          <p:spPr>
            <a:xfrm>
              <a:off x="1259536"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04" name="Rectangle 403">
              <a:extLst>
                <a:ext uri="{FF2B5EF4-FFF2-40B4-BE49-F238E27FC236}">
                  <a16:creationId xmlns:a16="http://schemas.microsoft.com/office/drawing/2014/main" id="{E714D566-A114-15E5-B777-D5FEE749D157}"/>
                </a:ext>
              </a:extLst>
            </p:cNvPr>
            <p:cNvSpPr/>
            <p:nvPr/>
          </p:nvSpPr>
          <p:spPr>
            <a:xfrm>
              <a:off x="1463675"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05" name="Rectangle 404">
              <a:extLst>
                <a:ext uri="{FF2B5EF4-FFF2-40B4-BE49-F238E27FC236}">
                  <a16:creationId xmlns:a16="http://schemas.microsoft.com/office/drawing/2014/main" id="{B6171D1E-FB67-0BEA-71C9-21AD3222BD99}"/>
                </a:ext>
              </a:extLst>
            </p:cNvPr>
            <p:cNvSpPr/>
            <p:nvPr/>
          </p:nvSpPr>
          <p:spPr>
            <a:xfrm>
              <a:off x="1667814"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06" name="Rectangle 405">
              <a:extLst>
                <a:ext uri="{FF2B5EF4-FFF2-40B4-BE49-F238E27FC236}">
                  <a16:creationId xmlns:a16="http://schemas.microsoft.com/office/drawing/2014/main" id="{3331A09E-8189-AEAF-C914-C2A09BDC3AC6}"/>
                </a:ext>
              </a:extLst>
            </p:cNvPr>
            <p:cNvSpPr/>
            <p:nvPr/>
          </p:nvSpPr>
          <p:spPr>
            <a:xfrm>
              <a:off x="1871953"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07" name="Rectangle 406">
              <a:extLst>
                <a:ext uri="{FF2B5EF4-FFF2-40B4-BE49-F238E27FC236}">
                  <a16:creationId xmlns:a16="http://schemas.microsoft.com/office/drawing/2014/main" id="{3FA68524-C2A1-E43E-1C8F-0E18F6AAA72B}"/>
                </a:ext>
              </a:extLst>
            </p:cNvPr>
            <p:cNvSpPr/>
            <p:nvPr/>
          </p:nvSpPr>
          <p:spPr>
            <a:xfrm>
              <a:off x="2076092"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08" name="Rectangle 407">
              <a:extLst>
                <a:ext uri="{FF2B5EF4-FFF2-40B4-BE49-F238E27FC236}">
                  <a16:creationId xmlns:a16="http://schemas.microsoft.com/office/drawing/2014/main" id="{00C9DCAF-C3C7-84AD-348F-6ACD9AF72498}"/>
                </a:ext>
              </a:extLst>
            </p:cNvPr>
            <p:cNvSpPr/>
            <p:nvPr/>
          </p:nvSpPr>
          <p:spPr>
            <a:xfrm>
              <a:off x="2280231"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09" name="Rectangle 408">
              <a:extLst>
                <a:ext uri="{FF2B5EF4-FFF2-40B4-BE49-F238E27FC236}">
                  <a16:creationId xmlns:a16="http://schemas.microsoft.com/office/drawing/2014/main" id="{70E44F1D-B6C9-4E09-2F2F-921ED3B4CE4B}"/>
                </a:ext>
              </a:extLst>
            </p:cNvPr>
            <p:cNvSpPr/>
            <p:nvPr/>
          </p:nvSpPr>
          <p:spPr>
            <a:xfrm>
              <a:off x="2484370"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10" name="Rectangle 409">
              <a:extLst>
                <a:ext uri="{FF2B5EF4-FFF2-40B4-BE49-F238E27FC236}">
                  <a16:creationId xmlns:a16="http://schemas.microsoft.com/office/drawing/2014/main" id="{CC245C88-21B1-9814-35F2-D39A7F9DFB7E}"/>
                </a:ext>
              </a:extLst>
            </p:cNvPr>
            <p:cNvSpPr/>
            <p:nvPr/>
          </p:nvSpPr>
          <p:spPr>
            <a:xfrm>
              <a:off x="2688510"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11" name="Rectangle 410">
              <a:extLst>
                <a:ext uri="{FF2B5EF4-FFF2-40B4-BE49-F238E27FC236}">
                  <a16:creationId xmlns:a16="http://schemas.microsoft.com/office/drawing/2014/main" id="{36053708-F4BC-0548-22D4-7840220F0E0E}"/>
                </a:ext>
              </a:extLst>
            </p:cNvPr>
            <p:cNvSpPr/>
            <p:nvPr/>
          </p:nvSpPr>
          <p:spPr>
            <a:xfrm>
              <a:off x="647119"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12" name="Rectangle 411">
              <a:extLst>
                <a:ext uri="{FF2B5EF4-FFF2-40B4-BE49-F238E27FC236}">
                  <a16:creationId xmlns:a16="http://schemas.microsoft.com/office/drawing/2014/main" id="{DDC7B059-A571-B839-6C68-3DD8F99C35A6}"/>
                </a:ext>
              </a:extLst>
            </p:cNvPr>
            <p:cNvSpPr/>
            <p:nvPr/>
          </p:nvSpPr>
          <p:spPr>
            <a:xfrm>
              <a:off x="851258" y="222809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13" name="Rectangle 412">
              <a:extLst>
                <a:ext uri="{FF2B5EF4-FFF2-40B4-BE49-F238E27FC236}">
                  <a16:creationId xmlns:a16="http://schemas.microsoft.com/office/drawing/2014/main" id="{634A4D7E-D737-EF23-7BDB-FF972F59AB18}"/>
                </a:ext>
              </a:extLst>
            </p:cNvPr>
            <p:cNvSpPr/>
            <p:nvPr/>
          </p:nvSpPr>
          <p:spPr>
            <a:xfrm>
              <a:off x="1055397"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14" name="Rectangle 413">
              <a:extLst>
                <a:ext uri="{FF2B5EF4-FFF2-40B4-BE49-F238E27FC236}">
                  <a16:creationId xmlns:a16="http://schemas.microsoft.com/office/drawing/2014/main" id="{AED98E9C-0165-ABBC-FDEA-549C224A77C7}"/>
                </a:ext>
              </a:extLst>
            </p:cNvPr>
            <p:cNvSpPr/>
            <p:nvPr/>
          </p:nvSpPr>
          <p:spPr>
            <a:xfrm>
              <a:off x="1259536" y="222809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15" name="Rectangle 414">
              <a:extLst>
                <a:ext uri="{FF2B5EF4-FFF2-40B4-BE49-F238E27FC236}">
                  <a16:creationId xmlns:a16="http://schemas.microsoft.com/office/drawing/2014/main" id="{9D2E350C-7720-3C34-68A3-343814A1F0BF}"/>
                </a:ext>
              </a:extLst>
            </p:cNvPr>
            <p:cNvSpPr/>
            <p:nvPr/>
          </p:nvSpPr>
          <p:spPr>
            <a:xfrm>
              <a:off x="1463675"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16" name="Rectangle 415">
              <a:extLst>
                <a:ext uri="{FF2B5EF4-FFF2-40B4-BE49-F238E27FC236}">
                  <a16:creationId xmlns:a16="http://schemas.microsoft.com/office/drawing/2014/main" id="{6315E0D5-942B-16D9-D0B5-B7F3BC7A338D}"/>
                </a:ext>
              </a:extLst>
            </p:cNvPr>
            <p:cNvSpPr/>
            <p:nvPr/>
          </p:nvSpPr>
          <p:spPr>
            <a:xfrm>
              <a:off x="1667814" y="222809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17" name="Rectangle 416">
              <a:extLst>
                <a:ext uri="{FF2B5EF4-FFF2-40B4-BE49-F238E27FC236}">
                  <a16:creationId xmlns:a16="http://schemas.microsoft.com/office/drawing/2014/main" id="{AB401514-EB4C-21CD-B053-B00C61908653}"/>
                </a:ext>
              </a:extLst>
            </p:cNvPr>
            <p:cNvSpPr/>
            <p:nvPr/>
          </p:nvSpPr>
          <p:spPr>
            <a:xfrm>
              <a:off x="1871953" y="222809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18" name="Rectangle 417">
              <a:extLst>
                <a:ext uri="{FF2B5EF4-FFF2-40B4-BE49-F238E27FC236}">
                  <a16:creationId xmlns:a16="http://schemas.microsoft.com/office/drawing/2014/main" id="{A1693AF0-B391-DE96-BB4D-18C7AB67D688}"/>
                </a:ext>
              </a:extLst>
            </p:cNvPr>
            <p:cNvSpPr/>
            <p:nvPr/>
          </p:nvSpPr>
          <p:spPr>
            <a:xfrm>
              <a:off x="2076092" y="222809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19" name="Rectangle 418">
              <a:extLst>
                <a:ext uri="{FF2B5EF4-FFF2-40B4-BE49-F238E27FC236}">
                  <a16:creationId xmlns:a16="http://schemas.microsoft.com/office/drawing/2014/main" id="{AEAB1F6C-7FC6-4F66-F42A-1235F2C669AE}"/>
                </a:ext>
              </a:extLst>
            </p:cNvPr>
            <p:cNvSpPr/>
            <p:nvPr/>
          </p:nvSpPr>
          <p:spPr>
            <a:xfrm>
              <a:off x="2280231"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20" name="Rectangle 419">
              <a:extLst>
                <a:ext uri="{FF2B5EF4-FFF2-40B4-BE49-F238E27FC236}">
                  <a16:creationId xmlns:a16="http://schemas.microsoft.com/office/drawing/2014/main" id="{4A85DCD9-0536-C53B-B283-0C6CFC380510}"/>
                </a:ext>
              </a:extLst>
            </p:cNvPr>
            <p:cNvSpPr/>
            <p:nvPr/>
          </p:nvSpPr>
          <p:spPr>
            <a:xfrm>
              <a:off x="2484370"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21" name="Rectangle 420">
              <a:extLst>
                <a:ext uri="{FF2B5EF4-FFF2-40B4-BE49-F238E27FC236}">
                  <a16:creationId xmlns:a16="http://schemas.microsoft.com/office/drawing/2014/main" id="{198D3C0F-65D0-4239-1576-618A668F01AE}"/>
                </a:ext>
              </a:extLst>
            </p:cNvPr>
            <p:cNvSpPr/>
            <p:nvPr/>
          </p:nvSpPr>
          <p:spPr>
            <a:xfrm>
              <a:off x="2688510"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22" name="Rectangle 421">
              <a:extLst>
                <a:ext uri="{FF2B5EF4-FFF2-40B4-BE49-F238E27FC236}">
                  <a16:creationId xmlns:a16="http://schemas.microsoft.com/office/drawing/2014/main" id="{4A6586D2-87EE-6C0D-D97B-383A3C7C7C8B}"/>
                </a:ext>
              </a:extLst>
            </p:cNvPr>
            <p:cNvSpPr/>
            <p:nvPr/>
          </p:nvSpPr>
          <p:spPr>
            <a:xfrm>
              <a:off x="647119"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23" name="Rectangle 422">
              <a:extLst>
                <a:ext uri="{FF2B5EF4-FFF2-40B4-BE49-F238E27FC236}">
                  <a16:creationId xmlns:a16="http://schemas.microsoft.com/office/drawing/2014/main" id="{48FAC4FB-951A-A39C-AEBC-B80D88525D73}"/>
                </a:ext>
              </a:extLst>
            </p:cNvPr>
            <p:cNvSpPr/>
            <p:nvPr/>
          </p:nvSpPr>
          <p:spPr>
            <a:xfrm>
              <a:off x="851258" y="2440770"/>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24" name="Rectangle 423">
              <a:extLst>
                <a:ext uri="{FF2B5EF4-FFF2-40B4-BE49-F238E27FC236}">
                  <a16:creationId xmlns:a16="http://schemas.microsoft.com/office/drawing/2014/main" id="{A9922E0F-0D96-07A6-AE25-253B75D14A68}"/>
                </a:ext>
              </a:extLst>
            </p:cNvPr>
            <p:cNvSpPr/>
            <p:nvPr/>
          </p:nvSpPr>
          <p:spPr>
            <a:xfrm>
              <a:off x="1055397"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25" name="Rectangle 424">
              <a:extLst>
                <a:ext uri="{FF2B5EF4-FFF2-40B4-BE49-F238E27FC236}">
                  <a16:creationId xmlns:a16="http://schemas.microsoft.com/office/drawing/2014/main" id="{BF9DA231-4CB4-5DC7-11A8-B003357599D6}"/>
                </a:ext>
              </a:extLst>
            </p:cNvPr>
            <p:cNvSpPr/>
            <p:nvPr/>
          </p:nvSpPr>
          <p:spPr>
            <a:xfrm>
              <a:off x="1259536"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26" name="Rectangle 425">
              <a:extLst>
                <a:ext uri="{FF2B5EF4-FFF2-40B4-BE49-F238E27FC236}">
                  <a16:creationId xmlns:a16="http://schemas.microsoft.com/office/drawing/2014/main" id="{7CC2F9F3-0C1C-CA6F-D198-B7A585C45DA8}"/>
                </a:ext>
              </a:extLst>
            </p:cNvPr>
            <p:cNvSpPr/>
            <p:nvPr/>
          </p:nvSpPr>
          <p:spPr>
            <a:xfrm>
              <a:off x="1463675" y="2440770"/>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27" name="Rectangle 426">
              <a:extLst>
                <a:ext uri="{FF2B5EF4-FFF2-40B4-BE49-F238E27FC236}">
                  <a16:creationId xmlns:a16="http://schemas.microsoft.com/office/drawing/2014/main" id="{8E45AE1A-8833-DB1E-53E0-E33F26FE1E65}"/>
                </a:ext>
              </a:extLst>
            </p:cNvPr>
            <p:cNvSpPr/>
            <p:nvPr/>
          </p:nvSpPr>
          <p:spPr>
            <a:xfrm>
              <a:off x="1667814"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28" name="Rectangle 427">
              <a:extLst>
                <a:ext uri="{FF2B5EF4-FFF2-40B4-BE49-F238E27FC236}">
                  <a16:creationId xmlns:a16="http://schemas.microsoft.com/office/drawing/2014/main" id="{B1DFE5D9-E20A-1D93-BE5B-9D45A16891D2}"/>
                </a:ext>
              </a:extLst>
            </p:cNvPr>
            <p:cNvSpPr/>
            <p:nvPr/>
          </p:nvSpPr>
          <p:spPr>
            <a:xfrm>
              <a:off x="1871953" y="2440770"/>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29" name="Rectangle 428">
              <a:extLst>
                <a:ext uri="{FF2B5EF4-FFF2-40B4-BE49-F238E27FC236}">
                  <a16:creationId xmlns:a16="http://schemas.microsoft.com/office/drawing/2014/main" id="{70365A97-D8FC-92A3-087E-948C530F56FC}"/>
                </a:ext>
              </a:extLst>
            </p:cNvPr>
            <p:cNvSpPr/>
            <p:nvPr/>
          </p:nvSpPr>
          <p:spPr>
            <a:xfrm>
              <a:off x="2076092"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30" name="Rectangle 429">
              <a:extLst>
                <a:ext uri="{FF2B5EF4-FFF2-40B4-BE49-F238E27FC236}">
                  <a16:creationId xmlns:a16="http://schemas.microsoft.com/office/drawing/2014/main" id="{52B8F67C-1CB4-BE24-5B93-7C46E65E4039}"/>
                </a:ext>
              </a:extLst>
            </p:cNvPr>
            <p:cNvSpPr/>
            <p:nvPr/>
          </p:nvSpPr>
          <p:spPr>
            <a:xfrm>
              <a:off x="2280231"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31" name="Rectangle 430">
              <a:extLst>
                <a:ext uri="{FF2B5EF4-FFF2-40B4-BE49-F238E27FC236}">
                  <a16:creationId xmlns:a16="http://schemas.microsoft.com/office/drawing/2014/main" id="{984AF909-2EC3-E322-C2A3-CA8E895BC197}"/>
                </a:ext>
              </a:extLst>
            </p:cNvPr>
            <p:cNvSpPr/>
            <p:nvPr/>
          </p:nvSpPr>
          <p:spPr>
            <a:xfrm>
              <a:off x="2484370"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32" name="Rectangle 431">
              <a:extLst>
                <a:ext uri="{FF2B5EF4-FFF2-40B4-BE49-F238E27FC236}">
                  <a16:creationId xmlns:a16="http://schemas.microsoft.com/office/drawing/2014/main" id="{2D5D1963-646A-6510-F85D-D3F1E3D136DD}"/>
                </a:ext>
              </a:extLst>
            </p:cNvPr>
            <p:cNvSpPr/>
            <p:nvPr/>
          </p:nvSpPr>
          <p:spPr>
            <a:xfrm>
              <a:off x="2688510"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33" name="Rectangle 432">
              <a:extLst>
                <a:ext uri="{FF2B5EF4-FFF2-40B4-BE49-F238E27FC236}">
                  <a16:creationId xmlns:a16="http://schemas.microsoft.com/office/drawing/2014/main" id="{48759FAC-7FC9-EDD9-AC51-8FFF3C4F077C}"/>
                </a:ext>
              </a:extLst>
            </p:cNvPr>
            <p:cNvSpPr/>
            <p:nvPr/>
          </p:nvSpPr>
          <p:spPr>
            <a:xfrm>
              <a:off x="647119"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34" name="Rectangle 433">
              <a:extLst>
                <a:ext uri="{FF2B5EF4-FFF2-40B4-BE49-F238E27FC236}">
                  <a16:creationId xmlns:a16="http://schemas.microsoft.com/office/drawing/2014/main" id="{E16CB491-B87D-507E-C911-B1AC98DF8434}"/>
                </a:ext>
              </a:extLst>
            </p:cNvPr>
            <p:cNvSpPr/>
            <p:nvPr/>
          </p:nvSpPr>
          <p:spPr>
            <a:xfrm>
              <a:off x="851258"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35" name="Rectangle 434">
              <a:extLst>
                <a:ext uri="{FF2B5EF4-FFF2-40B4-BE49-F238E27FC236}">
                  <a16:creationId xmlns:a16="http://schemas.microsoft.com/office/drawing/2014/main" id="{94D6C0F5-FE98-8909-0AD3-089455C21EC7}"/>
                </a:ext>
              </a:extLst>
            </p:cNvPr>
            <p:cNvSpPr/>
            <p:nvPr/>
          </p:nvSpPr>
          <p:spPr>
            <a:xfrm>
              <a:off x="1055397"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36" name="Rectangle 435">
              <a:extLst>
                <a:ext uri="{FF2B5EF4-FFF2-40B4-BE49-F238E27FC236}">
                  <a16:creationId xmlns:a16="http://schemas.microsoft.com/office/drawing/2014/main" id="{ACE26AD2-6E42-320D-D4B1-4534265BADE7}"/>
                </a:ext>
              </a:extLst>
            </p:cNvPr>
            <p:cNvSpPr/>
            <p:nvPr/>
          </p:nvSpPr>
          <p:spPr>
            <a:xfrm>
              <a:off x="1259536"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37" name="Rectangle 436">
              <a:extLst>
                <a:ext uri="{FF2B5EF4-FFF2-40B4-BE49-F238E27FC236}">
                  <a16:creationId xmlns:a16="http://schemas.microsoft.com/office/drawing/2014/main" id="{DF491214-322B-5097-6424-64244FA55398}"/>
                </a:ext>
              </a:extLst>
            </p:cNvPr>
            <p:cNvSpPr/>
            <p:nvPr/>
          </p:nvSpPr>
          <p:spPr>
            <a:xfrm>
              <a:off x="1463675" y="2653449"/>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38" name="Rectangle 437">
              <a:extLst>
                <a:ext uri="{FF2B5EF4-FFF2-40B4-BE49-F238E27FC236}">
                  <a16:creationId xmlns:a16="http://schemas.microsoft.com/office/drawing/2014/main" id="{A7A09E67-4906-658E-62F5-1B2AE627D994}"/>
                </a:ext>
              </a:extLst>
            </p:cNvPr>
            <p:cNvSpPr/>
            <p:nvPr/>
          </p:nvSpPr>
          <p:spPr>
            <a:xfrm>
              <a:off x="1667814" y="2653449"/>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39" name="Rectangle 438">
              <a:extLst>
                <a:ext uri="{FF2B5EF4-FFF2-40B4-BE49-F238E27FC236}">
                  <a16:creationId xmlns:a16="http://schemas.microsoft.com/office/drawing/2014/main" id="{B99A53D2-0411-7FED-0254-C775EA909E99}"/>
                </a:ext>
              </a:extLst>
            </p:cNvPr>
            <p:cNvSpPr/>
            <p:nvPr/>
          </p:nvSpPr>
          <p:spPr>
            <a:xfrm>
              <a:off x="1871953" y="2653449"/>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40" name="Rectangle 439">
              <a:extLst>
                <a:ext uri="{FF2B5EF4-FFF2-40B4-BE49-F238E27FC236}">
                  <a16:creationId xmlns:a16="http://schemas.microsoft.com/office/drawing/2014/main" id="{361F8C4F-9B8F-7C97-C302-BAA138047F37}"/>
                </a:ext>
              </a:extLst>
            </p:cNvPr>
            <p:cNvSpPr/>
            <p:nvPr/>
          </p:nvSpPr>
          <p:spPr>
            <a:xfrm>
              <a:off x="2076092"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41" name="Rectangle 440">
              <a:extLst>
                <a:ext uri="{FF2B5EF4-FFF2-40B4-BE49-F238E27FC236}">
                  <a16:creationId xmlns:a16="http://schemas.microsoft.com/office/drawing/2014/main" id="{C6A4F9EB-C741-CEFF-EF30-BCA594ABBF01}"/>
                </a:ext>
              </a:extLst>
            </p:cNvPr>
            <p:cNvSpPr/>
            <p:nvPr/>
          </p:nvSpPr>
          <p:spPr>
            <a:xfrm>
              <a:off x="2280231"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42" name="Rectangle 441">
              <a:extLst>
                <a:ext uri="{FF2B5EF4-FFF2-40B4-BE49-F238E27FC236}">
                  <a16:creationId xmlns:a16="http://schemas.microsoft.com/office/drawing/2014/main" id="{0E2EFFB9-CEF0-848E-5D24-2B280654C80F}"/>
                </a:ext>
              </a:extLst>
            </p:cNvPr>
            <p:cNvSpPr/>
            <p:nvPr/>
          </p:nvSpPr>
          <p:spPr>
            <a:xfrm>
              <a:off x="2484370"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43" name="Rectangle 442">
              <a:extLst>
                <a:ext uri="{FF2B5EF4-FFF2-40B4-BE49-F238E27FC236}">
                  <a16:creationId xmlns:a16="http://schemas.microsoft.com/office/drawing/2014/main" id="{F7F7B862-7285-3D16-F466-2E29136A8837}"/>
                </a:ext>
              </a:extLst>
            </p:cNvPr>
            <p:cNvSpPr/>
            <p:nvPr/>
          </p:nvSpPr>
          <p:spPr>
            <a:xfrm>
              <a:off x="2688510"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44" name="Rectangle 443">
              <a:extLst>
                <a:ext uri="{FF2B5EF4-FFF2-40B4-BE49-F238E27FC236}">
                  <a16:creationId xmlns:a16="http://schemas.microsoft.com/office/drawing/2014/main" id="{C1F80E98-573A-3A36-D705-78AF90091E88}"/>
                </a:ext>
              </a:extLst>
            </p:cNvPr>
            <p:cNvSpPr/>
            <p:nvPr/>
          </p:nvSpPr>
          <p:spPr>
            <a:xfrm>
              <a:off x="647119"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45" name="Rectangle 444">
              <a:extLst>
                <a:ext uri="{FF2B5EF4-FFF2-40B4-BE49-F238E27FC236}">
                  <a16:creationId xmlns:a16="http://schemas.microsoft.com/office/drawing/2014/main" id="{300930F5-49C9-6600-EA8B-461CCFE6FA41}"/>
                </a:ext>
              </a:extLst>
            </p:cNvPr>
            <p:cNvSpPr/>
            <p:nvPr/>
          </p:nvSpPr>
          <p:spPr>
            <a:xfrm>
              <a:off x="851258"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46" name="Rectangle 445">
              <a:extLst>
                <a:ext uri="{FF2B5EF4-FFF2-40B4-BE49-F238E27FC236}">
                  <a16:creationId xmlns:a16="http://schemas.microsoft.com/office/drawing/2014/main" id="{0F3ECF13-00BE-6FE0-D850-A894775479FB}"/>
                </a:ext>
              </a:extLst>
            </p:cNvPr>
            <p:cNvSpPr/>
            <p:nvPr/>
          </p:nvSpPr>
          <p:spPr>
            <a:xfrm>
              <a:off x="1055397"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47" name="Rectangle 446">
              <a:extLst>
                <a:ext uri="{FF2B5EF4-FFF2-40B4-BE49-F238E27FC236}">
                  <a16:creationId xmlns:a16="http://schemas.microsoft.com/office/drawing/2014/main" id="{ED8976BA-5B30-6A17-C20E-A34D3F0C7EF8}"/>
                </a:ext>
              </a:extLst>
            </p:cNvPr>
            <p:cNvSpPr/>
            <p:nvPr/>
          </p:nvSpPr>
          <p:spPr>
            <a:xfrm>
              <a:off x="1259536" y="2866128"/>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48" name="Rectangle 447">
              <a:extLst>
                <a:ext uri="{FF2B5EF4-FFF2-40B4-BE49-F238E27FC236}">
                  <a16:creationId xmlns:a16="http://schemas.microsoft.com/office/drawing/2014/main" id="{B76F4519-6EA3-8AFA-23C3-21E7CF210369}"/>
                </a:ext>
              </a:extLst>
            </p:cNvPr>
            <p:cNvSpPr/>
            <p:nvPr/>
          </p:nvSpPr>
          <p:spPr>
            <a:xfrm>
              <a:off x="1463675" y="2866128"/>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49" name="Rectangle 448">
              <a:extLst>
                <a:ext uri="{FF2B5EF4-FFF2-40B4-BE49-F238E27FC236}">
                  <a16:creationId xmlns:a16="http://schemas.microsoft.com/office/drawing/2014/main" id="{2D125986-2D0E-48D4-2570-D21EACA9DB07}"/>
                </a:ext>
              </a:extLst>
            </p:cNvPr>
            <p:cNvSpPr/>
            <p:nvPr/>
          </p:nvSpPr>
          <p:spPr>
            <a:xfrm>
              <a:off x="1667814" y="2866128"/>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50" name="Rectangle 449">
              <a:extLst>
                <a:ext uri="{FF2B5EF4-FFF2-40B4-BE49-F238E27FC236}">
                  <a16:creationId xmlns:a16="http://schemas.microsoft.com/office/drawing/2014/main" id="{8C68A7D7-EA53-8232-DF72-2B84FF605F4F}"/>
                </a:ext>
              </a:extLst>
            </p:cNvPr>
            <p:cNvSpPr/>
            <p:nvPr/>
          </p:nvSpPr>
          <p:spPr>
            <a:xfrm>
              <a:off x="1871953"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51" name="Rectangle 450">
              <a:extLst>
                <a:ext uri="{FF2B5EF4-FFF2-40B4-BE49-F238E27FC236}">
                  <a16:creationId xmlns:a16="http://schemas.microsoft.com/office/drawing/2014/main" id="{95188B66-7B18-0032-DCEB-92334752D3BF}"/>
                </a:ext>
              </a:extLst>
            </p:cNvPr>
            <p:cNvSpPr/>
            <p:nvPr/>
          </p:nvSpPr>
          <p:spPr>
            <a:xfrm>
              <a:off x="2076092" y="2866128"/>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52" name="Rectangle 451">
              <a:extLst>
                <a:ext uri="{FF2B5EF4-FFF2-40B4-BE49-F238E27FC236}">
                  <a16:creationId xmlns:a16="http://schemas.microsoft.com/office/drawing/2014/main" id="{11A9A598-03E3-0421-B0A6-8509C4F52347}"/>
                </a:ext>
              </a:extLst>
            </p:cNvPr>
            <p:cNvSpPr/>
            <p:nvPr/>
          </p:nvSpPr>
          <p:spPr>
            <a:xfrm>
              <a:off x="2280231"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53" name="Rectangle 452">
              <a:extLst>
                <a:ext uri="{FF2B5EF4-FFF2-40B4-BE49-F238E27FC236}">
                  <a16:creationId xmlns:a16="http://schemas.microsoft.com/office/drawing/2014/main" id="{38CCBC4B-7A45-24DB-BAD7-F9611B9E881C}"/>
                </a:ext>
              </a:extLst>
            </p:cNvPr>
            <p:cNvSpPr/>
            <p:nvPr/>
          </p:nvSpPr>
          <p:spPr>
            <a:xfrm>
              <a:off x="2484370"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54" name="Rectangle 453">
              <a:extLst>
                <a:ext uri="{FF2B5EF4-FFF2-40B4-BE49-F238E27FC236}">
                  <a16:creationId xmlns:a16="http://schemas.microsoft.com/office/drawing/2014/main" id="{F8C30B93-87FC-CCC9-80F9-997EBA6712E2}"/>
                </a:ext>
              </a:extLst>
            </p:cNvPr>
            <p:cNvSpPr/>
            <p:nvPr/>
          </p:nvSpPr>
          <p:spPr>
            <a:xfrm>
              <a:off x="2688510"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55" name="Rectangle 454">
              <a:extLst>
                <a:ext uri="{FF2B5EF4-FFF2-40B4-BE49-F238E27FC236}">
                  <a16:creationId xmlns:a16="http://schemas.microsoft.com/office/drawing/2014/main" id="{7BD74BFC-17BB-8E37-EE2F-61A0F2323FEC}"/>
                </a:ext>
              </a:extLst>
            </p:cNvPr>
            <p:cNvSpPr/>
            <p:nvPr/>
          </p:nvSpPr>
          <p:spPr>
            <a:xfrm>
              <a:off x="647119"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56" name="Rectangle 455">
              <a:extLst>
                <a:ext uri="{FF2B5EF4-FFF2-40B4-BE49-F238E27FC236}">
                  <a16:creationId xmlns:a16="http://schemas.microsoft.com/office/drawing/2014/main" id="{CEE5D66E-CD0C-B992-7FB4-A21F9BD39E13}"/>
                </a:ext>
              </a:extLst>
            </p:cNvPr>
            <p:cNvSpPr/>
            <p:nvPr/>
          </p:nvSpPr>
          <p:spPr>
            <a:xfrm>
              <a:off x="851258"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57" name="Rectangle 456">
              <a:extLst>
                <a:ext uri="{FF2B5EF4-FFF2-40B4-BE49-F238E27FC236}">
                  <a16:creationId xmlns:a16="http://schemas.microsoft.com/office/drawing/2014/main" id="{0BC295F8-4638-20F0-286C-C234069A5A5A}"/>
                </a:ext>
              </a:extLst>
            </p:cNvPr>
            <p:cNvSpPr/>
            <p:nvPr/>
          </p:nvSpPr>
          <p:spPr>
            <a:xfrm>
              <a:off x="1055397" y="307880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58" name="Rectangle 457">
              <a:extLst>
                <a:ext uri="{FF2B5EF4-FFF2-40B4-BE49-F238E27FC236}">
                  <a16:creationId xmlns:a16="http://schemas.microsoft.com/office/drawing/2014/main" id="{245FEEC3-B0A0-A8D2-C659-165321F67043}"/>
                </a:ext>
              </a:extLst>
            </p:cNvPr>
            <p:cNvSpPr/>
            <p:nvPr/>
          </p:nvSpPr>
          <p:spPr>
            <a:xfrm>
              <a:off x="1259536"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59" name="Rectangle 458">
              <a:extLst>
                <a:ext uri="{FF2B5EF4-FFF2-40B4-BE49-F238E27FC236}">
                  <a16:creationId xmlns:a16="http://schemas.microsoft.com/office/drawing/2014/main" id="{4C61CE9C-B9C5-B31B-60C8-C265C061575F}"/>
                </a:ext>
              </a:extLst>
            </p:cNvPr>
            <p:cNvSpPr/>
            <p:nvPr/>
          </p:nvSpPr>
          <p:spPr>
            <a:xfrm>
              <a:off x="1463675"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60" name="Rectangle 459">
              <a:extLst>
                <a:ext uri="{FF2B5EF4-FFF2-40B4-BE49-F238E27FC236}">
                  <a16:creationId xmlns:a16="http://schemas.microsoft.com/office/drawing/2014/main" id="{D5D3E185-18C8-7ABD-2085-0C0AD9AABC6A}"/>
                </a:ext>
              </a:extLst>
            </p:cNvPr>
            <p:cNvSpPr/>
            <p:nvPr/>
          </p:nvSpPr>
          <p:spPr>
            <a:xfrm>
              <a:off x="1667814" y="307880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61" name="Rectangle 460">
              <a:extLst>
                <a:ext uri="{FF2B5EF4-FFF2-40B4-BE49-F238E27FC236}">
                  <a16:creationId xmlns:a16="http://schemas.microsoft.com/office/drawing/2014/main" id="{AA33E820-1CED-B45E-D5AB-FD72C3DDECFD}"/>
                </a:ext>
              </a:extLst>
            </p:cNvPr>
            <p:cNvSpPr/>
            <p:nvPr/>
          </p:nvSpPr>
          <p:spPr>
            <a:xfrm>
              <a:off x="1871953" y="307880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62" name="Rectangle 461">
              <a:extLst>
                <a:ext uri="{FF2B5EF4-FFF2-40B4-BE49-F238E27FC236}">
                  <a16:creationId xmlns:a16="http://schemas.microsoft.com/office/drawing/2014/main" id="{1C491C0E-791A-03AB-220C-6CAED051BE0B}"/>
                </a:ext>
              </a:extLst>
            </p:cNvPr>
            <p:cNvSpPr/>
            <p:nvPr/>
          </p:nvSpPr>
          <p:spPr>
            <a:xfrm>
              <a:off x="2076092" y="307880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63" name="Rectangle 462">
              <a:extLst>
                <a:ext uri="{FF2B5EF4-FFF2-40B4-BE49-F238E27FC236}">
                  <a16:creationId xmlns:a16="http://schemas.microsoft.com/office/drawing/2014/main" id="{81C6D436-27C8-3284-6958-CB6ED41B800E}"/>
                </a:ext>
              </a:extLst>
            </p:cNvPr>
            <p:cNvSpPr/>
            <p:nvPr/>
          </p:nvSpPr>
          <p:spPr>
            <a:xfrm>
              <a:off x="2280231"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64" name="Rectangle 463">
              <a:extLst>
                <a:ext uri="{FF2B5EF4-FFF2-40B4-BE49-F238E27FC236}">
                  <a16:creationId xmlns:a16="http://schemas.microsoft.com/office/drawing/2014/main" id="{05748040-2141-7D64-3B37-B035559DCD42}"/>
                </a:ext>
              </a:extLst>
            </p:cNvPr>
            <p:cNvSpPr/>
            <p:nvPr/>
          </p:nvSpPr>
          <p:spPr>
            <a:xfrm>
              <a:off x="2484370"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65" name="Rectangle 464">
              <a:extLst>
                <a:ext uri="{FF2B5EF4-FFF2-40B4-BE49-F238E27FC236}">
                  <a16:creationId xmlns:a16="http://schemas.microsoft.com/office/drawing/2014/main" id="{470D8128-4F9A-7BE7-177A-99AC4CE038D7}"/>
                </a:ext>
              </a:extLst>
            </p:cNvPr>
            <p:cNvSpPr/>
            <p:nvPr/>
          </p:nvSpPr>
          <p:spPr>
            <a:xfrm>
              <a:off x="2688510"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66" name="Rectangle 465">
              <a:extLst>
                <a:ext uri="{FF2B5EF4-FFF2-40B4-BE49-F238E27FC236}">
                  <a16:creationId xmlns:a16="http://schemas.microsoft.com/office/drawing/2014/main" id="{714F5733-B942-CCE3-84E1-A0016BCD02C0}"/>
                </a:ext>
              </a:extLst>
            </p:cNvPr>
            <p:cNvSpPr/>
            <p:nvPr/>
          </p:nvSpPr>
          <p:spPr>
            <a:xfrm>
              <a:off x="647119"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67" name="Rectangle 466">
              <a:extLst>
                <a:ext uri="{FF2B5EF4-FFF2-40B4-BE49-F238E27FC236}">
                  <a16:creationId xmlns:a16="http://schemas.microsoft.com/office/drawing/2014/main" id="{8EF95B09-7EEE-F3FF-385B-5FC61BADED3C}"/>
                </a:ext>
              </a:extLst>
            </p:cNvPr>
            <p:cNvSpPr/>
            <p:nvPr/>
          </p:nvSpPr>
          <p:spPr>
            <a:xfrm>
              <a:off x="851258"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68" name="Rectangle 467">
              <a:extLst>
                <a:ext uri="{FF2B5EF4-FFF2-40B4-BE49-F238E27FC236}">
                  <a16:creationId xmlns:a16="http://schemas.microsoft.com/office/drawing/2014/main" id="{ADE72242-7367-71FE-6C55-4D49B17AB1B8}"/>
                </a:ext>
              </a:extLst>
            </p:cNvPr>
            <p:cNvSpPr/>
            <p:nvPr/>
          </p:nvSpPr>
          <p:spPr>
            <a:xfrm>
              <a:off x="1055397"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69" name="Rectangle 468">
              <a:extLst>
                <a:ext uri="{FF2B5EF4-FFF2-40B4-BE49-F238E27FC236}">
                  <a16:creationId xmlns:a16="http://schemas.microsoft.com/office/drawing/2014/main" id="{94A93BC0-C984-B235-8415-697D9B99FD2D}"/>
                </a:ext>
              </a:extLst>
            </p:cNvPr>
            <p:cNvSpPr/>
            <p:nvPr/>
          </p:nvSpPr>
          <p:spPr>
            <a:xfrm>
              <a:off x="1259536"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70" name="Rectangle 469">
              <a:extLst>
                <a:ext uri="{FF2B5EF4-FFF2-40B4-BE49-F238E27FC236}">
                  <a16:creationId xmlns:a16="http://schemas.microsoft.com/office/drawing/2014/main" id="{8158F226-D3EC-4FEB-01E9-81BE9B91FC3A}"/>
                </a:ext>
              </a:extLst>
            </p:cNvPr>
            <p:cNvSpPr/>
            <p:nvPr/>
          </p:nvSpPr>
          <p:spPr>
            <a:xfrm>
              <a:off x="1463675"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71" name="Rectangle 470">
              <a:extLst>
                <a:ext uri="{FF2B5EF4-FFF2-40B4-BE49-F238E27FC236}">
                  <a16:creationId xmlns:a16="http://schemas.microsoft.com/office/drawing/2014/main" id="{9C2AB1DD-C8A6-B83E-B545-2E70360D7E12}"/>
                </a:ext>
              </a:extLst>
            </p:cNvPr>
            <p:cNvSpPr/>
            <p:nvPr/>
          </p:nvSpPr>
          <p:spPr>
            <a:xfrm>
              <a:off x="1667814"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72" name="Rectangle 471">
              <a:extLst>
                <a:ext uri="{FF2B5EF4-FFF2-40B4-BE49-F238E27FC236}">
                  <a16:creationId xmlns:a16="http://schemas.microsoft.com/office/drawing/2014/main" id="{758BE707-08BF-7C51-C152-FA00B1E7F6F6}"/>
                </a:ext>
              </a:extLst>
            </p:cNvPr>
            <p:cNvSpPr/>
            <p:nvPr/>
          </p:nvSpPr>
          <p:spPr>
            <a:xfrm>
              <a:off x="1871953" y="329148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73" name="Rectangle 472">
              <a:extLst>
                <a:ext uri="{FF2B5EF4-FFF2-40B4-BE49-F238E27FC236}">
                  <a16:creationId xmlns:a16="http://schemas.microsoft.com/office/drawing/2014/main" id="{180E480E-38DC-AA20-569B-F489E81E9A3C}"/>
                </a:ext>
              </a:extLst>
            </p:cNvPr>
            <p:cNvSpPr/>
            <p:nvPr/>
          </p:nvSpPr>
          <p:spPr>
            <a:xfrm>
              <a:off x="2076092"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74" name="Rectangle 473">
              <a:extLst>
                <a:ext uri="{FF2B5EF4-FFF2-40B4-BE49-F238E27FC236}">
                  <a16:creationId xmlns:a16="http://schemas.microsoft.com/office/drawing/2014/main" id="{6D1314AE-57A7-7F14-64B5-52E6CFB63D08}"/>
                </a:ext>
              </a:extLst>
            </p:cNvPr>
            <p:cNvSpPr/>
            <p:nvPr/>
          </p:nvSpPr>
          <p:spPr>
            <a:xfrm>
              <a:off x="2280231"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75" name="Rectangle 474">
              <a:extLst>
                <a:ext uri="{FF2B5EF4-FFF2-40B4-BE49-F238E27FC236}">
                  <a16:creationId xmlns:a16="http://schemas.microsoft.com/office/drawing/2014/main" id="{F1CF786F-AADB-8F2D-F38C-9813D3D5A1B0}"/>
                </a:ext>
              </a:extLst>
            </p:cNvPr>
            <p:cNvSpPr/>
            <p:nvPr/>
          </p:nvSpPr>
          <p:spPr>
            <a:xfrm>
              <a:off x="2484370"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76" name="Rectangle 475">
              <a:extLst>
                <a:ext uri="{FF2B5EF4-FFF2-40B4-BE49-F238E27FC236}">
                  <a16:creationId xmlns:a16="http://schemas.microsoft.com/office/drawing/2014/main" id="{0757D309-A184-7DD1-ADFE-E1D1AF791FD6}"/>
                </a:ext>
              </a:extLst>
            </p:cNvPr>
            <p:cNvSpPr/>
            <p:nvPr/>
          </p:nvSpPr>
          <p:spPr>
            <a:xfrm>
              <a:off x="2688510"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77" name="Rectangle 476">
              <a:extLst>
                <a:ext uri="{FF2B5EF4-FFF2-40B4-BE49-F238E27FC236}">
                  <a16:creationId xmlns:a16="http://schemas.microsoft.com/office/drawing/2014/main" id="{6522D7DB-4449-6B76-CA58-4C382F943D5E}"/>
                </a:ext>
              </a:extLst>
            </p:cNvPr>
            <p:cNvSpPr/>
            <p:nvPr/>
          </p:nvSpPr>
          <p:spPr>
            <a:xfrm>
              <a:off x="647119"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78" name="Rectangle 477">
              <a:extLst>
                <a:ext uri="{FF2B5EF4-FFF2-40B4-BE49-F238E27FC236}">
                  <a16:creationId xmlns:a16="http://schemas.microsoft.com/office/drawing/2014/main" id="{FFBE3647-D03F-B24E-0083-277F237EFBE6}"/>
                </a:ext>
              </a:extLst>
            </p:cNvPr>
            <p:cNvSpPr/>
            <p:nvPr/>
          </p:nvSpPr>
          <p:spPr>
            <a:xfrm>
              <a:off x="851258"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79" name="Rectangle 478">
              <a:extLst>
                <a:ext uri="{FF2B5EF4-FFF2-40B4-BE49-F238E27FC236}">
                  <a16:creationId xmlns:a16="http://schemas.microsoft.com/office/drawing/2014/main" id="{4553D72F-DB69-404E-3C18-0273C6F0EBE9}"/>
                </a:ext>
              </a:extLst>
            </p:cNvPr>
            <p:cNvSpPr/>
            <p:nvPr/>
          </p:nvSpPr>
          <p:spPr>
            <a:xfrm>
              <a:off x="1055397"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80" name="Rectangle 479">
              <a:extLst>
                <a:ext uri="{FF2B5EF4-FFF2-40B4-BE49-F238E27FC236}">
                  <a16:creationId xmlns:a16="http://schemas.microsoft.com/office/drawing/2014/main" id="{CBD1DFBC-DB9E-205E-A213-D644CE729C65}"/>
                </a:ext>
              </a:extLst>
            </p:cNvPr>
            <p:cNvSpPr/>
            <p:nvPr/>
          </p:nvSpPr>
          <p:spPr>
            <a:xfrm>
              <a:off x="1259536"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81" name="Rectangle 480">
              <a:extLst>
                <a:ext uri="{FF2B5EF4-FFF2-40B4-BE49-F238E27FC236}">
                  <a16:creationId xmlns:a16="http://schemas.microsoft.com/office/drawing/2014/main" id="{58F904F2-0549-77C4-C25F-D72209C047D4}"/>
                </a:ext>
              </a:extLst>
            </p:cNvPr>
            <p:cNvSpPr/>
            <p:nvPr/>
          </p:nvSpPr>
          <p:spPr>
            <a:xfrm>
              <a:off x="1463675"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82" name="Rectangle 481">
              <a:extLst>
                <a:ext uri="{FF2B5EF4-FFF2-40B4-BE49-F238E27FC236}">
                  <a16:creationId xmlns:a16="http://schemas.microsoft.com/office/drawing/2014/main" id="{F64D4DC4-887C-105E-1FD1-74DDD2216ACD}"/>
                </a:ext>
              </a:extLst>
            </p:cNvPr>
            <p:cNvSpPr/>
            <p:nvPr/>
          </p:nvSpPr>
          <p:spPr>
            <a:xfrm>
              <a:off x="1667814"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83" name="Rectangle 482">
              <a:extLst>
                <a:ext uri="{FF2B5EF4-FFF2-40B4-BE49-F238E27FC236}">
                  <a16:creationId xmlns:a16="http://schemas.microsoft.com/office/drawing/2014/main" id="{C44DB9A5-E0BC-2C0F-3B94-8088856DDACF}"/>
                </a:ext>
              </a:extLst>
            </p:cNvPr>
            <p:cNvSpPr/>
            <p:nvPr/>
          </p:nvSpPr>
          <p:spPr>
            <a:xfrm>
              <a:off x="1871953"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84" name="Rectangle 483">
              <a:extLst>
                <a:ext uri="{FF2B5EF4-FFF2-40B4-BE49-F238E27FC236}">
                  <a16:creationId xmlns:a16="http://schemas.microsoft.com/office/drawing/2014/main" id="{84C36DDD-DCB5-5010-60F4-E49D47D84B10}"/>
                </a:ext>
              </a:extLst>
            </p:cNvPr>
            <p:cNvSpPr/>
            <p:nvPr/>
          </p:nvSpPr>
          <p:spPr>
            <a:xfrm>
              <a:off x="2076092"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85" name="Rectangle 484">
              <a:extLst>
                <a:ext uri="{FF2B5EF4-FFF2-40B4-BE49-F238E27FC236}">
                  <a16:creationId xmlns:a16="http://schemas.microsoft.com/office/drawing/2014/main" id="{5447236A-1D7B-D13D-282C-32D076BE30B4}"/>
                </a:ext>
              </a:extLst>
            </p:cNvPr>
            <p:cNvSpPr/>
            <p:nvPr/>
          </p:nvSpPr>
          <p:spPr>
            <a:xfrm>
              <a:off x="2280231"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86" name="Rectangle 485">
              <a:extLst>
                <a:ext uri="{FF2B5EF4-FFF2-40B4-BE49-F238E27FC236}">
                  <a16:creationId xmlns:a16="http://schemas.microsoft.com/office/drawing/2014/main" id="{F476906B-804F-B0A5-5EB6-2B89C9A61755}"/>
                </a:ext>
              </a:extLst>
            </p:cNvPr>
            <p:cNvSpPr/>
            <p:nvPr/>
          </p:nvSpPr>
          <p:spPr>
            <a:xfrm>
              <a:off x="2484370"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87" name="Rectangle 486">
              <a:extLst>
                <a:ext uri="{FF2B5EF4-FFF2-40B4-BE49-F238E27FC236}">
                  <a16:creationId xmlns:a16="http://schemas.microsoft.com/office/drawing/2014/main" id="{E6A5716B-AFBA-0997-8E9F-B9B0E41681CB}"/>
                </a:ext>
              </a:extLst>
            </p:cNvPr>
            <p:cNvSpPr/>
            <p:nvPr/>
          </p:nvSpPr>
          <p:spPr>
            <a:xfrm>
              <a:off x="2688510"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88" name="TextBox 487">
              <a:extLst>
                <a:ext uri="{FF2B5EF4-FFF2-40B4-BE49-F238E27FC236}">
                  <a16:creationId xmlns:a16="http://schemas.microsoft.com/office/drawing/2014/main" id="{CA894C62-BC79-C471-3B24-F2DF5DA87FF7}"/>
                </a:ext>
              </a:extLst>
            </p:cNvPr>
            <p:cNvSpPr txBox="1"/>
            <p:nvPr/>
          </p:nvSpPr>
          <p:spPr>
            <a:xfrm>
              <a:off x="1051933" y="1097210"/>
              <a:ext cx="989374" cy="369332"/>
            </a:xfrm>
            <a:prstGeom prst="rect">
              <a:avLst/>
            </a:prstGeom>
            <a:noFill/>
          </p:spPr>
          <p:txBody>
            <a:bodyPr wrap="none" rtlCol="0">
              <a:spAutoFit/>
            </a:bodyPr>
            <a:lstStyle/>
            <a:p>
              <a:r>
                <a:rPr lang="de-AT">
                  <a:latin typeface="Roboto Slab Light" pitchFamily="2" charset="0"/>
                </a:rPr>
                <a:t>T = 1 ns</a:t>
              </a:r>
              <a:endParaRPr lang="en-NL">
                <a:latin typeface="Roboto Slab Light" pitchFamily="2" charset="0"/>
              </a:endParaRPr>
            </a:p>
          </p:txBody>
        </p:sp>
      </p:grpSp>
      <p:grpSp>
        <p:nvGrpSpPr>
          <p:cNvPr id="149" name="Group 148">
            <a:extLst>
              <a:ext uri="{FF2B5EF4-FFF2-40B4-BE49-F238E27FC236}">
                <a16:creationId xmlns:a16="http://schemas.microsoft.com/office/drawing/2014/main" id="{8DCEA611-7402-CE7E-2185-2C48B5423EC3}"/>
              </a:ext>
            </a:extLst>
          </p:cNvPr>
          <p:cNvGrpSpPr/>
          <p:nvPr/>
        </p:nvGrpSpPr>
        <p:grpSpPr>
          <a:xfrm>
            <a:off x="2613825" y="2002917"/>
            <a:ext cx="1541113" cy="1797623"/>
            <a:chOff x="3480461" y="1097210"/>
            <a:chExt cx="2196318" cy="2561883"/>
          </a:xfrm>
        </p:grpSpPr>
        <p:sp>
          <p:nvSpPr>
            <p:cNvPr id="267" name="Rectangle 266">
              <a:extLst>
                <a:ext uri="{FF2B5EF4-FFF2-40B4-BE49-F238E27FC236}">
                  <a16:creationId xmlns:a16="http://schemas.microsoft.com/office/drawing/2014/main" id="{FFA6F13E-075C-2979-94D3-F92840CDB8B2}"/>
                </a:ext>
              </a:extLst>
            </p:cNvPr>
            <p:cNvSpPr/>
            <p:nvPr/>
          </p:nvSpPr>
          <p:spPr>
            <a:xfrm>
              <a:off x="3480461"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68" name="Rectangle 267">
              <a:extLst>
                <a:ext uri="{FF2B5EF4-FFF2-40B4-BE49-F238E27FC236}">
                  <a16:creationId xmlns:a16="http://schemas.microsoft.com/office/drawing/2014/main" id="{910CEDB5-6FA5-9427-B189-373C794DDECA}"/>
                </a:ext>
              </a:extLst>
            </p:cNvPr>
            <p:cNvSpPr/>
            <p:nvPr/>
          </p:nvSpPr>
          <p:spPr>
            <a:xfrm>
              <a:off x="3684600"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69" name="Rectangle 268">
              <a:extLst>
                <a:ext uri="{FF2B5EF4-FFF2-40B4-BE49-F238E27FC236}">
                  <a16:creationId xmlns:a16="http://schemas.microsoft.com/office/drawing/2014/main" id="{40AC6F2E-7111-2064-8671-F0DB584B5C1A}"/>
                </a:ext>
              </a:extLst>
            </p:cNvPr>
            <p:cNvSpPr/>
            <p:nvPr/>
          </p:nvSpPr>
          <p:spPr>
            <a:xfrm>
              <a:off x="3888739"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70" name="Rectangle 269">
              <a:extLst>
                <a:ext uri="{FF2B5EF4-FFF2-40B4-BE49-F238E27FC236}">
                  <a16:creationId xmlns:a16="http://schemas.microsoft.com/office/drawing/2014/main" id="{17AA0F8A-9A9E-4BBF-EB9E-E57505FCB1CC}"/>
                </a:ext>
              </a:extLst>
            </p:cNvPr>
            <p:cNvSpPr/>
            <p:nvPr/>
          </p:nvSpPr>
          <p:spPr>
            <a:xfrm>
              <a:off x="4092878"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71" name="Rectangle 270">
              <a:extLst>
                <a:ext uri="{FF2B5EF4-FFF2-40B4-BE49-F238E27FC236}">
                  <a16:creationId xmlns:a16="http://schemas.microsoft.com/office/drawing/2014/main" id="{4A6659B8-43E9-53FF-B622-BF10D9B39D3B}"/>
                </a:ext>
              </a:extLst>
            </p:cNvPr>
            <p:cNvSpPr/>
            <p:nvPr/>
          </p:nvSpPr>
          <p:spPr>
            <a:xfrm>
              <a:off x="4297017"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72" name="Rectangle 271">
              <a:extLst>
                <a:ext uri="{FF2B5EF4-FFF2-40B4-BE49-F238E27FC236}">
                  <a16:creationId xmlns:a16="http://schemas.microsoft.com/office/drawing/2014/main" id="{43871DE9-7F13-67FB-8CB5-5D8F771BF35C}"/>
                </a:ext>
              </a:extLst>
            </p:cNvPr>
            <p:cNvSpPr/>
            <p:nvPr/>
          </p:nvSpPr>
          <p:spPr>
            <a:xfrm>
              <a:off x="4501156"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73" name="Rectangle 272">
              <a:extLst>
                <a:ext uri="{FF2B5EF4-FFF2-40B4-BE49-F238E27FC236}">
                  <a16:creationId xmlns:a16="http://schemas.microsoft.com/office/drawing/2014/main" id="{6FC8DEE7-EE78-F86E-B2A7-AA1CA345C042}"/>
                </a:ext>
              </a:extLst>
            </p:cNvPr>
            <p:cNvSpPr/>
            <p:nvPr/>
          </p:nvSpPr>
          <p:spPr>
            <a:xfrm>
              <a:off x="4705295"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74" name="Rectangle 273">
              <a:extLst>
                <a:ext uri="{FF2B5EF4-FFF2-40B4-BE49-F238E27FC236}">
                  <a16:creationId xmlns:a16="http://schemas.microsoft.com/office/drawing/2014/main" id="{D5023888-68EE-ECD4-770F-8970C1D5352B}"/>
                </a:ext>
              </a:extLst>
            </p:cNvPr>
            <p:cNvSpPr/>
            <p:nvPr/>
          </p:nvSpPr>
          <p:spPr>
            <a:xfrm>
              <a:off x="4909434"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75" name="Rectangle 274">
              <a:extLst>
                <a:ext uri="{FF2B5EF4-FFF2-40B4-BE49-F238E27FC236}">
                  <a16:creationId xmlns:a16="http://schemas.microsoft.com/office/drawing/2014/main" id="{03AA7953-8CBE-4F16-563A-4FB887790E23}"/>
                </a:ext>
              </a:extLst>
            </p:cNvPr>
            <p:cNvSpPr/>
            <p:nvPr/>
          </p:nvSpPr>
          <p:spPr>
            <a:xfrm>
              <a:off x="5113573"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76" name="Rectangle 275">
              <a:extLst>
                <a:ext uri="{FF2B5EF4-FFF2-40B4-BE49-F238E27FC236}">
                  <a16:creationId xmlns:a16="http://schemas.microsoft.com/office/drawing/2014/main" id="{414E0EB9-A645-050F-A06F-9DB334E5463B}"/>
                </a:ext>
              </a:extLst>
            </p:cNvPr>
            <p:cNvSpPr/>
            <p:nvPr/>
          </p:nvSpPr>
          <p:spPr>
            <a:xfrm>
              <a:off x="5317712"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77" name="Rectangle 276">
              <a:extLst>
                <a:ext uri="{FF2B5EF4-FFF2-40B4-BE49-F238E27FC236}">
                  <a16:creationId xmlns:a16="http://schemas.microsoft.com/office/drawing/2014/main" id="{6D527829-AF4A-391A-CCC3-4AB01F9466F2}"/>
                </a:ext>
              </a:extLst>
            </p:cNvPr>
            <p:cNvSpPr/>
            <p:nvPr/>
          </p:nvSpPr>
          <p:spPr>
            <a:xfrm>
              <a:off x="5521852"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78" name="Rectangle 277">
              <a:extLst>
                <a:ext uri="{FF2B5EF4-FFF2-40B4-BE49-F238E27FC236}">
                  <a16:creationId xmlns:a16="http://schemas.microsoft.com/office/drawing/2014/main" id="{C8FAEF98-358C-BF31-B99D-6624169251B5}"/>
                </a:ext>
              </a:extLst>
            </p:cNvPr>
            <p:cNvSpPr/>
            <p:nvPr/>
          </p:nvSpPr>
          <p:spPr>
            <a:xfrm>
              <a:off x="3480461"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79" name="Rectangle 278">
              <a:extLst>
                <a:ext uri="{FF2B5EF4-FFF2-40B4-BE49-F238E27FC236}">
                  <a16:creationId xmlns:a16="http://schemas.microsoft.com/office/drawing/2014/main" id="{D58EBA54-3AE1-8033-B40F-37C3055B4EB9}"/>
                </a:ext>
              </a:extLst>
            </p:cNvPr>
            <p:cNvSpPr/>
            <p:nvPr/>
          </p:nvSpPr>
          <p:spPr>
            <a:xfrm>
              <a:off x="3684600"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80" name="Rectangle 279">
              <a:extLst>
                <a:ext uri="{FF2B5EF4-FFF2-40B4-BE49-F238E27FC236}">
                  <a16:creationId xmlns:a16="http://schemas.microsoft.com/office/drawing/2014/main" id="{078C4F3F-0CE0-CA7C-2936-730B331BF4CC}"/>
                </a:ext>
              </a:extLst>
            </p:cNvPr>
            <p:cNvSpPr/>
            <p:nvPr/>
          </p:nvSpPr>
          <p:spPr>
            <a:xfrm>
              <a:off x="3888739"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81" name="Rectangle 280">
              <a:extLst>
                <a:ext uri="{FF2B5EF4-FFF2-40B4-BE49-F238E27FC236}">
                  <a16:creationId xmlns:a16="http://schemas.microsoft.com/office/drawing/2014/main" id="{027222AD-9B8C-EAE4-AA38-CCD22E3904D4}"/>
                </a:ext>
              </a:extLst>
            </p:cNvPr>
            <p:cNvSpPr/>
            <p:nvPr/>
          </p:nvSpPr>
          <p:spPr>
            <a:xfrm>
              <a:off x="4092878"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82" name="Rectangle 281">
              <a:extLst>
                <a:ext uri="{FF2B5EF4-FFF2-40B4-BE49-F238E27FC236}">
                  <a16:creationId xmlns:a16="http://schemas.microsoft.com/office/drawing/2014/main" id="{47926463-D930-3CE2-AD3D-3FC567D8A096}"/>
                </a:ext>
              </a:extLst>
            </p:cNvPr>
            <p:cNvSpPr/>
            <p:nvPr/>
          </p:nvSpPr>
          <p:spPr>
            <a:xfrm>
              <a:off x="4297017"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83" name="Rectangle 282">
              <a:extLst>
                <a:ext uri="{FF2B5EF4-FFF2-40B4-BE49-F238E27FC236}">
                  <a16:creationId xmlns:a16="http://schemas.microsoft.com/office/drawing/2014/main" id="{2EF0B1BD-6A7B-0E0F-E80C-8F2628F74B14}"/>
                </a:ext>
              </a:extLst>
            </p:cNvPr>
            <p:cNvSpPr/>
            <p:nvPr/>
          </p:nvSpPr>
          <p:spPr>
            <a:xfrm>
              <a:off x="4501156"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84" name="Rectangle 283">
              <a:extLst>
                <a:ext uri="{FF2B5EF4-FFF2-40B4-BE49-F238E27FC236}">
                  <a16:creationId xmlns:a16="http://schemas.microsoft.com/office/drawing/2014/main" id="{FB3FAF91-2BB5-C20F-3C22-5AD1A5317A27}"/>
                </a:ext>
              </a:extLst>
            </p:cNvPr>
            <p:cNvSpPr/>
            <p:nvPr/>
          </p:nvSpPr>
          <p:spPr>
            <a:xfrm>
              <a:off x="4705295"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85" name="Rectangle 284">
              <a:extLst>
                <a:ext uri="{FF2B5EF4-FFF2-40B4-BE49-F238E27FC236}">
                  <a16:creationId xmlns:a16="http://schemas.microsoft.com/office/drawing/2014/main" id="{5BE8E888-3ED1-019E-9717-02F0B2017D74}"/>
                </a:ext>
              </a:extLst>
            </p:cNvPr>
            <p:cNvSpPr/>
            <p:nvPr/>
          </p:nvSpPr>
          <p:spPr>
            <a:xfrm>
              <a:off x="4909434"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86" name="Rectangle 285">
              <a:extLst>
                <a:ext uri="{FF2B5EF4-FFF2-40B4-BE49-F238E27FC236}">
                  <a16:creationId xmlns:a16="http://schemas.microsoft.com/office/drawing/2014/main" id="{A43275A0-4ADF-DEF3-6214-72D7722BE93B}"/>
                </a:ext>
              </a:extLst>
            </p:cNvPr>
            <p:cNvSpPr/>
            <p:nvPr/>
          </p:nvSpPr>
          <p:spPr>
            <a:xfrm>
              <a:off x="5113573"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87" name="Rectangle 286">
              <a:extLst>
                <a:ext uri="{FF2B5EF4-FFF2-40B4-BE49-F238E27FC236}">
                  <a16:creationId xmlns:a16="http://schemas.microsoft.com/office/drawing/2014/main" id="{DA588239-E72E-7E00-47A5-97EA36A234D0}"/>
                </a:ext>
              </a:extLst>
            </p:cNvPr>
            <p:cNvSpPr/>
            <p:nvPr/>
          </p:nvSpPr>
          <p:spPr>
            <a:xfrm>
              <a:off x="5317712"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88" name="Rectangle 287">
              <a:extLst>
                <a:ext uri="{FF2B5EF4-FFF2-40B4-BE49-F238E27FC236}">
                  <a16:creationId xmlns:a16="http://schemas.microsoft.com/office/drawing/2014/main" id="{06BB8976-F1B0-C993-936F-F3ACB73ED190}"/>
                </a:ext>
              </a:extLst>
            </p:cNvPr>
            <p:cNvSpPr/>
            <p:nvPr/>
          </p:nvSpPr>
          <p:spPr>
            <a:xfrm>
              <a:off x="5521852"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89" name="Rectangle 288">
              <a:extLst>
                <a:ext uri="{FF2B5EF4-FFF2-40B4-BE49-F238E27FC236}">
                  <a16:creationId xmlns:a16="http://schemas.microsoft.com/office/drawing/2014/main" id="{2B026858-8C55-58D6-C59B-30BE016E2217}"/>
                </a:ext>
              </a:extLst>
            </p:cNvPr>
            <p:cNvSpPr/>
            <p:nvPr/>
          </p:nvSpPr>
          <p:spPr>
            <a:xfrm>
              <a:off x="3480461"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90" name="Rectangle 289">
              <a:extLst>
                <a:ext uri="{FF2B5EF4-FFF2-40B4-BE49-F238E27FC236}">
                  <a16:creationId xmlns:a16="http://schemas.microsoft.com/office/drawing/2014/main" id="{E758589C-CC27-CCBB-12AF-4E255963B066}"/>
                </a:ext>
              </a:extLst>
            </p:cNvPr>
            <p:cNvSpPr/>
            <p:nvPr/>
          </p:nvSpPr>
          <p:spPr>
            <a:xfrm>
              <a:off x="3684600"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91" name="Rectangle 290">
              <a:extLst>
                <a:ext uri="{FF2B5EF4-FFF2-40B4-BE49-F238E27FC236}">
                  <a16:creationId xmlns:a16="http://schemas.microsoft.com/office/drawing/2014/main" id="{07FAC60A-0923-9E7F-7997-583CC5C2853E}"/>
                </a:ext>
              </a:extLst>
            </p:cNvPr>
            <p:cNvSpPr/>
            <p:nvPr/>
          </p:nvSpPr>
          <p:spPr>
            <a:xfrm>
              <a:off x="3888739" y="201541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92" name="Rectangle 291">
              <a:extLst>
                <a:ext uri="{FF2B5EF4-FFF2-40B4-BE49-F238E27FC236}">
                  <a16:creationId xmlns:a16="http://schemas.microsoft.com/office/drawing/2014/main" id="{3AF96A06-E506-32E7-24D3-A84CDFFB3F32}"/>
                </a:ext>
              </a:extLst>
            </p:cNvPr>
            <p:cNvSpPr/>
            <p:nvPr/>
          </p:nvSpPr>
          <p:spPr>
            <a:xfrm>
              <a:off x="4092878" y="201541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93" name="Rectangle 292">
              <a:extLst>
                <a:ext uri="{FF2B5EF4-FFF2-40B4-BE49-F238E27FC236}">
                  <a16:creationId xmlns:a16="http://schemas.microsoft.com/office/drawing/2014/main" id="{820D6EA5-0A21-5449-F071-27D2407B68C4}"/>
                </a:ext>
              </a:extLst>
            </p:cNvPr>
            <p:cNvSpPr/>
            <p:nvPr/>
          </p:nvSpPr>
          <p:spPr>
            <a:xfrm>
              <a:off x="4297017" y="201541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94" name="Rectangle 293">
              <a:extLst>
                <a:ext uri="{FF2B5EF4-FFF2-40B4-BE49-F238E27FC236}">
                  <a16:creationId xmlns:a16="http://schemas.microsoft.com/office/drawing/2014/main" id="{6BCACEB8-D7B5-B98D-F49F-3D2FB291D57C}"/>
                </a:ext>
              </a:extLst>
            </p:cNvPr>
            <p:cNvSpPr/>
            <p:nvPr/>
          </p:nvSpPr>
          <p:spPr>
            <a:xfrm>
              <a:off x="4501156"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95" name="Rectangle 294">
              <a:extLst>
                <a:ext uri="{FF2B5EF4-FFF2-40B4-BE49-F238E27FC236}">
                  <a16:creationId xmlns:a16="http://schemas.microsoft.com/office/drawing/2014/main" id="{0C36A62C-C63B-2295-1D70-299B1B98FDF1}"/>
                </a:ext>
              </a:extLst>
            </p:cNvPr>
            <p:cNvSpPr/>
            <p:nvPr/>
          </p:nvSpPr>
          <p:spPr>
            <a:xfrm>
              <a:off x="4705295"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96" name="Rectangle 295">
              <a:extLst>
                <a:ext uri="{FF2B5EF4-FFF2-40B4-BE49-F238E27FC236}">
                  <a16:creationId xmlns:a16="http://schemas.microsoft.com/office/drawing/2014/main" id="{A8CCBF40-4BF5-53C4-D538-F43FF592D73D}"/>
                </a:ext>
              </a:extLst>
            </p:cNvPr>
            <p:cNvSpPr/>
            <p:nvPr/>
          </p:nvSpPr>
          <p:spPr>
            <a:xfrm>
              <a:off x="4909434"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97" name="Rectangle 296">
              <a:extLst>
                <a:ext uri="{FF2B5EF4-FFF2-40B4-BE49-F238E27FC236}">
                  <a16:creationId xmlns:a16="http://schemas.microsoft.com/office/drawing/2014/main" id="{E578FDDB-B2F5-17F2-A6C7-317B23312D78}"/>
                </a:ext>
              </a:extLst>
            </p:cNvPr>
            <p:cNvSpPr/>
            <p:nvPr/>
          </p:nvSpPr>
          <p:spPr>
            <a:xfrm>
              <a:off x="5113573"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98" name="Rectangle 297">
              <a:extLst>
                <a:ext uri="{FF2B5EF4-FFF2-40B4-BE49-F238E27FC236}">
                  <a16:creationId xmlns:a16="http://schemas.microsoft.com/office/drawing/2014/main" id="{F70C90A8-39C1-91CE-32A6-8C3C9F3752F3}"/>
                </a:ext>
              </a:extLst>
            </p:cNvPr>
            <p:cNvSpPr/>
            <p:nvPr/>
          </p:nvSpPr>
          <p:spPr>
            <a:xfrm>
              <a:off x="5317712"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99" name="Rectangle 298">
              <a:extLst>
                <a:ext uri="{FF2B5EF4-FFF2-40B4-BE49-F238E27FC236}">
                  <a16:creationId xmlns:a16="http://schemas.microsoft.com/office/drawing/2014/main" id="{0BE8EFC4-B24E-BE65-12DC-317F236313DB}"/>
                </a:ext>
              </a:extLst>
            </p:cNvPr>
            <p:cNvSpPr/>
            <p:nvPr/>
          </p:nvSpPr>
          <p:spPr>
            <a:xfrm>
              <a:off x="5521852"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00" name="Rectangle 299">
              <a:extLst>
                <a:ext uri="{FF2B5EF4-FFF2-40B4-BE49-F238E27FC236}">
                  <a16:creationId xmlns:a16="http://schemas.microsoft.com/office/drawing/2014/main" id="{1354FDFE-13D7-A730-CACA-AC05C351B449}"/>
                </a:ext>
              </a:extLst>
            </p:cNvPr>
            <p:cNvSpPr/>
            <p:nvPr/>
          </p:nvSpPr>
          <p:spPr>
            <a:xfrm>
              <a:off x="3480461"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01" name="Rectangle 300">
              <a:extLst>
                <a:ext uri="{FF2B5EF4-FFF2-40B4-BE49-F238E27FC236}">
                  <a16:creationId xmlns:a16="http://schemas.microsoft.com/office/drawing/2014/main" id="{4ED3A448-7C49-74DA-57DB-4F0C2A598AFB}"/>
                </a:ext>
              </a:extLst>
            </p:cNvPr>
            <p:cNvSpPr/>
            <p:nvPr/>
          </p:nvSpPr>
          <p:spPr>
            <a:xfrm>
              <a:off x="3684600"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02" name="Rectangle 301">
              <a:extLst>
                <a:ext uri="{FF2B5EF4-FFF2-40B4-BE49-F238E27FC236}">
                  <a16:creationId xmlns:a16="http://schemas.microsoft.com/office/drawing/2014/main" id="{FD1DF6C4-7595-F602-1044-635653E0C086}"/>
                </a:ext>
              </a:extLst>
            </p:cNvPr>
            <p:cNvSpPr/>
            <p:nvPr/>
          </p:nvSpPr>
          <p:spPr>
            <a:xfrm>
              <a:off x="3888739"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03" name="Rectangle 302">
              <a:extLst>
                <a:ext uri="{FF2B5EF4-FFF2-40B4-BE49-F238E27FC236}">
                  <a16:creationId xmlns:a16="http://schemas.microsoft.com/office/drawing/2014/main" id="{AF2A2BBB-26D7-6ACB-925F-9355AF69EFBF}"/>
                </a:ext>
              </a:extLst>
            </p:cNvPr>
            <p:cNvSpPr/>
            <p:nvPr/>
          </p:nvSpPr>
          <p:spPr>
            <a:xfrm>
              <a:off x="4092878"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04" name="Rectangle 303">
              <a:extLst>
                <a:ext uri="{FF2B5EF4-FFF2-40B4-BE49-F238E27FC236}">
                  <a16:creationId xmlns:a16="http://schemas.microsoft.com/office/drawing/2014/main" id="{75F01912-15FF-4ACA-EA90-50FB4385112A}"/>
                </a:ext>
              </a:extLst>
            </p:cNvPr>
            <p:cNvSpPr/>
            <p:nvPr/>
          </p:nvSpPr>
          <p:spPr>
            <a:xfrm>
              <a:off x="4297017"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05" name="Rectangle 304">
              <a:extLst>
                <a:ext uri="{FF2B5EF4-FFF2-40B4-BE49-F238E27FC236}">
                  <a16:creationId xmlns:a16="http://schemas.microsoft.com/office/drawing/2014/main" id="{E826337C-5526-5537-E03E-55149665F90F}"/>
                </a:ext>
              </a:extLst>
            </p:cNvPr>
            <p:cNvSpPr/>
            <p:nvPr/>
          </p:nvSpPr>
          <p:spPr>
            <a:xfrm>
              <a:off x="4501156"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06" name="Rectangle 305">
              <a:extLst>
                <a:ext uri="{FF2B5EF4-FFF2-40B4-BE49-F238E27FC236}">
                  <a16:creationId xmlns:a16="http://schemas.microsoft.com/office/drawing/2014/main" id="{94416E6A-997D-93A9-C8FD-941092CFB635}"/>
                </a:ext>
              </a:extLst>
            </p:cNvPr>
            <p:cNvSpPr/>
            <p:nvPr/>
          </p:nvSpPr>
          <p:spPr>
            <a:xfrm>
              <a:off x="4705295"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07" name="Rectangle 306">
              <a:extLst>
                <a:ext uri="{FF2B5EF4-FFF2-40B4-BE49-F238E27FC236}">
                  <a16:creationId xmlns:a16="http://schemas.microsoft.com/office/drawing/2014/main" id="{BD0B105A-D295-EA6C-F921-E8653672563C}"/>
                </a:ext>
              </a:extLst>
            </p:cNvPr>
            <p:cNvSpPr/>
            <p:nvPr/>
          </p:nvSpPr>
          <p:spPr>
            <a:xfrm>
              <a:off x="4909434"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08" name="Rectangle 307">
              <a:extLst>
                <a:ext uri="{FF2B5EF4-FFF2-40B4-BE49-F238E27FC236}">
                  <a16:creationId xmlns:a16="http://schemas.microsoft.com/office/drawing/2014/main" id="{A1FEE449-448E-1AD9-66F6-E60F035CE864}"/>
                </a:ext>
              </a:extLst>
            </p:cNvPr>
            <p:cNvSpPr/>
            <p:nvPr/>
          </p:nvSpPr>
          <p:spPr>
            <a:xfrm>
              <a:off x="5113573"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09" name="Rectangle 308">
              <a:extLst>
                <a:ext uri="{FF2B5EF4-FFF2-40B4-BE49-F238E27FC236}">
                  <a16:creationId xmlns:a16="http://schemas.microsoft.com/office/drawing/2014/main" id="{095F7345-1FD6-7834-783B-8B77CB9D6085}"/>
                </a:ext>
              </a:extLst>
            </p:cNvPr>
            <p:cNvSpPr/>
            <p:nvPr/>
          </p:nvSpPr>
          <p:spPr>
            <a:xfrm>
              <a:off x="5317712" y="222809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10" name="Rectangle 309">
              <a:extLst>
                <a:ext uri="{FF2B5EF4-FFF2-40B4-BE49-F238E27FC236}">
                  <a16:creationId xmlns:a16="http://schemas.microsoft.com/office/drawing/2014/main" id="{B1A2BB91-DA3D-5A3C-8F5C-9B9B84AF826E}"/>
                </a:ext>
              </a:extLst>
            </p:cNvPr>
            <p:cNvSpPr/>
            <p:nvPr/>
          </p:nvSpPr>
          <p:spPr>
            <a:xfrm>
              <a:off x="5521852"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11" name="Rectangle 310">
              <a:extLst>
                <a:ext uri="{FF2B5EF4-FFF2-40B4-BE49-F238E27FC236}">
                  <a16:creationId xmlns:a16="http://schemas.microsoft.com/office/drawing/2014/main" id="{9B888BF0-2A8F-46DD-6C06-9C048560076C}"/>
                </a:ext>
              </a:extLst>
            </p:cNvPr>
            <p:cNvSpPr/>
            <p:nvPr/>
          </p:nvSpPr>
          <p:spPr>
            <a:xfrm>
              <a:off x="3480461" y="2440770"/>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12" name="Rectangle 311">
              <a:extLst>
                <a:ext uri="{FF2B5EF4-FFF2-40B4-BE49-F238E27FC236}">
                  <a16:creationId xmlns:a16="http://schemas.microsoft.com/office/drawing/2014/main" id="{7437DA3A-447E-F400-EA55-6EDC13A2426C}"/>
                </a:ext>
              </a:extLst>
            </p:cNvPr>
            <p:cNvSpPr/>
            <p:nvPr/>
          </p:nvSpPr>
          <p:spPr>
            <a:xfrm>
              <a:off x="3684600"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13" name="Rectangle 312">
              <a:extLst>
                <a:ext uri="{FF2B5EF4-FFF2-40B4-BE49-F238E27FC236}">
                  <a16:creationId xmlns:a16="http://schemas.microsoft.com/office/drawing/2014/main" id="{2F3DD77F-B7DD-0BE0-C708-4FCED18A4E89}"/>
                </a:ext>
              </a:extLst>
            </p:cNvPr>
            <p:cNvSpPr/>
            <p:nvPr/>
          </p:nvSpPr>
          <p:spPr>
            <a:xfrm>
              <a:off x="3888739"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14" name="Rectangle 313">
              <a:extLst>
                <a:ext uri="{FF2B5EF4-FFF2-40B4-BE49-F238E27FC236}">
                  <a16:creationId xmlns:a16="http://schemas.microsoft.com/office/drawing/2014/main" id="{A29007EF-CC8A-F2B1-9C9A-752E30D2DE57}"/>
                </a:ext>
              </a:extLst>
            </p:cNvPr>
            <p:cNvSpPr/>
            <p:nvPr/>
          </p:nvSpPr>
          <p:spPr>
            <a:xfrm>
              <a:off x="4092878"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15" name="Rectangle 314">
              <a:extLst>
                <a:ext uri="{FF2B5EF4-FFF2-40B4-BE49-F238E27FC236}">
                  <a16:creationId xmlns:a16="http://schemas.microsoft.com/office/drawing/2014/main" id="{79294D6E-15BD-9B40-28B1-43D41EB3178A}"/>
                </a:ext>
              </a:extLst>
            </p:cNvPr>
            <p:cNvSpPr/>
            <p:nvPr/>
          </p:nvSpPr>
          <p:spPr>
            <a:xfrm>
              <a:off x="4297017"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16" name="Rectangle 315">
              <a:extLst>
                <a:ext uri="{FF2B5EF4-FFF2-40B4-BE49-F238E27FC236}">
                  <a16:creationId xmlns:a16="http://schemas.microsoft.com/office/drawing/2014/main" id="{97248739-B1AF-5A4B-9F5B-8E2ECDCB6191}"/>
                </a:ext>
              </a:extLst>
            </p:cNvPr>
            <p:cNvSpPr/>
            <p:nvPr/>
          </p:nvSpPr>
          <p:spPr>
            <a:xfrm>
              <a:off x="4501156"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17" name="Rectangle 316">
              <a:extLst>
                <a:ext uri="{FF2B5EF4-FFF2-40B4-BE49-F238E27FC236}">
                  <a16:creationId xmlns:a16="http://schemas.microsoft.com/office/drawing/2014/main" id="{10F981D5-570E-928C-A818-419184D529A0}"/>
                </a:ext>
              </a:extLst>
            </p:cNvPr>
            <p:cNvSpPr/>
            <p:nvPr/>
          </p:nvSpPr>
          <p:spPr>
            <a:xfrm>
              <a:off x="4705295"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18" name="Rectangle 317">
              <a:extLst>
                <a:ext uri="{FF2B5EF4-FFF2-40B4-BE49-F238E27FC236}">
                  <a16:creationId xmlns:a16="http://schemas.microsoft.com/office/drawing/2014/main" id="{31A602C7-AFD7-79FA-F65A-0C49967D19D9}"/>
                </a:ext>
              </a:extLst>
            </p:cNvPr>
            <p:cNvSpPr/>
            <p:nvPr/>
          </p:nvSpPr>
          <p:spPr>
            <a:xfrm>
              <a:off x="4909434"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19" name="Rectangle 318">
              <a:extLst>
                <a:ext uri="{FF2B5EF4-FFF2-40B4-BE49-F238E27FC236}">
                  <a16:creationId xmlns:a16="http://schemas.microsoft.com/office/drawing/2014/main" id="{E1B5FD22-09AA-21D1-C43A-E8989FA2A1EE}"/>
                </a:ext>
              </a:extLst>
            </p:cNvPr>
            <p:cNvSpPr/>
            <p:nvPr/>
          </p:nvSpPr>
          <p:spPr>
            <a:xfrm>
              <a:off x="5113573" y="2440770"/>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20" name="Rectangle 319">
              <a:extLst>
                <a:ext uri="{FF2B5EF4-FFF2-40B4-BE49-F238E27FC236}">
                  <a16:creationId xmlns:a16="http://schemas.microsoft.com/office/drawing/2014/main" id="{5E3A9FF0-2ED3-8295-B0E1-523075F0D083}"/>
                </a:ext>
              </a:extLst>
            </p:cNvPr>
            <p:cNvSpPr/>
            <p:nvPr/>
          </p:nvSpPr>
          <p:spPr>
            <a:xfrm>
              <a:off x="5317712" y="2440770"/>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21" name="Rectangle 320">
              <a:extLst>
                <a:ext uri="{FF2B5EF4-FFF2-40B4-BE49-F238E27FC236}">
                  <a16:creationId xmlns:a16="http://schemas.microsoft.com/office/drawing/2014/main" id="{3402CCEB-CCA7-CAC2-4AC9-5D163E3C93E7}"/>
                </a:ext>
              </a:extLst>
            </p:cNvPr>
            <p:cNvSpPr/>
            <p:nvPr/>
          </p:nvSpPr>
          <p:spPr>
            <a:xfrm>
              <a:off x="5521852" y="2440770"/>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22" name="Rectangle 321">
              <a:extLst>
                <a:ext uri="{FF2B5EF4-FFF2-40B4-BE49-F238E27FC236}">
                  <a16:creationId xmlns:a16="http://schemas.microsoft.com/office/drawing/2014/main" id="{9785681B-A8B2-738C-EE0B-1A308BAC92C3}"/>
                </a:ext>
              </a:extLst>
            </p:cNvPr>
            <p:cNvSpPr/>
            <p:nvPr/>
          </p:nvSpPr>
          <p:spPr>
            <a:xfrm>
              <a:off x="3480461"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23" name="Rectangle 322">
              <a:extLst>
                <a:ext uri="{FF2B5EF4-FFF2-40B4-BE49-F238E27FC236}">
                  <a16:creationId xmlns:a16="http://schemas.microsoft.com/office/drawing/2014/main" id="{6F7B8E3A-7852-A2EA-000B-86D01B222CC7}"/>
                </a:ext>
              </a:extLst>
            </p:cNvPr>
            <p:cNvSpPr/>
            <p:nvPr/>
          </p:nvSpPr>
          <p:spPr>
            <a:xfrm>
              <a:off x="3684600"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24" name="Rectangle 323">
              <a:extLst>
                <a:ext uri="{FF2B5EF4-FFF2-40B4-BE49-F238E27FC236}">
                  <a16:creationId xmlns:a16="http://schemas.microsoft.com/office/drawing/2014/main" id="{7EB939CF-C4DF-935E-74BF-59EC8A72FEAE}"/>
                </a:ext>
              </a:extLst>
            </p:cNvPr>
            <p:cNvSpPr/>
            <p:nvPr/>
          </p:nvSpPr>
          <p:spPr>
            <a:xfrm>
              <a:off x="3888739"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25" name="Rectangle 324">
              <a:extLst>
                <a:ext uri="{FF2B5EF4-FFF2-40B4-BE49-F238E27FC236}">
                  <a16:creationId xmlns:a16="http://schemas.microsoft.com/office/drawing/2014/main" id="{DB94BBC2-D022-C88A-FB78-71292D16CE3A}"/>
                </a:ext>
              </a:extLst>
            </p:cNvPr>
            <p:cNvSpPr/>
            <p:nvPr/>
          </p:nvSpPr>
          <p:spPr>
            <a:xfrm>
              <a:off x="4092878"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26" name="Rectangle 325">
              <a:extLst>
                <a:ext uri="{FF2B5EF4-FFF2-40B4-BE49-F238E27FC236}">
                  <a16:creationId xmlns:a16="http://schemas.microsoft.com/office/drawing/2014/main" id="{83528C72-C06A-6EF2-6FE8-04DFCC734A97}"/>
                </a:ext>
              </a:extLst>
            </p:cNvPr>
            <p:cNvSpPr/>
            <p:nvPr/>
          </p:nvSpPr>
          <p:spPr>
            <a:xfrm>
              <a:off x="4297017"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27" name="Rectangle 326">
              <a:extLst>
                <a:ext uri="{FF2B5EF4-FFF2-40B4-BE49-F238E27FC236}">
                  <a16:creationId xmlns:a16="http://schemas.microsoft.com/office/drawing/2014/main" id="{CDBDA5BC-C303-124C-32DF-EAC532DB2398}"/>
                </a:ext>
              </a:extLst>
            </p:cNvPr>
            <p:cNvSpPr/>
            <p:nvPr/>
          </p:nvSpPr>
          <p:spPr>
            <a:xfrm>
              <a:off x="4501156"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28" name="Rectangle 327">
              <a:extLst>
                <a:ext uri="{FF2B5EF4-FFF2-40B4-BE49-F238E27FC236}">
                  <a16:creationId xmlns:a16="http://schemas.microsoft.com/office/drawing/2014/main" id="{35751E23-1CA3-BEC4-84C7-AC33005DD00D}"/>
                </a:ext>
              </a:extLst>
            </p:cNvPr>
            <p:cNvSpPr/>
            <p:nvPr/>
          </p:nvSpPr>
          <p:spPr>
            <a:xfrm>
              <a:off x="4705295"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29" name="Rectangle 328">
              <a:extLst>
                <a:ext uri="{FF2B5EF4-FFF2-40B4-BE49-F238E27FC236}">
                  <a16:creationId xmlns:a16="http://schemas.microsoft.com/office/drawing/2014/main" id="{9FECF68D-2C22-8CD7-8004-15069B26C625}"/>
                </a:ext>
              </a:extLst>
            </p:cNvPr>
            <p:cNvSpPr/>
            <p:nvPr/>
          </p:nvSpPr>
          <p:spPr>
            <a:xfrm>
              <a:off x="4909434"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30" name="Rectangle 329">
              <a:extLst>
                <a:ext uri="{FF2B5EF4-FFF2-40B4-BE49-F238E27FC236}">
                  <a16:creationId xmlns:a16="http://schemas.microsoft.com/office/drawing/2014/main" id="{2BA8912E-83E4-F979-1620-01B3134ECD92}"/>
                </a:ext>
              </a:extLst>
            </p:cNvPr>
            <p:cNvSpPr/>
            <p:nvPr/>
          </p:nvSpPr>
          <p:spPr>
            <a:xfrm>
              <a:off x="5113573"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31" name="Rectangle 330">
              <a:extLst>
                <a:ext uri="{FF2B5EF4-FFF2-40B4-BE49-F238E27FC236}">
                  <a16:creationId xmlns:a16="http://schemas.microsoft.com/office/drawing/2014/main" id="{8BFD7047-D7BA-77AB-A080-4467EDE5035C}"/>
                </a:ext>
              </a:extLst>
            </p:cNvPr>
            <p:cNvSpPr/>
            <p:nvPr/>
          </p:nvSpPr>
          <p:spPr>
            <a:xfrm>
              <a:off x="5317712"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32" name="Rectangle 331">
              <a:extLst>
                <a:ext uri="{FF2B5EF4-FFF2-40B4-BE49-F238E27FC236}">
                  <a16:creationId xmlns:a16="http://schemas.microsoft.com/office/drawing/2014/main" id="{E9EA5421-F725-89D9-A86E-D388F71E43DC}"/>
                </a:ext>
              </a:extLst>
            </p:cNvPr>
            <p:cNvSpPr/>
            <p:nvPr/>
          </p:nvSpPr>
          <p:spPr>
            <a:xfrm>
              <a:off x="5521852"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33" name="Rectangle 332">
              <a:extLst>
                <a:ext uri="{FF2B5EF4-FFF2-40B4-BE49-F238E27FC236}">
                  <a16:creationId xmlns:a16="http://schemas.microsoft.com/office/drawing/2014/main" id="{4AA2A4D4-FAC1-C49D-6AB9-4B9DAFB3AC8C}"/>
                </a:ext>
              </a:extLst>
            </p:cNvPr>
            <p:cNvSpPr/>
            <p:nvPr/>
          </p:nvSpPr>
          <p:spPr>
            <a:xfrm>
              <a:off x="3480461"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34" name="Rectangle 333">
              <a:extLst>
                <a:ext uri="{FF2B5EF4-FFF2-40B4-BE49-F238E27FC236}">
                  <a16:creationId xmlns:a16="http://schemas.microsoft.com/office/drawing/2014/main" id="{194F4D51-6B9C-0131-06C1-C6C83A12948F}"/>
                </a:ext>
              </a:extLst>
            </p:cNvPr>
            <p:cNvSpPr/>
            <p:nvPr/>
          </p:nvSpPr>
          <p:spPr>
            <a:xfrm>
              <a:off x="3684600"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35" name="Rectangle 334">
              <a:extLst>
                <a:ext uri="{FF2B5EF4-FFF2-40B4-BE49-F238E27FC236}">
                  <a16:creationId xmlns:a16="http://schemas.microsoft.com/office/drawing/2014/main" id="{0487154C-746E-786B-8070-683E8A35599E}"/>
                </a:ext>
              </a:extLst>
            </p:cNvPr>
            <p:cNvSpPr/>
            <p:nvPr/>
          </p:nvSpPr>
          <p:spPr>
            <a:xfrm>
              <a:off x="3888739"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36" name="Rectangle 335">
              <a:extLst>
                <a:ext uri="{FF2B5EF4-FFF2-40B4-BE49-F238E27FC236}">
                  <a16:creationId xmlns:a16="http://schemas.microsoft.com/office/drawing/2014/main" id="{434DFB4A-9CA5-3BC5-E063-562544F31EB4}"/>
                </a:ext>
              </a:extLst>
            </p:cNvPr>
            <p:cNvSpPr/>
            <p:nvPr/>
          </p:nvSpPr>
          <p:spPr>
            <a:xfrm>
              <a:off x="4092878"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37" name="Rectangle 336">
              <a:extLst>
                <a:ext uri="{FF2B5EF4-FFF2-40B4-BE49-F238E27FC236}">
                  <a16:creationId xmlns:a16="http://schemas.microsoft.com/office/drawing/2014/main" id="{D336B6DF-3BCA-7AF7-C2F0-87E1E232D3EE}"/>
                </a:ext>
              </a:extLst>
            </p:cNvPr>
            <p:cNvSpPr/>
            <p:nvPr/>
          </p:nvSpPr>
          <p:spPr>
            <a:xfrm>
              <a:off x="4297017"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38" name="Rectangle 337">
              <a:extLst>
                <a:ext uri="{FF2B5EF4-FFF2-40B4-BE49-F238E27FC236}">
                  <a16:creationId xmlns:a16="http://schemas.microsoft.com/office/drawing/2014/main" id="{9ED427FB-2514-612E-560D-936B9CB43E1F}"/>
                </a:ext>
              </a:extLst>
            </p:cNvPr>
            <p:cNvSpPr/>
            <p:nvPr/>
          </p:nvSpPr>
          <p:spPr>
            <a:xfrm>
              <a:off x="4501156"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39" name="Rectangle 338">
              <a:extLst>
                <a:ext uri="{FF2B5EF4-FFF2-40B4-BE49-F238E27FC236}">
                  <a16:creationId xmlns:a16="http://schemas.microsoft.com/office/drawing/2014/main" id="{AAD89F52-92C5-6F4A-127B-5E1EEA1E0434}"/>
                </a:ext>
              </a:extLst>
            </p:cNvPr>
            <p:cNvSpPr/>
            <p:nvPr/>
          </p:nvSpPr>
          <p:spPr>
            <a:xfrm>
              <a:off x="4705295"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40" name="Rectangle 339">
              <a:extLst>
                <a:ext uri="{FF2B5EF4-FFF2-40B4-BE49-F238E27FC236}">
                  <a16:creationId xmlns:a16="http://schemas.microsoft.com/office/drawing/2014/main" id="{0FC7B943-C519-9A41-55CB-1825F69AD14A}"/>
                </a:ext>
              </a:extLst>
            </p:cNvPr>
            <p:cNvSpPr/>
            <p:nvPr/>
          </p:nvSpPr>
          <p:spPr>
            <a:xfrm>
              <a:off x="4909434"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41" name="Rectangle 340">
              <a:extLst>
                <a:ext uri="{FF2B5EF4-FFF2-40B4-BE49-F238E27FC236}">
                  <a16:creationId xmlns:a16="http://schemas.microsoft.com/office/drawing/2014/main" id="{F1F5DD06-51C2-BCE0-2108-318D345D0F00}"/>
                </a:ext>
              </a:extLst>
            </p:cNvPr>
            <p:cNvSpPr/>
            <p:nvPr/>
          </p:nvSpPr>
          <p:spPr>
            <a:xfrm>
              <a:off x="5113573"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42" name="Rectangle 341">
              <a:extLst>
                <a:ext uri="{FF2B5EF4-FFF2-40B4-BE49-F238E27FC236}">
                  <a16:creationId xmlns:a16="http://schemas.microsoft.com/office/drawing/2014/main" id="{C713F183-431B-8194-689F-68DCED3EA643}"/>
                </a:ext>
              </a:extLst>
            </p:cNvPr>
            <p:cNvSpPr/>
            <p:nvPr/>
          </p:nvSpPr>
          <p:spPr>
            <a:xfrm>
              <a:off x="5317712"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43" name="Rectangle 342">
              <a:extLst>
                <a:ext uri="{FF2B5EF4-FFF2-40B4-BE49-F238E27FC236}">
                  <a16:creationId xmlns:a16="http://schemas.microsoft.com/office/drawing/2014/main" id="{A569DE75-19F9-9588-F512-2216A4BCB345}"/>
                </a:ext>
              </a:extLst>
            </p:cNvPr>
            <p:cNvSpPr/>
            <p:nvPr/>
          </p:nvSpPr>
          <p:spPr>
            <a:xfrm>
              <a:off x="5521852"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44" name="Rectangle 343">
              <a:extLst>
                <a:ext uri="{FF2B5EF4-FFF2-40B4-BE49-F238E27FC236}">
                  <a16:creationId xmlns:a16="http://schemas.microsoft.com/office/drawing/2014/main" id="{10CB3976-BFB2-D527-A84A-052C08B51FB1}"/>
                </a:ext>
              </a:extLst>
            </p:cNvPr>
            <p:cNvSpPr/>
            <p:nvPr/>
          </p:nvSpPr>
          <p:spPr>
            <a:xfrm>
              <a:off x="3480461"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45" name="Rectangle 344">
              <a:extLst>
                <a:ext uri="{FF2B5EF4-FFF2-40B4-BE49-F238E27FC236}">
                  <a16:creationId xmlns:a16="http://schemas.microsoft.com/office/drawing/2014/main" id="{4A1B4FF3-830E-7094-8172-AA59C33A5A18}"/>
                </a:ext>
              </a:extLst>
            </p:cNvPr>
            <p:cNvSpPr/>
            <p:nvPr/>
          </p:nvSpPr>
          <p:spPr>
            <a:xfrm>
              <a:off x="3684600"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46" name="Rectangle 345">
              <a:extLst>
                <a:ext uri="{FF2B5EF4-FFF2-40B4-BE49-F238E27FC236}">
                  <a16:creationId xmlns:a16="http://schemas.microsoft.com/office/drawing/2014/main" id="{9F82BA72-96CB-4739-D75B-2C7885DF163E}"/>
                </a:ext>
              </a:extLst>
            </p:cNvPr>
            <p:cNvSpPr/>
            <p:nvPr/>
          </p:nvSpPr>
          <p:spPr>
            <a:xfrm>
              <a:off x="3888739"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47" name="Rectangle 346">
              <a:extLst>
                <a:ext uri="{FF2B5EF4-FFF2-40B4-BE49-F238E27FC236}">
                  <a16:creationId xmlns:a16="http://schemas.microsoft.com/office/drawing/2014/main" id="{9F489B29-E36A-55FE-4FD5-573054CFC49E}"/>
                </a:ext>
              </a:extLst>
            </p:cNvPr>
            <p:cNvSpPr/>
            <p:nvPr/>
          </p:nvSpPr>
          <p:spPr>
            <a:xfrm>
              <a:off x="4092878"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48" name="Rectangle 347">
              <a:extLst>
                <a:ext uri="{FF2B5EF4-FFF2-40B4-BE49-F238E27FC236}">
                  <a16:creationId xmlns:a16="http://schemas.microsoft.com/office/drawing/2014/main" id="{461C8B0D-77B5-28C0-6692-4C9AD3652C85}"/>
                </a:ext>
              </a:extLst>
            </p:cNvPr>
            <p:cNvSpPr/>
            <p:nvPr/>
          </p:nvSpPr>
          <p:spPr>
            <a:xfrm>
              <a:off x="4297017"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49" name="Rectangle 348">
              <a:extLst>
                <a:ext uri="{FF2B5EF4-FFF2-40B4-BE49-F238E27FC236}">
                  <a16:creationId xmlns:a16="http://schemas.microsoft.com/office/drawing/2014/main" id="{DBE067D9-9339-2E4C-A237-1752084F3DF0}"/>
                </a:ext>
              </a:extLst>
            </p:cNvPr>
            <p:cNvSpPr/>
            <p:nvPr/>
          </p:nvSpPr>
          <p:spPr>
            <a:xfrm>
              <a:off x="4501156"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50" name="Rectangle 349">
              <a:extLst>
                <a:ext uri="{FF2B5EF4-FFF2-40B4-BE49-F238E27FC236}">
                  <a16:creationId xmlns:a16="http://schemas.microsoft.com/office/drawing/2014/main" id="{5909FCCD-13EB-AA2C-482E-A4FBCDE63667}"/>
                </a:ext>
              </a:extLst>
            </p:cNvPr>
            <p:cNvSpPr/>
            <p:nvPr/>
          </p:nvSpPr>
          <p:spPr>
            <a:xfrm>
              <a:off x="4705295"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51" name="Rectangle 350">
              <a:extLst>
                <a:ext uri="{FF2B5EF4-FFF2-40B4-BE49-F238E27FC236}">
                  <a16:creationId xmlns:a16="http://schemas.microsoft.com/office/drawing/2014/main" id="{D8EAD5B7-7B05-8AA9-920E-2E8DAAC52230}"/>
                </a:ext>
              </a:extLst>
            </p:cNvPr>
            <p:cNvSpPr/>
            <p:nvPr/>
          </p:nvSpPr>
          <p:spPr>
            <a:xfrm>
              <a:off x="4909434"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52" name="Rectangle 351">
              <a:extLst>
                <a:ext uri="{FF2B5EF4-FFF2-40B4-BE49-F238E27FC236}">
                  <a16:creationId xmlns:a16="http://schemas.microsoft.com/office/drawing/2014/main" id="{3038D3E7-9BD4-9530-FC13-02A55DCE80B0}"/>
                </a:ext>
              </a:extLst>
            </p:cNvPr>
            <p:cNvSpPr/>
            <p:nvPr/>
          </p:nvSpPr>
          <p:spPr>
            <a:xfrm>
              <a:off x="5113573" y="307880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53" name="Rectangle 352">
              <a:extLst>
                <a:ext uri="{FF2B5EF4-FFF2-40B4-BE49-F238E27FC236}">
                  <a16:creationId xmlns:a16="http://schemas.microsoft.com/office/drawing/2014/main" id="{A4697EF7-CE1B-6B0A-8507-4FD0EB0CDC39}"/>
                </a:ext>
              </a:extLst>
            </p:cNvPr>
            <p:cNvSpPr/>
            <p:nvPr/>
          </p:nvSpPr>
          <p:spPr>
            <a:xfrm>
              <a:off x="5317712"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54" name="Rectangle 353">
              <a:extLst>
                <a:ext uri="{FF2B5EF4-FFF2-40B4-BE49-F238E27FC236}">
                  <a16:creationId xmlns:a16="http://schemas.microsoft.com/office/drawing/2014/main" id="{E18BBF8A-9CA4-C2BA-DD25-422B22AC3A93}"/>
                </a:ext>
              </a:extLst>
            </p:cNvPr>
            <p:cNvSpPr/>
            <p:nvPr/>
          </p:nvSpPr>
          <p:spPr>
            <a:xfrm>
              <a:off x="5521852"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55" name="Rectangle 354">
              <a:extLst>
                <a:ext uri="{FF2B5EF4-FFF2-40B4-BE49-F238E27FC236}">
                  <a16:creationId xmlns:a16="http://schemas.microsoft.com/office/drawing/2014/main" id="{90028CF0-C53F-7E31-6F6D-BD8EB44740FD}"/>
                </a:ext>
              </a:extLst>
            </p:cNvPr>
            <p:cNvSpPr/>
            <p:nvPr/>
          </p:nvSpPr>
          <p:spPr>
            <a:xfrm>
              <a:off x="3480461"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56" name="Rectangle 355">
              <a:extLst>
                <a:ext uri="{FF2B5EF4-FFF2-40B4-BE49-F238E27FC236}">
                  <a16:creationId xmlns:a16="http://schemas.microsoft.com/office/drawing/2014/main" id="{03FEF2B2-CCCE-68DC-766B-D7169B4DFFAD}"/>
                </a:ext>
              </a:extLst>
            </p:cNvPr>
            <p:cNvSpPr/>
            <p:nvPr/>
          </p:nvSpPr>
          <p:spPr>
            <a:xfrm>
              <a:off x="3684600"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57" name="Rectangle 356">
              <a:extLst>
                <a:ext uri="{FF2B5EF4-FFF2-40B4-BE49-F238E27FC236}">
                  <a16:creationId xmlns:a16="http://schemas.microsoft.com/office/drawing/2014/main" id="{81EC337E-7E49-43A0-E926-26CC2598436C}"/>
                </a:ext>
              </a:extLst>
            </p:cNvPr>
            <p:cNvSpPr/>
            <p:nvPr/>
          </p:nvSpPr>
          <p:spPr>
            <a:xfrm>
              <a:off x="3888739"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58" name="Rectangle 357">
              <a:extLst>
                <a:ext uri="{FF2B5EF4-FFF2-40B4-BE49-F238E27FC236}">
                  <a16:creationId xmlns:a16="http://schemas.microsoft.com/office/drawing/2014/main" id="{9F7476BC-D2A3-2D66-7034-249639FBFD67}"/>
                </a:ext>
              </a:extLst>
            </p:cNvPr>
            <p:cNvSpPr/>
            <p:nvPr/>
          </p:nvSpPr>
          <p:spPr>
            <a:xfrm>
              <a:off x="4092878"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59" name="Rectangle 358">
              <a:extLst>
                <a:ext uri="{FF2B5EF4-FFF2-40B4-BE49-F238E27FC236}">
                  <a16:creationId xmlns:a16="http://schemas.microsoft.com/office/drawing/2014/main" id="{D7FF17B6-83CC-7EE3-B10B-3E7DAC2AD069}"/>
                </a:ext>
              </a:extLst>
            </p:cNvPr>
            <p:cNvSpPr/>
            <p:nvPr/>
          </p:nvSpPr>
          <p:spPr>
            <a:xfrm>
              <a:off x="4297017"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60" name="Rectangle 359">
              <a:extLst>
                <a:ext uri="{FF2B5EF4-FFF2-40B4-BE49-F238E27FC236}">
                  <a16:creationId xmlns:a16="http://schemas.microsoft.com/office/drawing/2014/main" id="{5CCC8772-5D09-3EE8-E4F3-D11083436D65}"/>
                </a:ext>
              </a:extLst>
            </p:cNvPr>
            <p:cNvSpPr/>
            <p:nvPr/>
          </p:nvSpPr>
          <p:spPr>
            <a:xfrm>
              <a:off x="4501156"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61" name="Rectangle 360">
              <a:extLst>
                <a:ext uri="{FF2B5EF4-FFF2-40B4-BE49-F238E27FC236}">
                  <a16:creationId xmlns:a16="http://schemas.microsoft.com/office/drawing/2014/main" id="{A4C7AE2D-6379-F87E-03C5-13B5822C2736}"/>
                </a:ext>
              </a:extLst>
            </p:cNvPr>
            <p:cNvSpPr/>
            <p:nvPr/>
          </p:nvSpPr>
          <p:spPr>
            <a:xfrm>
              <a:off x="4705295"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62" name="Rectangle 361">
              <a:extLst>
                <a:ext uri="{FF2B5EF4-FFF2-40B4-BE49-F238E27FC236}">
                  <a16:creationId xmlns:a16="http://schemas.microsoft.com/office/drawing/2014/main" id="{779F4E5F-5E44-4669-0C7C-080B5047B395}"/>
                </a:ext>
              </a:extLst>
            </p:cNvPr>
            <p:cNvSpPr/>
            <p:nvPr/>
          </p:nvSpPr>
          <p:spPr>
            <a:xfrm>
              <a:off x="4909434"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63" name="Rectangle 362">
              <a:extLst>
                <a:ext uri="{FF2B5EF4-FFF2-40B4-BE49-F238E27FC236}">
                  <a16:creationId xmlns:a16="http://schemas.microsoft.com/office/drawing/2014/main" id="{3C46DB72-3736-43C9-FAD0-0D7A222A8713}"/>
                </a:ext>
              </a:extLst>
            </p:cNvPr>
            <p:cNvSpPr/>
            <p:nvPr/>
          </p:nvSpPr>
          <p:spPr>
            <a:xfrm>
              <a:off x="5113573" y="329148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64" name="Rectangle 363">
              <a:extLst>
                <a:ext uri="{FF2B5EF4-FFF2-40B4-BE49-F238E27FC236}">
                  <a16:creationId xmlns:a16="http://schemas.microsoft.com/office/drawing/2014/main" id="{5725ADD2-93D5-7094-AF79-1F5D0E07C44C}"/>
                </a:ext>
              </a:extLst>
            </p:cNvPr>
            <p:cNvSpPr/>
            <p:nvPr/>
          </p:nvSpPr>
          <p:spPr>
            <a:xfrm>
              <a:off x="5317712"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65" name="Rectangle 364">
              <a:extLst>
                <a:ext uri="{FF2B5EF4-FFF2-40B4-BE49-F238E27FC236}">
                  <a16:creationId xmlns:a16="http://schemas.microsoft.com/office/drawing/2014/main" id="{729D948C-9703-2A80-4CEA-84C404961789}"/>
                </a:ext>
              </a:extLst>
            </p:cNvPr>
            <p:cNvSpPr/>
            <p:nvPr/>
          </p:nvSpPr>
          <p:spPr>
            <a:xfrm>
              <a:off x="5521852"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66" name="Rectangle 365">
              <a:extLst>
                <a:ext uri="{FF2B5EF4-FFF2-40B4-BE49-F238E27FC236}">
                  <a16:creationId xmlns:a16="http://schemas.microsoft.com/office/drawing/2014/main" id="{6270F8D8-FFCE-DA94-4CE6-605FBC48E1E2}"/>
                </a:ext>
              </a:extLst>
            </p:cNvPr>
            <p:cNvSpPr/>
            <p:nvPr/>
          </p:nvSpPr>
          <p:spPr>
            <a:xfrm>
              <a:off x="3480461"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67" name="Rectangle 366">
              <a:extLst>
                <a:ext uri="{FF2B5EF4-FFF2-40B4-BE49-F238E27FC236}">
                  <a16:creationId xmlns:a16="http://schemas.microsoft.com/office/drawing/2014/main" id="{CB3B6D31-ED7C-116A-F566-49E02432A51F}"/>
                </a:ext>
              </a:extLst>
            </p:cNvPr>
            <p:cNvSpPr/>
            <p:nvPr/>
          </p:nvSpPr>
          <p:spPr>
            <a:xfrm>
              <a:off x="3684600"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68" name="Rectangle 367">
              <a:extLst>
                <a:ext uri="{FF2B5EF4-FFF2-40B4-BE49-F238E27FC236}">
                  <a16:creationId xmlns:a16="http://schemas.microsoft.com/office/drawing/2014/main" id="{7465F4D1-E607-D3F1-033D-D91DBA375CD7}"/>
                </a:ext>
              </a:extLst>
            </p:cNvPr>
            <p:cNvSpPr/>
            <p:nvPr/>
          </p:nvSpPr>
          <p:spPr>
            <a:xfrm>
              <a:off x="3888739" y="350416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69" name="Rectangle 368">
              <a:extLst>
                <a:ext uri="{FF2B5EF4-FFF2-40B4-BE49-F238E27FC236}">
                  <a16:creationId xmlns:a16="http://schemas.microsoft.com/office/drawing/2014/main" id="{E84B552A-5D15-19D3-A9A0-59A6AC718341}"/>
                </a:ext>
              </a:extLst>
            </p:cNvPr>
            <p:cNvSpPr/>
            <p:nvPr/>
          </p:nvSpPr>
          <p:spPr>
            <a:xfrm>
              <a:off x="4092878" y="350416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70" name="Rectangle 369">
              <a:extLst>
                <a:ext uri="{FF2B5EF4-FFF2-40B4-BE49-F238E27FC236}">
                  <a16:creationId xmlns:a16="http://schemas.microsoft.com/office/drawing/2014/main" id="{2D80D75C-ACE3-D692-C9D1-EF08E9B55562}"/>
                </a:ext>
              </a:extLst>
            </p:cNvPr>
            <p:cNvSpPr/>
            <p:nvPr/>
          </p:nvSpPr>
          <p:spPr>
            <a:xfrm>
              <a:off x="4297017"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71" name="Rectangle 370">
              <a:extLst>
                <a:ext uri="{FF2B5EF4-FFF2-40B4-BE49-F238E27FC236}">
                  <a16:creationId xmlns:a16="http://schemas.microsoft.com/office/drawing/2014/main" id="{2A64D013-16F9-FBCB-A713-0A0EDC1829DD}"/>
                </a:ext>
              </a:extLst>
            </p:cNvPr>
            <p:cNvSpPr/>
            <p:nvPr/>
          </p:nvSpPr>
          <p:spPr>
            <a:xfrm>
              <a:off x="4501156"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72" name="Rectangle 371">
              <a:extLst>
                <a:ext uri="{FF2B5EF4-FFF2-40B4-BE49-F238E27FC236}">
                  <a16:creationId xmlns:a16="http://schemas.microsoft.com/office/drawing/2014/main" id="{F22EC769-67C1-12BE-14B3-50571EF09BBF}"/>
                </a:ext>
              </a:extLst>
            </p:cNvPr>
            <p:cNvSpPr/>
            <p:nvPr/>
          </p:nvSpPr>
          <p:spPr>
            <a:xfrm>
              <a:off x="4705295"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73" name="Rectangle 372">
              <a:extLst>
                <a:ext uri="{FF2B5EF4-FFF2-40B4-BE49-F238E27FC236}">
                  <a16:creationId xmlns:a16="http://schemas.microsoft.com/office/drawing/2014/main" id="{933DF2BE-9B36-003B-97E0-9750CDDB8E09}"/>
                </a:ext>
              </a:extLst>
            </p:cNvPr>
            <p:cNvSpPr/>
            <p:nvPr/>
          </p:nvSpPr>
          <p:spPr>
            <a:xfrm>
              <a:off x="4909434"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74" name="Rectangle 373">
              <a:extLst>
                <a:ext uri="{FF2B5EF4-FFF2-40B4-BE49-F238E27FC236}">
                  <a16:creationId xmlns:a16="http://schemas.microsoft.com/office/drawing/2014/main" id="{49960B12-21C2-F249-F009-01575DD6FC7D}"/>
                </a:ext>
              </a:extLst>
            </p:cNvPr>
            <p:cNvSpPr/>
            <p:nvPr/>
          </p:nvSpPr>
          <p:spPr>
            <a:xfrm>
              <a:off x="5113573" y="350416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75" name="Rectangle 374">
              <a:extLst>
                <a:ext uri="{FF2B5EF4-FFF2-40B4-BE49-F238E27FC236}">
                  <a16:creationId xmlns:a16="http://schemas.microsoft.com/office/drawing/2014/main" id="{1B49CA79-2D67-E4F4-31FE-DBD6A9C75432}"/>
                </a:ext>
              </a:extLst>
            </p:cNvPr>
            <p:cNvSpPr/>
            <p:nvPr/>
          </p:nvSpPr>
          <p:spPr>
            <a:xfrm>
              <a:off x="5317712"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76" name="Rectangle 375">
              <a:extLst>
                <a:ext uri="{FF2B5EF4-FFF2-40B4-BE49-F238E27FC236}">
                  <a16:creationId xmlns:a16="http://schemas.microsoft.com/office/drawing/2014/main" id="{111A9422-425B-1791-40B8-CDB3D9030494}"/>
                </a:ext>
              </a:extLst>
            </p:cNvPr>
            <p:cNvSpPr/>
            <p:nvPr/>
          </p:nvSpPr>
          <p:spPr>
            <a:xfrm>
              <a:off x="5521852"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77" name="TextBox 376">
              <a:extLst>
                <a:ext uri="{FF2B5EF4-FFF2-40B4-BE49-F238E27FC236}">
                  <a16:creationId xmlns:a16="http://schemas.microsoft.com/office/drawing/2014/main" id="{51054EC3-03C4-10F1-DCA3-2660B160C2BF}"/>
                </a:ext>
              </a:extLst>
            </p:cNvPr>
            <p:cNvSpPr txBox="1"/>
            <p:nvPr/>
          </p:nvSpPr>
          <p:spPr>
            <a:xfrm>
              <a:off x="3795781" y="1097210"/>
              <a:ext cx="1037463" cy="369332"/>
            </a:xfrm>
            <a:prstGeom prst="rect">
              <a:avLst/>
            </a:prstGeom>
            <a:noFill/>
          </p:spPr>
          <p:txBody>
            <a:bodyPr wrap="none" rtlCol="0">
              <a:spAutoFit/>
            </a:bodyPr>
            <a:lstStyle/>
            <a:p>
              <a:r>
                <a:rPr lang="de-AT">
                  <a:latin typeface="Roboto Slab Light" pitchFamily="2" charset="0"/>
                </a:rPr>
                <a:t>T = 2 ns</a:t>
              </a:r>
              <a:endParaRPr lang="en-NL">
                <a:latin typeface="Roboto Slab Light" pitchFamily="2" charset="0"/>
              </a:endParaRPr>
            </a:p>
          </p:txBody>
        </p:sp>
      </p:grpSp>
      <p:grpSp>
        <p:nvGrpSpPr>
          <p:cNvPr id="929" name="Group 928">
            <a:extLst>
              <a:ext uri="{FF2B5EF4-FFF2-40B4-BE49-F238E27FC236}">
                <a16:creationId xmlns:a16="http://schemas.microsoft.com/office/drawing/2014/main" id="{6F880932-EA8A-AAFD-3606-D679B4E54363}"/>
              </a:ext>
            </a:extLst>
          </p:cNvPr>
          <p:cNvGrpSpPr/>
          <p:nvPr/>
        </p:nvGrpSpPr>
        <p:grpSpPr>
          <a:xfrm>
            <a:off x="4510176" y="2002917"/>
            <a:ext cx="1541113" cy="1797624"/>
            <a:chOff x="4510176" y="2116041"/>
            <a:chExt cx="1541113" cy="1797624"/>
          </a:xfrm>
        </p:grpSpPr>
        <p:sp>
          <p:nvSpPr>
            <p:cNvPr id="8" name="Rectangle 7">
              <a:extLst>
                <a:ext uri="{FF2B5EF4-FFF2-40B4-BE49-F238E27FC236}">
                  <a16:creationId xmlns:a16="http://schemas.microsoft.com/office/drawing/2014/main" id="{9C5F0E3C-2AF3-2357-CDF9-9C0492A409EC}"/>
                </a:ext>
              </a:extLst>
            </p:cNvPr>
            <p:cNvSpPr/>
            <p:nvPr/>
          </p:nvSpPr>
          <p:spPr>
            <a:xfrm>
              <a:off x="4510176" y="2461861"/>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 name="Rectangle 8">
              <a:extLst>
                <a:ext uri="{FF2B5EF4-FFF2-40B4-BE49-F238E27FC236}">
                  <a16:creationId xmlns:a16="http://schemas.microsoft.com/office/drawing/2014/main" id="{FEA9DE8E-F699-DA87-456D-04A8E2560A80}"/>
                </a:ext>
              </a:extLst>
            </p:cNvPr>
            <p:cNvSpPr/>
            <p:nvPr/>
          </p:nvSpPr>
          <p:spPr>
            <a:xfrm>
              <a:off x="4653416" y="2461861"/>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 name="Rectangle 9">
              <a:extLst>
                <a:ext uri="{FF2B5EF4-FFF2-40B4-BE49-F238E27FC236}">
                  <a16:creationId xmlns:a16="http://schemas.microsoft.com/office/drawing/2014/main" id="{6189E4E2-0235-8342-758A-941659B1C57A}"/>
                </a:ext>
              </a:extLst>
            </p:cNvPr>
            <p:cNvSpPr/>
            <p:nvPr/>
          </p:nvSpPr>
          <p:spPr>
            <a:xfrm>
              <a:off x="4796657" y="2461861"/>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 name="Rectangle 10">
              <a:extLst>
                <a:ext uri="{FF2B5EF4-FFF2-40B4-BE49-F238E27FC236}">
                  <a16:creationId xmlns:a16="http://schemas.microsoft.com/office/drawing/2014/main" id="{59123569-39AE-A302-C9DF-06BDB8C200D8}"/>
                </a:ext>
              </a:extLst>
            </p:cNvPr>
            <p:cNvSpPr/>
            <p:nvPr/>
          </p:nvSpPr>
          <p:spPr>
            <a:xfrm>
              <a:off x="4939897" y="2461861"/>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2" name="Rectangle 11">
              <a:extLst>
                <a:ext uri="{FF2B5EF4-FFF2-40B4-BE49-F238E27FC236}">
                  <a16:creationId xmlns:a16="http://schemas.microsoft.com/office/drawing/2014/main" id="{12A013ED-3606-B95F-B2DC-0C045287F3A4}"/>
                </a:ext>
              </a:extLst>
            </p:cNvPr>
            <p:cNvSpPr/>
            <p:nvPr/>
          </p:nvSpPr>
          <p:spPr>
            <a:xfrm>
              <a:off x="5083137" y="2461861"/>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3" name="Rectangle 12">
              <a:extLst>
                <a:ext uri="{FF2B5EF4-FFF2-40B4-BE49-F238E27FC236}">
                  <a16:creationId xmlns:a16="http://schemas.microsoft.com/office/drawing/2014/main" id="{A590D8E8-1341-0902-07C0-835A3FB82F3B}"/>
                </a:ext>
              </a:extLst>
            </p:cNvPr>
            <p:cNvSpPr/>
            <p:nvPr/>
          </p:nvSpPr>
          <p:spPr>
            <a:xfrm>
              <a:off x="5226378" y="2461861"/>
              <a:ext cx="108709" cy="108709"/>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9" name="Rectangle 28">
              <a:extLst>
                <a:ext uri="{FF2B5EF4-FFF2-40B4-BE49-F238E27FC236}">
                  <a16:creationId xmlns:a16="http://schemas.microsoft.com/office/drawing/2014/main" id="{B1E30117-073A-BD88-8F67-2BB5FBFE2A4E}"/>
                </a:ext>
              </a:extLst>
            </p:cNvPr>
            <p:cNvSpPr/>
            <p:nvPr/>
          </p:nvSpPr>
          <p:spPr>
            <a:xfrm>
              <a:off x="5369618" y="2461861"/>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0" name="Rectangle 29">
              <a:extLst>
                <a:ext uri="{FF2B5EF4-FFF2-40B4-BE49-F238E27FC236}">
                  <a16:creationId xmlns:a16="http://schemas.microsoft.com/office/drawing/2014/main" id="{E0BCD59D-39E5-C76C-37AE-847DF553D594}"/>
                </a:ext>
              </a:extLst>
            </p:cNvPr>
            <p:cNvSpPr/>
            <p:nvPr/>
          </p:nvSpPr>
          <p:spPr>
            <a:xfrm>
              <a:off x="5512858" y="2461861"/>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1" name="Rectangle 30">
              <a:extLst>
                <a:ext uri="{FF2B5EF4-FFF2-40B4-BE49-F238E27FC236}">
                  <a16:creationId xmlns:a16="http://schemas.microsoft.com/office/drawing/2014/main" id="{D2DBF70D-3745-8D89-2936-1E856D485575}"/>
                </a:ext>
              </a:extLst>
            </p:cNvPr>
            <p:cNvSpPr/>
            <p:nvPr/>
          </p:nvSpPr>
          <p:spPr>
            <a:xfrm>
              <a:off x="5656099" y="2461861"/>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2" name="Rectangle 31">
              <a:extLst>
                <a:ext uri="{FF2B5EF4-FFF2-40B4-BE49-F238E27FC236}">
                  <a16:creationId xmlns:a16="http://schemas.microsoft.com/office/drawing/2014/main" id="{1932FEEB-1C23-32BD-02D4-6A002F63D366}"/>
                </a:ext>
              </a:extLst>
            </p:cNvPr>
            <p:cNvSpPr/>
            <p:nvPr/>
          </p:nvSpPr>
          <p:spPr>
            <a:xfrm>
              <a:off x="5799339" y="2461861"/>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3" name="Rectangle 32">
              <a:extLst>
                <a:ext uri="{FF2B5EF4-FFF2-40B4-BE49-F238E27FC236}">
                  <a16:creationId xmlns:a16="http://schemas.microsoft.com/office/drawing/2014/main" id="{B2ED90D2-D9AB-D158-B878-5BEEE05B386B}"/>
                </a:ext>
              </a:extLst>
            </p:cNvPr>
            <p:cNvSpPr/>
            <p:nvPr/>
          </p:nvSpPr>
          <p:spPr>
            <a:xfrm>
              <a:off x="5942580" y="2461861"/>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4" name="Rectangle 33">
              <a:extLst>
                <a:ext uri="{FF2B5EF4-FFF2-40B4-BE49-F238E27FC236}">
                  <a16:creationId xmlns:a16="http://schemas.microsoft.com/office/drawing/2014/main" id="{D359A986-89B9-AE9F-7D6D-B90D1A3526BB}"/>
                </a:ext>
              </a:extLst>
            </p:cNvPr>
            <p:cNvSpPr/>
            <p:nvPr/>
          </p:nvSpPr>
          <p:spPr>
            <a:xfrm>
              <a:off x="4510176" y="2611093"/>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5" name="Rectangle 34">
              <a:extLst>
                <a:ext uri="{FF2B5EF4-FFF2-40B4-BE49-F238E27FC236}">
                  <a16:creationId xmlns:a16="http://schemas.microsoft.com/office/drawing/2014/main" id="{3F1785F4-B898-70C8-C774-C5B3BAFF5AF9}"/>
                </a:ext>
              </a:extLst>
            </p:cNvPr>
            <p:cNvSpPr/>
            <p:nvPr/>
          </p:nvSpPr>
          <p:spPr>
            <a:xfrm>
              <a:off x="4653416" y="2611093"/>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6" name="Rectangle 35">
              <a:extLst>
                <a:ext uri="{FF2B5EF4-FFF2-40B4-BE49-F238E27FC236}">
                  <a16:creationId xmlns:a16="http://schemas.microsoft.com/office/drawing/2014/main" id="{E36F6883-6B1F-53FE-96B7-F342BD7397AC}"/>
                </a:ext>
              </a:extLst>
            </p:cNvPr>
            <p:cNvSpPr/>
            <p:nvPr/>
          </p:nvSpPr>
          <p:spPr>
            <a:xfrm>
              <a:off x="4796657" y="2611093"/>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7" name="Rectangle 36">
              <a:extLst>
                <a:ext uri="{FF2B5EF4-FFF2-40B4-BE49-F238E27FC236}">
                  <a16:creationId xmlns:a16="http://schemas.microsoft.com/office/drawing/2014/main" id="{1DC232F4-51E1-5A26-F836-1FFCD8EC6150}"/>
                </a:ext>
              </a:extLst>
            </p:cNvPr>
            <p:cNvSpPr/>
            <p:nvPr/>
          </p:nvSpPr>
          <p:spPr>
            <a:xfrm>
              <a:off x="4939897" y="2611093"/>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8" name="Rectangle 37">
              <a:extLst>
                <a:ext uri="{FF2B5EF4-FFF2-40B4-BE49-F238E27FC236}">
                  <a16:creationId xmlns:a16="http://schemas.microsoft.com/office/drawing/2014/main" id="{0525D961-8058-03D4-7AD1-F15FA08DBB45}"/>
                </a:ext>
              </a:extLst>
            </p:cNvPr>
            <p:cNvSpPr/>
            <p:nvPr/>
          </p:nvSpPr>
          <p:spPr>
            <a:xfrm>
              <a:off x="5083137" y="2611093"/>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39" name="Rectangle 38">
              <a:extLst>
                <a:ext uri="{FF2B5EF4-FFF2-40B4-BE49-F238E27FC236}">
                  <a16:creationId xmlns:a16="http://schemas.microsoft.com/office/drawing/2014/main" id="{FE3052A5-56FC-88ED-DADB-65CF6AB88EC3}"/>
                </a:ext>
              </a:extLst>
            </p:cNvPr>
            <p:cNvSpPr/>
            <p:nvPr/>
          </p:nvSpPr>
          <p:spPr>
            <a:xfrm>
              <a:off x="5226378" y="2611093"/>
              <a:ext cx="108709" cy="108709"/>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0" name="Rectangle 39">
              <a:extLst>
                <a:ext uri="{FF2B5EF4-FFF2-40B4-BE49-F238E27FC236}">
                  <a16:creationId xmlns:a16="http://schemas.microsoft.com/office/drawing/2014/main" id="{12E204CD-4B37-9980-6303-1743BF0E5740}"/>
                </a:ext>
              </a:extLst>
            </p:cNvPr>
            <p:cNvSpPr/>
            <p:nvPr/>
          </p:nvSpPr>
          <p:spPr>
            <a:xfrm>
              <a:off x="5369618" y="2611093"/>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1" name="Rectangle 40">
              <a:extLst>
                <a:ext uri="{FF2B5EF4-FFF2-40B4-BE49-F238E27FC236}">
                  <a16:creationId xmlns:a16="http://schemas.microsoft.com/office/drawing/2014/main" id="{912AD0B9-01B6-1A61-A4B5-CF15DE170A35}"/>
                </a:ext>
              </a:extLst>
            </p:cNvPr>
            <p:cNvSpPr/>
            <p:nvPr/>
          </p:nvSpPr>
          <p:spPr>
            <a:xfrm>
              <a:off x="5512858" y="2611093"/>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2" name="Rectangle 41">
              <a:extLst>
                <a:ext uri="{FF2B5EF4-FFF2-40B4-BE49-F238E27FC236}">
                  <a16:creationId xmlns:a16="http://schemas.microsoft.com/office/drawing/2014/main" id="{DF276437-3C05-9047-6992-7B0CB95084FE}"/>
                </a:ext>
              </a:extLst>
            </p:cNvPr>
            <p:cNvSpPr/>
            <p:nvPr/>
          </p:nvSpPr>
          <p:spPr>
            <a:xfrm>
              <a:off x="5656099" y="2611093"/>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3" name="Rectangle 42">
              <a:extLst>
                <a:ext uri="{FF2B5EF4-FFF2-40B4-BE49-F238E27FC236}">
                  <a16:creationId xmlns:a16="http://schemas.microsoft.com/office/drawing/2014/main" id="{2B21C534-9A8B-FA34-8E5D-277AE6DF9E14}"/>
                </a:ext>
              </a:extLst>
            </p:cNvPr>
            <p:cNvSpPr/>
            <p:nvPr/>
          </p:nvSpPr>
          <p:spPr>
            <a:xfrm>
              <a:off x="5799339" y="2611093"/>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4" name="Rectangle 43">
              <a:extLst>
                <a:ext uri="{FF2B5EF4-FFF2-40B4-BE49-F238E27FC236}">
                  <a16:creationId xmlns:a16="http://schemas.microsoft.com/office/drawing/2014/main" id="{DB880EF4-0154-7444-2901-3E34FEA62265}"/>
                </a:ext>
              </a:extLst>
            </p:cNvPr>
            <p:cNvSpPr/>
            <p:nvPr/>
          </p:nvSpPr>
          <p:spPr>
            <a:xfrm>
              <a:off x="5942580" y="2611093"/>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5" name="Rectangle 44">
              <a:extLst>
                <a:ext uri="{FF2B5EF4-FFF2-40B4-BE49-F238E27FC236}">
                  <a16:creationId xmlns:a16="http://schemas.microsoft.com/office/drawing/2014/main" id="{7FD9580E-9422-37E1-8B8A-20E7F47D5211}"/>
                </a:ext>
              </a:extLst>
            </p:cNvPr>
            <p:cNvSpPr/>
            <p:nvPr/>
          </p:nvSpPr>
          <p:spPr>
            <a:xfrm>
              <a:off x="4510176" y="276032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6" name="Rectangle 45">
              <a:extLst>
                <a:ext uri="{FF2B5EF4-FFF2-40B4-BE49-F238E27FC236}">
                  <a16:creationId xmlns:a16="http://schemas.microsoft.com/office/drawing/2014/main" id="{A72F0FFD-2030-946D-7B51-12F2C439927B}"/>
                </a:ext>
              </a:extLst>
            </p:cNvPr>
            <p:cNvSpPr/>
            <p:nvPr/>
          </p:nvSpPr>
          <p:spPr>
            <a:xfrm>
              <a:off x="4653416" y="276032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8" name="Rectangle 47">
              <a:extLst>
                <a:ext uri="{FF2B5EF4-FFF2-40B4-BE49-F238E27FC236}">
                  <a16:creationId xmlns:a16="http://schemas.microsoft.com/office/drawing/2014/main" id="{228455F7-C74E-0759-36AB-61F266396E68}"/>
                </a:ext>
              </a:extLst>
            </p:cNvPr>
            <p:cNvSpPr/>
            <p:nvPr/>
          </p:nvSpPr>
          <p:spPr>
            <a:xfrm>
              <a:off x="4796657" y="276032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9" name="Rectangle 48">
              <a:extLst>
                <a:ext uri="{FF2B5EF4-FFF2-40B4-BE49-F238E27FC236}">
                  <a16:creationId xmlns:a16="http://schemas.microsoft.com/office/drawing/2014/main" id="{420755A3-EC72-E3BE-EB09-96541C6195B1}"/>
                </a:ext>
              </a:extLst>
            </p:cNvPr>
            <p:cNvSpPr/>
            <p:nvPr/>
          </p:nvSpPr>
          <p:spPr>
            <a:xfrm>
              <a:off x="4939897" y="276032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50" name="Rectangle 49">
              <a:extLst>
                <a:ext uri="{FF2B5EF4-FFF2-40B4-BE49-F238E27FC236}">
                  <a16:creationId xmlns:a16="http://schemas.microsoft.com/office/drawing/2014/main" id="{5DC73B45-98E1-5569-9E43-BD3925B29025}"/>
                </a:ext>
              </a:extLst>
            </p:cNvPr>
            <p:cNvSpPr/>
            <p:nvPr/>
          </p:nvSpPr>
          <p:spPr>
            <a:xfrm>
              <a:off x="5083137" y="276032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51" name="Rectangle 50">
              <a:extLst>
                <a:ext uri="{FF2B5EF4-FFF2-40B4-BE49-F238E27FC236}">
                  <a16:creationId xmlns:a16="http://schemas.microsoft.com/office/drawing/2014/main" id="{A96D7FAE-61C9-1D31-D5C9-7533A7D7173B}"/>
                </a:ext>
              </a:extLst>
            </p:cNvPr>
            <p:cNvSpPr/>
            <p:nvPr/>
          </p:nvSpPr>
          <p:spPr>
            <a:xfrm>
              <a:off x="5226378" y="2760326"/>
              <a:ext cx="108709" cy="108709"/>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56" name="Rectangle 55">
              <a:extLst>
                <a:ext uri="{FF2B5EF4-FFF2-40B4-BE49-F238E27FC236}">
                  <a16:creationId xmlns:a16="http://schemas.microsoft.com/office/drawing/2014/main" id="{D18B3818-4989-D3F4-CA6A-F0922C8F38DC}"/>
                </a:ext>
              </a:extLst>
            </p:cNvPr>
            <p:cNvSpPr/>
            <p:nvPr/>
          </p:nvSpPr>
          <p:spPr>
            <a:xfrm>
              <a:off x="5369618" y="2760326"/>
              <a:ext cx="108709" cy="108709"/>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57" name="Rectangle 56">
              <a:extLst>
                <a:ext uri="{FF2B5EF4-FFF2-40B4-BE49-F238E27FC236}">
                  <a16:creationId xmlns:a16="http://schemas.microsoft.com/office/drawing/2014/main" id="{AB9FAD42-979F-606B-F0A5-5641DAF4A680}"/>
                </a:ext>
              </a:extLst>
            </p:cNvPr>
            <p:cNvSpPr/>
            <p:nvPr/>
          </p:nvSpPr>
          <p:spPr>
            <a:xfrm>
              <a:off x="5512858" y="2760326"/>
              <a:ext cx="108709" cy="108709"/>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59" name="Rectangle 58">
              <a:extLst>
                <a:ext uri="{FF2B5EF4-FFF2-40B4-BE49-F238E27FC236}">
                  <a16:creationId xmlns:a16="http://schemas.microsoft.com/office/drawing/2014/main" id="{BF37DE36-2B43-274E-0113-8A0E1FB77B2E}"/>
                </a:ext>
              </a:extLst>
            </p:cNvPr>
            <p:cNvSpPr/>
            <p:nvPr/>
          </p:nvSpPr>
          <p:spPr>
            <a:xfrm>
              <a:off x="5656099" y="276032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60" name="Rectangle 59">
              <a:extLst>
                <a:ext uri="{FF2B5EF4-FFF2-40B4-BE49-F238E27FC236}">
                  <a16:creationId xmlns:a16="http://schemas.microsoft.com/office/drawing/2014/main" id="{1D425CB8-AB42-5E9B-4F4B-BAD691BAD5A0}"/>
                </a:ext>
              </a:extLst>
            </p:cNvPr>
            <p:cNvSpPr/>
            <p:nvPr/>
          </p:nvSpPr>
          <p:spPr>
            <a:xfrm>
              <a:off x="5799339" y="276032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61" name="Rectangle 60">
              <a:extLst>
                <a:ext uri="{FF2B5EF4-FFF2-40B4-BE49-F238E27FC236}">
                  <a16:creationId xmlns:a16="http://schemas.microsoft.com/office/drawing/2014/main" id="{C9E84F44-93A3-C44F-4B51-86483588CBE6}"/>
                </a:ext>
              </a:extLst>
            </p:cNvPr>
            <p:cNvSpPr/>
            <p:nvPr/>
          </p:nvSpPr>
          <p:spPr>
            <a:xfrm>
              <a:off x="5942580" y="276032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63" name="Rectangle 62">
              <a:extLst>
                <a:ext uri="{FF2B5EF4-FFF2-40B4-BE49-F238E27FC236}">
                  <a16:creationId xmlns:a16="http://schemas.microsoft.com/office/drawing/2014/main" id="{67E684C7-EC97-01ED-E42E-2D405FFDA122}"/>
                </a:ext>
              </a:extLst>
            </p:cNvPr>
            <p:cNvSpPr/>
            <p:nvPr/>
          </p:nvSpPr>
          <p:spPr>
            <a:xfrm>
              <a:off x="4510176" y="2909559"/>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64" name="Rectangle 63">
              <a:extLst>
                <a:ext uri="{FF2B5EF4-FFF2-40B4-BE49-F238E27FC236}">
                  <a16:creationId xmlns:a16="http://schemas.microsoft.com/office/drawing/2014/main" id="{DBE281CE-E36C-5693-FE34-F41AD5B224BB}"/>
                </a:ext>
              </a:extLst>
            </p:cNvPr>
            <p:cNvSpPr/>
            <p:nvPr/>
          </p:nvSpPr>
          <p:spPr>
            <a:xfrm>
              <a:off x="4653416" y="2909559"/>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68" name="Rectangle 67">
              <a:extLst>
                <a:ext uri="{FF2B5EF4-FFF2-40B4-BE49-F238E27FC236}">
                  <a16:creationId xmlns:a16="http://schemas.microsoft.com/office/drawing/2014/main" id="{FF6C7D8B-01DD-246C-96D2-78257F52A7E6}"/>
                </a:ext>
              </a:extLst>
            </p:cNvPr>
            <p:cNvSpPr/>
            <p:nvPr/>
          </p:nvSpPr>
          <p:spPr>
            <a:xfrm>
              <a:off x="4796657" y="2909559"/>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69" name="Rectangle 68">
              <a:extLst>
                <a:ext uri="{FF2B5EF4-FFF2-40B4-BE49-F238E27FC236}">
                  <a16:creationId xmlns:a16="http://schemas.microsoft.com/office/drawing/2014/main" id="{9BA4F848-FD40-2309-1DAE-198BE017EE0B}"/>
                </a:ext>
              </a:extLst>
            </p:cNvPr>
            <p:cNvSpPr/>
            <p:nvPr/>
          </p:nvSpPr>
          <p:spPr>
            <a:xfrm>
              <a:off x="4939897" y="2909559"/>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0" name="Rectangle 69">
              <a:extLst>
                <a:ext uri="{FF2B5EF4-FFF2-40B4-BE49-F238E27FC236}">
                  <a16:creationId xmlns:a16="http://schemas.microsoft.com/office/drawing/2014/main" id="{A57C9E9A-0853-CE00-9D02-93ABD1C1E621}"/>
                </a:ext>
              </a:extLst>
            </p:cNvPr>
            <p:cNvSpPr/>
            <p:nvPr/>
          </p:nvSpPr>
          <p:spPr>
            <a:xfrm>
              <a:off x="5083137" y="2909559"/>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1" name="Rectangle 70">
              <a:extLst>
                <a:ext uri="{FF2B5EF4-FFF2-40B4-BE49-F238E27FC236}">
                  <a16:creationId xmlns:a16="http://schemas.microsoft.com/office/drawing/2014/main" id="{F0939E91-1DCC-7A92-82FB-8BD02D570F33}"/>
                </a:ext>
              </a:extLst>
            </p:cNvPr>
            <p:cNvSpPr/>
            <p:nvPr/>
          </p:nvSpPr>
          <p:spPr>
            <a:xfrm>
              <a:off x="5226378" y="2909559"/>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2" name="Rectangle 71">
              <a:extLst>
                <a:ext uri="{FF2B5EF4-FFF2-40B4-BE49-F238E27FC236}">
                  <a16:creationId xmlns:a16="http://schemas.microsoft.com/office/drawing/2014/main" id="{BF03A0B1-3C9C-2E84-FB65-A7BB5FD75BFC}"/>
                </a:ext>
              </a:extLst>
            </p:cNvPr>
            <p:cNvSpPr/>
            <p:nvPr/>
          </p:nvSpPr>
          <p:spPr>
            <a:xfrm>
              <a:off x="5369618" y="2909559"/>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5" name="Rectangle 74">
              <a:extLst>
                <a:ext uri="{FF2B5EF4-FFF2-40B4-BE49-F238E27FC236}">
                  <a16:creationId xmlns:a16="http://schemas.microsoft.com/office/drawing/2014/main" id="{68BBCD6C-7CE4-4C99-B98F-265411DAAB9B}"/>
                </a:ext>
              </a:extLst>
            </p:cNvPr>
            <p:cNvSpPr/>
            <p:nvPr/>
          </p:nvSpPr>
          <p:spPr>
            <a:xfrm>
              <a:off x="5512858" y="2909559"/>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6" name="Rectangle 75">
              <a:extLst>
                <a:ext uri="{FF2B5EF4-FFF2-40B4-BE49-F238E27FC236}">
                  <a16:creationId xmlns:a16="http://schemas.microsoft.com/office/drawing/2014/main" id="{DEFEA646-72EE-BEFA-B42C-A3CB0A9B2A73}"/>
                </a:ext>
              </a:extLst>
            </p:cNvPr>
            <p:cNvSpPr/>
            <p:nvPr/>
          </p:nvSpPr>
          <p:spPr>
            <a:xfrm>
              <a:off x="5656099" y="2909559"/>
              <a:ext cx="108709" cy="108709"/>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7" name="Rectangle 76">
              <a:extLst>
                <a:ext uri="{FF2B5EF4-FFF2-40B4-BE49-F238E27FC236}">
                  <a16:creationId xmlns:a16="http://schemas.microsoft.com/office/drawing/2014/main" id="{4DFD0FD0-B675-BE35-EA95-4091F7764CA4}"/>
                </a:ext>
              </a:extLst>
            </p:cNvPr>
            <p:cNvSpPr/>
            <p:nvPr/>
          </p:nvSpPr>
          <p:spPr>
            <a:xfrm>
              <a:off x="5799339" y="2909559"/>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8" name="Rectangle 77">
              <a:extLst>
                <a:ext uri="{FF2B5EF4-FFF2-40B4-BE49-F238E27FC236}">
                  <a16:creationId xmlns:a16="http://schemas.microsoft.com/office/drawing/2014/main" id="{6443AFC4-7F2E-AA22-5D8F-48244E6D58EE}"/>
                </a:ext>
              </a:extLst>
            </p:cNvPr>
            <p:cNvSpPr/>
            <p:nvPr/>
          </p:nvSpPr>
          <p:spPr>
            <a:xfrm>
              <a:off x="5942580" y="2909559"/>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9" name="Rectangle 78">
              <a:extLst>
                <a:ext uri="{FF2B5EF4-FFF2-40B4-BE49-F238E27FC236}">
                  <a16:creationId xmlns:a16="http://schemas.microsoft.com/office/drawing/2014/main" id="{CCE10530-BFC6-2FDE-D240-55D099B9D8B9}"/>
                </a:ext>
              </a:extLst>
            </p:cNvPr>
            <p:cNvSpPr/>
            <p:nvPr/>
          </p:nvSpPr>
          <p:spPr>
            <a:xfrm>
              <a:off x="4510176" y="3058792"/>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0" name="Rectangle 79">
              <a:extLst>
                <a:ext uri="{FF2B5EF4-FFF2-40B4-BE49-F238E27FC236}">
                  <a16:creationId xmlns:a16="http://schemas.microsoft.com/office/drawing/2014/main" id="{1C86E616-AFB7-E755-AD29-4DD1BBA7FC8F}"/>
                </a:ext>
              </a:extLst>
            </p:cNvPr>
            <p:cNvSpPr/>
            <p:nvPr/>
          </p:nvSpPr>
          <p:spPr>
            <a:xfrm>
              <a:off x="4653416" y="3058792"/>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1" name="Rectangle 80">
              <a:extLst>
                <a:ext uri="{FF2B5EF4-FFF2-40B4-BE49-F238E27FC236}">
                  <a16:creationId xmlns:a16="http://schemas.microsoft.com/office/drawing/2014/main" id="{45C34B08-1471-40D0-0CB5-ABEDDE449F9D}"/>
                </a:ext>
              </a:extLst>
            </p:cNvPr>
            <p:cNvSpPr/>
            <p:nvPr/>
          </p:nvSpPr>
          <p:spPr>
            <a:xfrm>
              <a:off x="4796657" y="3058792"/>
              <a:ext cx="108709" cy="108709"/>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2" name="Rectangle 81">
              <a:extLst>
                <a:ext uri="{FF2B5EF4-FFF2-40B4-BE49-F238E27FC236}">
                  <a16:creationId xmlns:a16="http://schemas.microsoft.com/office/drawing/2014/main" id="{020DE9E5-51F4-9365-AE09-4E151CAE7BD2}"/>
                </a:ext>
              </a:extLst>
            </p:cNvPr>
            <p:cNvSpPr/>
            <p:nvPr/>
          </p:nvSpPr>
          <p:spPr>
            <a:xfrm>
              <a:off x="4939897" y="3058792"/>
              <a:ext cx="108709" cy="108709"/>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3" name="Rectangle 82">
              <a:extLst>
                <a:ext uri="{FF2B5EF4-FFF2-40B4-BE49-F238E27FC236}">
                  <a16:creationId xmlns:a16="http://schemas.microsoft.com/office/drawing/2014/main" id="{B8D19812-FE90-214C-A575-B7232C93D45D}"/>
                </a:ext>
              </a:extLst>
            </p:cNvPr>
            <p:cNvSpPr/>
            <p:nvPr/>
          </p:nvSpPr>
          <p:spPr>
            <a:xfrm>
              <a:off x="5083137" y="3058792"/>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4" name="Rectangle 83">
              <a:extLst>
                <a:ext uri="{FF2B5EF4-FFF2-40B4-BE49-F238E27FC236}">
                  <a16:creationId xmlns:a16="http://schemas.microsoft.com/office/drawing/2014/main" id="{ADE045B4-EB0F-15F4-41B6-8E1AEDE81147}"/>
                </a:ext>
              </a:extLst>
            </p:cNvPr>
            <p:cNvSpPr/>
            <p:nvPr/>
          </p:nvSpPr>
          <p:spPr>
            <a:xfrm>
              <a:off x="5226378" y="3058792"/>
              <a:ext cx="108709" cy="108709"/>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5" name="Rectangle 84">
              <a:extLst>
                <a:ext uri="{FF2B5EF4-FFF2-40B4-BE49-F238E27FC236}">
                  <a16:creationId xmlns:a16="http://schemas.microsoft.com/office/drawing/2014/main" id="{684BCD48-C6DB-4663-BF5A-ABAD47756787}"/>
                </a:ext>
              </a:extLst>
            </p:cNvPr>
            <p:cNvSpPr/>
            <p:nvPr/>
          </p:nvSpPr>
          <p:spPr>
            <a:xfrm>
              <a:off x="5369618" y="3058792"/>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6" name="Rectangle 85">
              <a:extLst>
                <a:ext uri="{FF2B5EF4-FFF2-40B4-BE49-F238E27FC236}">
                  <a16:creationId xmlns:a16="http://schemas.microsoft.com/office/drawing/2014/main" id="{01D7241B-DA1F-8717-F5C5-8408BB8C07AE}"/>
                </a:ext>
              </a:extLst>
            </p:cNvPr>
            <p:cNvSpPr/>
            <p:nvPr/>
          </p:nvSpPr>
          <p:spPr>
            <a:xfrm>
              <a:off x="5512858" y="3058792"/>
              <a:ext cx="108709" cy="108709"/>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7" name="Rectangle 86">
              <a:extLst>
                <a:ext uri="{FF2B5EF4-FFF2-40B4-BE49-F238E27FC236}">
                  <a16:creationId xmlns:a16="http://schemas.microsoft.com/office/drawing/2014/main" id="{B277D296-D187-36C8-1E2A-D6FE72055824}"/>
                </a:ext>
              </a:extLst>
            </p:cNvPr>
            <p:cNvSpPr/>
            <p:nvPr/>
          </p:nvSpPr>
          <p:spPr>
            <a:xfrm>
              <a:off x="5656099" y="3058792"/>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8" name="Rectangle 87">
              <a:extLst>
                <a:ext uri="{FF2B5EF4-FFF2-40B4-BE49-F238E27FC236}">
                  <a16:creationId xmlns:a16="http://schemas.microsoft.com/office/drawing/2014/main" id="{D1E7A646-1792-62D5-F85A-7FA1412D1843}"/>
                </a:ext>
              </a:extLst>
            </p:cNvPr>
            <p:cNvSpPr/>
            <p:nvPr/>
          </p:nvSpPr>
          <p:spPr>
            <a:xfrm>
              <a:off x="5799339" y="3058792"/>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89" name="Rectangle 88">
              <a:extLst>
                <a:ext uri="{FF2B5EF4-FFF2-40B4-BE49-F238E27FC236}">
                  <a16:creationId xmlns:a16="http://schemas.microsoft.com/office/drawing/2014/main" id="{D8E681BD-2451-A329-2B2B-DC34E5B0B658}"/>
                </a:ext>
              </a:extLst>
            </p:cNvPr>
            <p:cNvSpPr/>
            <p:nvPr/>
          </p:nvSpPr>
          <p:spPr>
            <a:xfrm>
              <a:off x="5942580" y="3058792"/>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0" name="Rectangle 89">
              <a:extLst>
                <a:ext uri="{FF2B5EF4-FFF2-40B4-BE49-F238E27FC236}">
                  <a16:creationId xmlns:a16="http://schemas.microsoft.com/office/drawing/2014/main" id="{D3E29595-9AE9-7EC8-4E9E-808AC3CEC82C}"/>
                </a:ext>
              </a:extLst>
            </p:cNvPr>
            <p:cNvSpPr/>
            <p:nvPr/>
          </p:nvSpPr>
          <p:spPr>
            <a:xfrm>
              <a:off x="4510176" y="3208024"/>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1" name="Rectangle 90">
              <a:extLst>
                <a:ext uri="{FF2B5EF4-FFF2-40B4-BE49-F238E27FC236}">
                  <a16:creationId xmlns:a16="http://schemas.microsoft.com/office/drawing/2014/main" id="{AC9A94FA-6B80-F4D7-75C1-3EFD8E6A7F88}"/>
                </a:ext>
              </a:extLst>
            </p:cNvPr>
            <p:cNvSpPr/>
            <p:nvPr/>
          </p:nvSpPr>
          <p:spPr>
            <a:xfrm>
              <a:off x="4653416" y="3208024"/>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2" name="Rectangle 91">
              <a:extLst>
                <a:ext uri="{FF2B5EF4-FFF2-40B4-BE49-F238E27FC236}">
                  <a16:creationId xmlns:a16="http://schemas.microsoft.com/office/drawing/2014/main" id="{B46B33F7-D03D-BCE2-E48C-9782B2B6C28B}"/>
                </a:ext>
              </a:extLst>
            </p:cNvPr>
            <p:cNvSpPr/>
            <p:nvPr/>
          </p:nvSpPr>
          <p:spPr>
            <a:xfrm>
              <a:off x="4796657" y="3208024"/>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3" name="Rectangle 92">
              <a:extLst>
                <a:ext uri="{FF2B5EF4-FFF2-40B4-BE49-F238E27FC236}">
                  <a16:creationId xmlns:a16="http://schemas.microsoft.com/office/drawing/2014/main" id="{91E2502C-04FB-1403-5C76-12712E32357E}"/>
                </a:ext>
              </a:extLst>
            </p:cNvPr>
            <p:cNvSpPr/>
            <p:nvPr/>
          </p:nvSpPr>
          <p:spPr>
            <a:xfrm>
              <a:off x="4939897" y="3208024"/>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4" name="Rectangle 93">
              <a:extLst>
                <a:ext uri="{FF2B5EF4-FFF2-40B4-BE49-F238E27FC236}">
                  <a16:creationId xmlns:a16="http://schemas.microsoft.com/office/drawing/2014/main" id="{48EF04EE-8F18-2295-856F-DE2CA2E3096C}"/>
                </a:ext>
              </a:extLst>
            </p:cNvPr>
            <p:cNvSpPr/>
            <p:nvPr/>
          </p:nvSpPr>
          <p:spPr>
            <a:xfrm>
              <a:off x="5083137" y="3208024"/>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5" name="Rectangle 94">
              <a:extLst>
                <a:ext uri="{FF2B5EF4-FFF2-40B4-BE49-F238E27FC236}">
                  <a16:creationId xmlns:a16="http://schemas.microsoft.com/office/drawing/2014/main" id="{9B805A2F-5781-A1A7-9856-CF0C44A7D5B8}"/>
                </a:ext>
              </a:extLst>
            </p:cNvPr>
            <p:cNvSpPr/>
            <p:nvPr/>
          </p:nvSpPr>
          <p:spPr>
            <a:xfrm>
              <a:off x="5226378" y="3208024"/>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6" name="Rectangle 95">
              <a:extLst>
                <a:ext uri="{FF2B5EF4-FFF2-40B4-BE49-F238E27FC236}">
                  <a16:creationId xmlns:a16="http://schemas.microsoft.com/office/drawing/2014/main" id="{D743C222-FD85-93F3-5D71-D40B0BFB0069}"/>
                </a:ext>
              </a:extLst>
            </p:cNvPr>
            <p:cNvSpPr/>
            <p:nvPr/>
          </p:nvSpPr>
          <p:spPr>
            <a:xfrm>
              <a:off x="5369618" y="3208024"/>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7" name="Rectangle 96">
              <a:extLst>
                <a:ext uri="{FF2B5EF4-FFF2-40B4-BE49-F238E27FC236}">
                  <a16:creationId xmlns:a16="http://schemas.microsoft.com/office/drawing/2014/main" id="{65E8979E-91BB-3415-1CFB-BFEC729AFE0D}"/>
                </a:ext>
              </a:extLst>
            </p:cNvPr>
            <p:cNvSpPr/>
            <p:nvPr/>
          </p:nvSpPr>
          <p:spPr>
            <a:xfrm>
              <a:off x="5512858" y="3208024"/>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8" name="Rectangle 97">
              <a:extLst>
                <a:ext uri="{FF2B5EF4-FFF2-40B4-BE49-F238E27FC236}">
                  <a16:creationId xmlns:a16="http://schemas.microsoft.com/office/drawing/2014/main" id="{8C88C27A-3655-F229-6D85-C44553764334}"/>
                </a:ext>
              </a:extLst>
            </p:cNvPr>
            <p:cNvSpPr/>
            <p:nvPr/>
          </p:nvSpPr>
          <p:spPr>
            <a:xfrm>
              <a:off x="5656099" y="3208024"/>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9" name="Rectangle 98">
              <a:extLst>
                <a:ext uri="{FF2B5EF4-FFF2-40B4-BE49-F238E27FC236}">
                  <a16:creationId xmlns:a16="http://schemas.microsoft.com/office/drawing/2014/main" id="{5DA431AF-4D5A-EB9B-6E06-6ED84A9732CC}"/>
                </a:ext>
              </a:extLst>
            </p:cNvPr>
            <p:cNvSpPr/>
            <p:nvPr/>
          </p:nvSpPr>
          <p:spPr>
            <a:xfrm>
              <a:off x="5799339" y="3208024"/>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0" name="Rectangle 99">
              <a:extLst>
                <a:ext uri="{FF2B5EF4-FFF2-40B4-BE49-F238E27FC236}">
                  <a16:creationId xmlns:a16="http://schemas.microsoft.com/office/drawing/2014/main" id="{3CED7CEC-CA6D-6666-7930-6C7F4CBF130C}"/>
                </a:ext>
              </a:extLst>
            </p:cNvPr>
            <p:cNvSpPr/>
            <p:nvPr/>
          </p:nvSpPr>
          <p:spPr>
            <a:xfrm>
              <a:off x="5942580" y="3208024"/>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1" name="Rectangle 100">
              <a:extLst>
                <a:ext uri="{FF2B5EF4-FFF2-40B4-BE49-F238E27FC236}">
                  <a16:creationId xmlns:a16="http://schemas.microsoft.com/office/drawing/2014/main" id="{8E1CD5D2-EC26-BE92-1BA6-F3694B4E9279}"/>
                </a:ext>
              </a:extLst>
            </p:cNvPr>
            <p:cNvSpPr/>
            <p:nvPr/>
          </p:nvSpPr>
          <p:spPr>
            <a:xfrm>
              <a:off x="4510176" y="3357257"/>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2" name="Rectangle 101">
              <a:extLst>
                <a:ext uri="{FF2B5EF4-FFF2-40B4-BE49-F238E27FC236}">
                  <a16:creationId xmlns:a16="http://schemas.microsoft.com/office/drawing/2014/main" id="{ED160B7E-222A-67E1-0B3F-DEF620D7CD2C}"/>
                </a:ext>
              </a:extLst>
            </p:cNvPr>
            <p:cNvSpPr/>
            <p:nvPr/>
          </p:nvSpPr>
          <p:spPr>
            <a:xfrm>
              <a:off x="4653416" y="3357257"/>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3" name="Rectangle 102">
              <a:extLst>
                <a:ext uri="{FF2B5EF4-FFF2-40B4-BE49-F238E27FC236}">
                  <a16:creationId xmlns:a16="http://schemas.microsoft.com/office/drawing/2014/main" id="{0F841FCA-9E12-8CC6-FB4B-7164A56BF54B}"/>
                </a:ext>
              </a:extLst>
            </p:cNvPr>
            <p:cNvSpPr/>
            <p:nvPr/>
          </p:nvSpPr>
          <p:spPr>
            <a:xfrm>
              <a:off x="4796657" y="3357257"/>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4" name="Rectangle 103">
              <a:extLst>
                <a:ext uri="{FF2B5EF4-FFF2-40B4-BE49-F238E27FC236}">
                  <a16:creationId xmlns:a16="http://schemas.microsoft.com/office/drawing/2014/main" id="{912B2EE4-5680-02F2-E838-A13B3C78EE58}"/>
                </a:ext>
              </a:extLst>
            </p:cNvPr>
            <p:cNvSpPr/>
            <p:nvPr/>
          </p:nvSpPr>
          <p:spPr>
            <a:xfrm>
              <a:off x="4939897" y="3357257"/>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5" name="Rectangle 104">
              <a:extLst>
                <a:ext uri="{FF2B5EF4-FFF2-40B4-BE49-F238E27FC236}">
                  <a16:creationId xmlns:a16="http://schemas.microsoft.com/office/drawing/2014/main" id="{C80B7AFD-3E2B-FF0B-745E-E2DD3C10117C}"/>
                </a:ext>
              </a:extLst>
            </p:cNvPr>
            <p:cNvSpPr/>
            <p:nvPr/>
          </p:nvSpPr>
          <p:spPr>
            <a:xfrm>
              <a:off x="5083137" y="3357257"/>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6" name="Rectangle 105">
              <a:extLst>
                <a:ext uri="{FF2B5EF4-FFF2-40B4-BE49-F238E27FC236}">
                  <a16:creationId xmlns:a16="http://schemas.microsoft.com/office/drawing/2014/main" id="{3A8A1643-F3F7-EDC8-630A-DA6F4ABF8059}"/>
                </a:ext>
              </a:extLst>
            </p:cNvPr>
            <p:cNvSpPr/>
            <p:nvPr/>
          </p:nvSpPr>
          <p:spPr>
            <a:xfrm>
              <a:off x="5226378" y="3357257"/>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7" name="Rectangle 106">
              <a:extLst>
                <a:ext uri="{FF2B5EF4-FFF2-40B4-BE49-F238E27FC236}">
                  <a16:creationId xmlns:a16="http://schemas.microsoft.com/office/drawing/2014/main" id="{FDED14DA-8241-8580-51B6-EC77A20954CE}"/>
                </a:ext>
              </a:extLst>
            </p:cNvPr>
            <p:cNvSpPr/>
            <p:nvPr/>
          </p:nvSpPr>
          <p:spPr>
            <a:xfrm>
              <a:off x="5369618" y="3357257"/>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8" name="Rectangle 107">
              <a:extLst>
                <a:ext uri="{FF2B5EF4-FFF2-40B4-BE49-F238E27FC236}">
                  <a16:creationId xmlns:a16="http://schemas.microsoft.com/office/drawing/2014/main" id="{83DB86F6-4143-AF40-50E5-9DA1478CA81B}"/>
                </a:ext>
              </a:extLst>
            </p:cNvPr>
            <p:cNvSpPr/>
            <p:nvPr/>
          </p:nvSpPr>
          <p:spPr>
            <a:xfrm>
              <a:off x="5512858" y="3357257"/>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9" name="Rectangle 108">
              <a:extLst>
                <a:ext uri="{FF2B5EF4-FFF2-40B4-BE49-F238E27FC236}">
                  <a16:creationId xmlns:a16="http://schemas.microsoft.com/office/drawing/2014/main" id="{021C2CE0-8A93-1A92-2A38-D5BF242C1B01}"/>
                </a:ext>
              </a:extLst>
            </p:cNvPr>
            <p:cNvSpPr/>
            <p:nvPr/>
          </p:nvSpPr>
          <p:spPr>
            <a:xfrm>
              <a:off x="5656099" y="3357257"/>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0" name="Rectangle 109">
              <a:extLst>
                <a:ext uri="{FF2B5EF4-FFF2-40B4-BE49-F238E27FC236}">
                  <a16:creationId xmlns:a16="http://schemas.microsoft.com/office/drawing/2014/main" id="{F705C327-ECDB-0623-099D-694286EA242D}"/>
                </a:ext>
              </a:extLst>
            </p:cNvPr>
            <p:cNvSpPr/>
            <p:nvPr/>
          </p:nvSpPr>
          <p:spPr>
            <a:xfrm>
              <a:off x="5799339" y="3357257"/>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1" name="Rectangle 110">
              <a:extLst>
                <a:ext uri="{FF2B5EF4-FFF2-40B4-BE49-F238E27FC236}">
                  <a16:creationId xmlns:a16="http://schemas.microsoft.com/office/drawing/2014/main" id="{E0212642-9313-255B-1C5A-51979AC23FCD}"/>
                </a:ext>
              </a:extLst>
            </p:cNvPr>
            <p:cNvSpPr/>
            <p:nvPr/>
          </p:nvSpPr>
          <p:spPr>
            <a:xfrm>
              <a:off x="5942580" y="3357257"/>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2" name="Rectangle 111">
              <a:extLst>
                <a:ext uri="{FF2B5EF4-FFF2-40B4-BE49-F238E27FC236}">
                  <a16:creationId xmlns:a16="http://schemas.microsoft.com/office/drawing/2014/main" id="{0191696F-5DEF-7004-0E71-B70B7DBA141E}"/>
                </a:ext>
              </a:extLst>
            </p:cNvPr>
            <p:cNvSpPr/>
            <p:nvPr/>
          </p:nvSpPr>
          <p:spPr>
            <a:xfrm>
              <a:off x="4510176" y="3506490"/>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3" name="Rectangle 112">
              <a:extLst>
                <a:ext uri="{FF2B5EF4-FFF2-40B4-BE49-F238E27FC236}">
                  <a16:creationId xmlns:a16="http://schemas.microsoft.com/office/drawing/2014/main" id="{EA4C3F9D-7F6C-3389-BFC0-1F978E884519}"/>
                </a:ext>
              </a:extLst>
            </p:cNvPr>
            <p:cNvSpPr/>
            <p:nvPr/>
          </p:nvSpPr>
          <p:spPr>
            <a:xfrm>
              <a:off x="4653416" y="3506490"/>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4" name="Rectangle 113">
              <a:extLst>
                <a:ext uri="{FF2B5EF4-FFF2-40B4-BE49-F238E27FC236}">
                  <a16:creationId xmlns:a16="http://schemas.microsoft.com/office/drawing/2014/main" id="{B1A82AF8-BBFD-2EA0-6131-798E820F79C1}"/>
                </a:ext>
              </a:extLst>
            </p:cNvPr>
            <p:cNvSpPr/>
            <p:nvPr/>
          </p:nvSpPr>
          <p:spPr>
            <a:xfrm>
              <a:off x="4796657" y="3506490"/>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5" name="Rectangle 114">
              <a:extLst>
                <a:ext uri="{FF2B5EF4-FFF2-40B4-BE49-F238E27FC236}">
                  <a16:creationId xmlns:a16="http://schemas.microsoft.com/office/drawing/2014/main" id="{F4033244-4358-B0F6-BDAF-FF6B6FBD448F}"/>
                </a:ext>
              </a:extLst>
            </p:cNvPr>
            <p:cNvSpPr/>
            <p:nvPr/>
          </p:nvSpPr>
          <p:spPr>
            <a:xfrm>
              <a:off x="4939897" y="3506490"/>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6" name="Rectangle 115">
              <a:extLst>
                <a:ext uri="{FF2B5EF4-FFF2-40B4-BE49-F238E27FC236}">
                  <a16:creationId xmlns:a16="http://schemas.microsoft.com/office/drawing/2014/main" id="{50C912D7-8B34-4119-E281-B6785E68E03E}"/>
                </a:ext>
              </a:extLst>
            </p:cNvPr>
            <p:cNvSpPr/>
            <p:nvPr/>
          </p:nvSpPr>
          <p:spPr>
            <a:xfrm>
              <a:off x="5083137" y="3506490"/>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7" name="Rectangle 116">
              <a:extLst>
                <a:ext uri="{FF2B5EF4-FFF2-40B4-BE49-F238E27FC236}">
                  <a16:creationId xmlns:a16="http://schemas.microsoft.com/office/drawing/2014/main" id="{7A076E3F-0CE5-270C-3C19-47E5FF7C1CF6}"/>
                </a:ext>
              </a:extLst>
            </p:cNvPr>
            <p:cNvSpPr/>
            <p:nvPr/>
          </p:nvSpPr>
          <p:spPr>
            <a:xfrm>
              <a:off x="5226378" y="3506490"/>
              <a:ext cx="108709" cy="108709"/>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8" name="Rectangle 117">
              <a:extLst>
                <a:ext uri="{FF2B5EF4-FFF2-40B4-BE49-F238E27FC236}">
                  <a16:creationId xmlns:a16="http://schemas.microsoft.com/office/drawing/2014/main" id="{4718DB49-0B46-ACE8-F31B-76A2EBADDAD5}"/>
                </a:ext>
              </a:extLst>
            </p:cNvPr>
            <p:cNvSpPr/>
            <p:nvPr/>
          </p:nvSpPr>
          <p:spPr>
            <a:xfrm>
              <a:off x="5369618" y="3506490"/>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9" name="Rectangle 118">
              <a:extLst>
                <a:ext uri="{FF2B5EF4-FFF2-40B4-BE49-F238E27FC236}">
                  <a16:creationId xmlns:a16="http://schemas.microsoft.com/office/drawing/2014/main" id="{6EB1F481-7C35-87AB-21E9-D36833BAAC39}"/>
                </a:ext>
              </a:extLst>
            </p:cNvPr>
            <p:cNvSpPr/>
            <p:nvPr/>
          </p:nvSpPr>
          <p:spPr>
            <a:xfrm>
              <a:off x="5512858" y="3506490"/>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20" name="Rectangle 119">
              <a:extLst>
                <a:ext uri="{FF2B5EF4-FFF2-40B4-BE49-F238E27FC236}">
                  <a16:creationId xmlns:a16="http://schemas.microsoft.com/office/drawing/2014/main" id="{7D1215EB-7E9F-6B77-B044-8E00859183F2}"/>
                </a:ext>
              </a:extLst>
            </p:cNvPr>
            <p:cNvSpPr/>
            <p:nvPr/>
          </p:nvSpPr>
          <p:spPr>
            <a:xfrm>
              <a:off x="5656099" y="3506490"/>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21" name="Rectangle 120">
              <a:extLst>
                <a:ext uri="{FF2B5EF4-FFF2-40B4-BE49-F238E27FC236}">
                  <a16:creationId xmlns:a16="http://schemas.microsoft.com/office/drawing/2014/main" id="{0F5E317E-9D41-66FB-DAE7-B041B7C58A0E}"/>
                </a:ext>
              </a:extLst>
            </p:cNvPr>
            <p:cNvSpPr/>
            <p:nvPr/>
          </p:nvSpPr>
          <p:spPr>
            <a:xfrm>
              <a:off x="5799339" y="3506490"/>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22" name="Rectangle 121">
              <a:extLst>
                <a:ext uri="{FF2B5EF4-FFF2-40B4-BE49-F238E27FC236}">
                  <a16:creationId xmlns:a16="http://schemas.microsoft.com/office/drawing/2014/main" id="{3C280E65-900C-5DB7-18E2-0021F8EA9015}"/>
                </a:ext>
              </a:extLst>
            </p:cNvPr>
            <p:cNvSpPr/>
            <p:nvPr/>
          </p:nvSpPr>
          <p:spPr>
            <a:xfrm>
              <a:off x="5942580" y="3506490"/>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23" name="Rectangle 122">
              <a:extLst>
                <a:ext uri="{FF2B5EF4-FFF2-40B4-BE49-F238E27FC236}">
                  <a16:creationId xmlns:a16="http://schemas.microsoft.com/office/drawing/2014/main" id="{224EFF35-8A14-6BAA-41FF-6F3D33D14EE6}"/>
                </a:ext>
              </a:extLst>
            </p:cNvPr>
            <p:cNvSpPr/>
            <p:nvPr/>
          </p:nvSpPr>
          <p:spPr>
            <a:xfrm>
              <a:off x="4510176" y="3655722"/>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24" name="Rectangle 123">
              <a:extLst>
                <a:ext uri="{FF2B5EF4-FFF2-40B4-BE49-F238E27FC236}">
                  <a16:creationId xmlns:a16="http://schemas.microsoft.com/office/drawing/2014/main" id="{2AF2A53B-3B7D-B62A-F333-DB3B6772B899}"/>
                </a:ext>
              </a:extLst>
            </p:cNvPr>
            <p:cNvSpPr/>
            <p:nvPr/>
          </p:nvSpPr>
          <p:spPr>
            <a:xfrm>
              <a:off x="4653416" y="3655722"/>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25" name="Rectangle 124">
              <a:extLst>
                <a:ext uri="{FF2B5EF4-FFF2-40B4-BE49-F238E27FC236}">
                  <a16:creationId xmlns:a16="http://schemas.microsoft.com/office/drawing/2014/main" id="{53422DF0-C9BA-6E4B-3F07-B239536E9809}"/>
                </a:ext>
              </a:extLst>
            </p:cNvPr>
            <p:cNvSpPr/>
            <p:nvPr/>
          </p:nvSpPr>
          <p:spPr>
            <a:xfrm>
              <a:off x="4796657" y="3655722"/>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26" name="Rectangle 125">
              <a:extLst>
                <a:ext uri="{FF2B5EF4-FFF2-40B4-BE49-F238E27FC236}">
                  <a16:creationId xmlns:a16="http://schemas.microsoft.com/office/drawing/2014/main" id="{D2D408A1-6B74-5131-CC34-8281DF4F8D45}"/>
                </a:ext>
              </a:extLst>
            </p:cNvPr>
            <p:cNvSpPr/>
            <p:nvPr/>
          </p:nvSpPr>
          <p:spPr>
            <a:xfrm>
              <a:off x="4939897" y="3655722"/>
              <a:ext cx="108709" cy="108709"/>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27" name="Rectangle 126">
              <a:extLst>
                <a:ext uri="{FF2B5EF4-FFF2-40B4-BE49-F238E27FC236}">
                  <a16:creationId xmlns:a16="http://schemas.microsoft.com/office/drawing/2014/main" id="{90105D99-5556-9580-96F5-D4841BF788BE}"/>
                </a:ext>
              </a:extLst>
            </p:cNvPr>
            <p:cNvSpPr/>
            <p:nvPr/>
          </p:nvSpPr>
          <p:spPr>
            <a:xfrm>
              <a:off x="5083137" y="3655722"/>
              <a:ext cx="108709" cy="108709"/>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29" name="Rectangle 128">
              <a:extLst>
                <a:ext uri="{FF2B5EF4-FFF2-40B4-BE49-F238E27FC236}">
                  <a16:creationId xmlns:a16="http://schemas.microsoft.com/office/drawing/2014/main" id="{0B5C42F3-ABEE-1D38-7CBC-3FF632E43EF9}"/>
                </a:ext>
              </a:extLst>
            </p:cNvPr>
            <p:cNvSpPr/>
            <p:nvPr/>
          </p:nvSpPr>
          <p:spPr>
            <a:xfrm>
              <a:off x="5226378" y="3655722"/>
              <a:ext cx="108709" cy="108709"/>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31" name="Rectangle 130">
              <a:extLst>
                <a:ext uri="{FF2B5EF4-FFF2-40B4-BE49-F238E27FC236}">
                  <a16:creationId xmlns:a16="http://schemas.microsoft.com/office/drawing/2014/main" id="{79860E31-BF9F-5FD1-CD5B-4F4956FE2520}"/>
                </a:ext>
              </a:extLst>
            </p:cNvPr>
            <p:cNvSpPr/>
            <p:nvPr/>
          </p:nvSpPr>
          <p:spPr>
            <a:xfrm>
              <a:off x="5369618" y="3655722"/>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32" name="Rectangle 131">
              <a:extLst>
                <a:ext uri="{FF2B5EF4-FFF2-40B4-BE49-F238E27FC236}">
                  <a16:creationId xmlns:a16="http://schemas.microsoft.com/office/drawing/2014/main" id="{FD52B034-5958-793A-F814-83B26C3EB75B}"/>
                </a:ext>
              </a:extLst>
            </p:cNvPr>
            <p:cNvSpPr/>
            <p:nvPr/>
          </p:nvSpPr>
          <p:spPr>
            <a:xfrm>
              <a:off x="5512858" y="3655722"/>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33" name="Rectangle 132">
              <a:extLst>
                <a:ext uri="{FF2B5EF4-FFF2-40B4-BE49-F238E27FC236}">
                  <a16:creationId xmlns:a16="http://schemas.microsoft.com/office/drawing/2014/main" id="{97BA1D6F-9E35-F70A-2AC4-876E90CA72B6}"/>
                </a:ext>
              </a:extLst>
            </p:cNvPr>
            <p:cNvSpPr/>
            <p:nvPr/>
          </p:nvSpPr>
          <p:spPr>
            <a:xfrm>
              <a:off x="5656099" y="3655722"/>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34" name="Rectangle 133">
              <a:extLst>
                <a:ext uri="{FF2B5EF4-FFF2-40B4-BE49-F238E27FC236}">
                  <a16:creationId xmlns:a16="http://schemas.microsoft.com/office/drawing/2014/main" id="{81A5428C-0D6C-3BE9-26ED-DA29D897B49E}"/>
                </a:ext>
              </a:extLst>
            </p:cNvPr>
            <p:cNvSpPr/>
            <p:nvPr/>
          </p:nvSpPr>
          <p:spPr>
            <a:xfrm>
              <a:off x="5799339" y="3655722"/>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35" name="Rectangle 134">
              <a:extLst>
                <a:ext uri="{FF2B5EF4-FFF2-40B4-BE49-F238E27FC236}">
                  <a16:creationId xmlns:a16="http://schemas.microsoft.com/office/drawing/2014/main" id="{D12E9753-4F3D-73B6-F9CB-BAC94B95BC50}"/>
                </a:ext>
              </a:extLst>
            </p:cNvPr>
            <p:cNvSpPr/>
            <p:nvPr/>
          </p:nvSpPr>
          <p:spPr>
            <a:xfrm>
              <a:off x="5942580" y="3655722"/>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36" name="Rectangle 135">
              <a:extLst>
                <a:ext uri="{FF2B5EF4-FFF2-40B4-BE49-F238E27FC236}">
                  <a16:creationId xmlns:a16="http://schemas.microsoft.com/office/drawing/2014/main" id="{105352EF-806F-B21E-B11A-4C08D20D7CDB}"/>
                </a:ext>
              </a:extLst>
            </p:cNvPr>
            <p:cNvSpPr/>
            <p:nvPr/>
          </p:nvSpPr>
          <p:spPr>
            <a:xfrm>
              <a:off x="4510176" y="380495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37" name="Rectangle 136">
              <a:extLst>
                <a:ext uri="{FF2B5EF4-FFF2-40B4-BE49-F238E27FC236}">
                  <a16:creationId xmlns:a16="http://schemas.microsoft.com/office/drawing/2014/main" id="{EF03B853-B00A-6316-2E33-A4BF29AA6859}"/>
                </a:ext>
              </a:extLst>
            </p:cNvPr>
            <p:cNvSpPr/>
            <p:nvPr/>
          </p:nvSpPr>
          <p:spPr>
            <a:xfrm>
              <a:off x="4653416" y="380495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38" name="Rectangle 137">
              <a:extLst>
                <a:ext uri="{FF2B5EF4-FFF2-40B4-BE49-F238E27FC236}">
                  <a16:creationId xmlns:a16="http://schemas.microsoft.com/office/drawing/2014/main" id="{4AC03DD6-C6F1-70FC-351F-F88EC8172133}"/>
                </a:ext>
              </a:extLst>
            </p:cNvPr>
            <p:cNvSpPr/>
            <p:nvPr/>
          </p:nvSpPr>
          <p:spPr>
            <a:xfrm>
              <a:off x="4796657" y="380495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39" name="Rectangle 138">
              <a:extLst>
                <a:ext uri="{FF2B5EF4-FFF2-40B4-BE49-F238E27FC236}">
                  <a16:creationId xmlns:a16="http://schemas.microsoft.com/office/drawing/2014/main" id="{F94464EB-225C-30B6-BAD8-58D41FEBEC7B}"/>
                </a:ext>
              </a:extLst>
            </p:cNvPr>
            <p:cNvSpPr/>
            <p:nvPr/>
          </p:nvSpPr>
          <p:spPr>
            <a:xfrm>
              <a:off x="4939897" y="380495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40" name="Rectangle 139">
              <a:extLst>
                <a:ext uri="{FF2B5EF4-FFF2-40B4-BE49-F238E27FC236}">
                  <a16:creationId xmlns:a16="http://schemas.microsoft.com/office/drawing/2014/main" id="{05A63771-23F9-F467-FFF6-0A9DD509BB61}"/>
                </a:ext>
              </a:extLst>
            </p:cNvPr>
            <p:cNvSpPr/>
            <p:nvPr/>
          </p:nvSpPr>
          <p:spPr>
            <a:xfrm>
              <a:off x="5083137" y="380495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41" name="Rectangle 140">
              <a:extLst>
                <a:ext uri="{FF2B5EF4-FFF2-40B4-BE49-F238E27FC236}">
                  <a16:creationId xmlns:a16="http://schemas.microsoft.com/office/drawing/2014/main" id="{93D597A3-0241-A041-E17D-6051A3D1F596}"/>
                </a:ext>
              </a:extLst>
            </p:cNvPr>
            <p:cNvSpPr/>
            <p:nvPr/>
          </p:nvSpPr>
          <p:spPr>
            <a:xfrm>
              <a:off x="5226378" y="380495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42" name="Rectangle 141">
              <a:extLst>
                <a:ext uri="{FF2B5EF4-FFF2-40B4-BE49-F238E27FC236}">
                  <a16:creationId xmlns:a16="http://schemas.microsoft.com/office/drawing/2014/main" id="{2D013663-EB10-9339-4022-9756E93054EA}"/>
                </a:ext>
              </a:extLst>
            </p:cNvPr>
            <p:cNvSpPr/>
            <p:nvPr/>
          </p:nvSpPr>
          <p:spPr>
            <a:xfrm>
              <a:off x="5369618" y="380495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43" name="Rectangle 142">
              <a:extLst>
                <a:ext uri="{FF2B5EF4-FFF2-40B4-BE49-F238E27FC236}">
                  <a16:creationId xmlns:a16="http://schemas.microsoft.com/office/drawing/2014/main" id="{EDE0EAA9-47B9-3A3B-5342-D24DC4CD2286}"/>
                </a:ext>
              </a:extLst>
            </p:cNvPr>
            <p:cNvSpPr/>
            <p:nvPr/>
          </p:nvSpPr>
          <p:spPr>
            <a:xfrm>
              <a:off x="5512858" y="380495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44" name="Rectangle 143">
              <a:extLst>
                <a:ext uri="{FF2B5EF4-FFF2-40B4-BE49-F238E27FC236}">
                  <a16:creationId xmlns:a16="http://schemas.microsoft.com/office/drawing/2014/main" id="{7F58382E-97C7-6CE2-0F52-D7D530F6157B}"/>
                </a:ext>
              </a:extLst>
            </p:cNvPr>
            <p:cNvSpPr/>
            <p:nvPr/>
          </p:nvSpPr>
          <p:spPr>
            <a:xfrm>
              <a:off x="5656099" y="380495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45" name="Rectangle 144">
              <a:extLst>
                <a:ext uri="{FF2B5EF4-FFF2-40B4-BE49-F238E27FC236}">
                  <a16:creationId xmlns:a16="http://schemas.microsoft.com/office/drawing/2014/main" id="{E844DE29-76D2-7688-FA57-FAE3117D4564}"/>
                </a:ext>
              </a:extLst>
            </p:cNvPr>
            <p:cNvSpPr/>
            <p:nvPr/>
          </p:nvSpPr>
          <p:spPr>
            <a:xfrm>
              <a:off x="5799339" y="380495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46" name="Rectangle 145">
              <a:extLst>
                <a:ext uri="{FF2B5EF4-FFF2-40B4-BE49-F238E27FC236}">
                  <a16:creationId xmlns:a16="http://schemas.microsoft.com/office/drawing/2014/main" id="{1352E4B7-62E3-6D27-5B1A-5BFCF239C1E7}"/>
                </a:ext>
              </a:extLst>
            </p:cNvPr>
            <p:cNvSpPr/>
            <p:nvPr/>
          </p:nvSpPr>
          <p:spPr>
            <a:xfrm>
              <a:off x="5942580" y="3804956"/>
              <a:ext cx="108709" cy="108709"/>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50" name="TextBox 149">
              <a:extLst>
                <a:ext uri="{FF2B5EF4-FFF2-40B4-BE49-F238E27FC236}">
                  <a16:creationId xmlns:a16="http://schemas.microsoft.com/office/drawing/2014/main" id="{36B97496-D0E1-26C7-1D2A-714B5923A536}"/>
                </a:ext>
              </a:extLst>
            </p:cNvPr>
            <p:cNvSpPr txBox="1"/>
            <p:nvPr/>
          </p:nvSpPr>
          <p:spPr>
            <a:xfrm>
              <a:off x="4865858" y="2116041"/>
              <a:ext cx="731342" cy="259153"/>
            </a:xfrm>
            <a:prstGeom prst="rect">
              <a:avLst/>
            </a:prstGeom>
            <a:noFill/>
          </p:spPr>
          <p:txBody>
            <a:bodyPr wrap="none" rtlCol="0">
              <a:spAutoFit/>
            </a:bodyPr>
            <a:lstStyle/>
            <a:p>
              <a:r>
                <a:rPr lang="de-AT">
                  <a:latin typeface="Roboto Slab Light" pitchFamily="2" charset="0"/>
                </a:rPr>
                <a:t>T = 4 ns</a:t>
              </a:r>
              <a:endParaRPr lang="en-NL">
                <a:latin typeface="Roboto Slab Light" pitchFamily="2" charset="0"/>
              </a:endParaRPr>
            </a:p>
          </p:txBody>
        </p:sp>
      </p:grpSp>
      <p:grpSp>
        <p:nvGrpSpPr>
          <p:cNvPr id="151" name="Group 150">
            <a:extLst>
              <a:ext uri="{FF2B5EF4-FFF2-40B4-BE49-F238E27FC236}">
                <a16:creationId xmlns:a16="http://schemas.microsoft.com/office/drawing/2014/main" id="{45CC4C64-BE63-20A1-FF7E-8B0601091D9A}"/>
              </a:ext>
            </a:extLst>
          </p:cNvPr>
          <p:cNvGrpSpPr/>
          <p:nvPr/>
        </p:nvGrpSpPr>
        <p:grpSpPr>
          <a:xfrm>
            <a:off x="6447090" y="2002917"/>
            <a:ext cx="1541113" cy="1797624"/>
            <a:chOff x="8943439" y="1097209"/>
            <a:chExt cx="2196318" cy="2561884"/>
          </a:xfrm>
        </p:grpSpPr>
        <p:sp>
          <p:nvSpPr>
            <p:cNvPr id="154" name="Rectangle 153">
              <a:extLst>
                <a:ext uri="{FF2B5EF4-FFF2-40B4-BE49-F238E27FC236}">
                  <a16:creationId xmlns:a16="http://schemas.microsoft.com/office/drawing/2014/main" id="{44458384-6A75-A9E4-41EF-FC16121902A9}"/>
                </a:ext>
              </a:extLst>
            </p:cNvPr>
            <p:cNvSpPr/>
            <p:nvPr/>
          </p:nvSpPr>
          <p:spPr>
            <a:xfrm>
              <a:off x="8943439"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55" name="Rectangle 154">
              <a:extLst>
                <a:ext uri="{FF2B5EF4-FFF2-40B4-BE49-F238E27FC236}">
                  <a16:creationId xmlns:a16="http://schemas.microsoft.com/office/drawing/2014/main" id="{432C15CE-0027-EAB7-6844-900EB7D527FF}"/>
                </a:ext>
              </a:extLst>
            </p:cNvPr>
            <p:cNvSpPr/>
            <p:nvPr/>
          </p:nvSpPr>
          <p:spPr>
            <a:xfrm>
              <a:off x="9147578"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56" name="Rectangle 155">
              <a:extLst>
                <a:ext uri="{FF2B5EF4-FFF2-40B4-BE49-F238E27FC236}">
                  <a16:creationId xmlns:a16="http://schemas.microsoft.com/office/drawing/2014/main" id="{8CE04E79-F761-104E-24D9-D81C087AE176}"/>
                </a:ext>
              </a:extLst>
            </p:cNvPr>
            <p:cNvSpPr/>
            <p:nvPr/>
          </p:nvSpPr>
          <p:spPr>
            <a:xfrm>
              <a:off x="9351717"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57" name="Rectangle 156">
              <a:extLst>
                <a:ext uri="{FF2B5EF4-FFF2-40B4-BE49-F238E27FC236}">
                  <a16:creationId xmlns:a16="http://schemas.microsoft.com/office/drawing/2014/main" id="{534FE4C1-1FC3-EB35-D9DA-73C33DFF7B32}"/>
                </a:ext>
              </a:extLst>
            </p:cNvPr>
            <p:cNvSpPr/>
            <p:nvPr/>
          </p:nvSpPr>
          <p:spPr>
            <a:xfrm>
              <a:off x="9555856"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58" name="Rectangle 157">
              <a:extLst>
                <a:ext uri="{FF2B5EF4-FFF2-40B4-BE49-F238E27FC236}">
                  <a16:creationId xmlns:a16="http://schemas.microsoft.com/office/drawing/2014/main" id="{7CDFCC8B-424A-EEBB-EE02-229CF6B8110E}"/>
                </a:ext>
              </a:extLst>
            </p:cNvPr>
            <p:cNvSpPr/>
            <p:nvPr/>
          </p:nvSpPr>
          <p:spPr>
            <a:xfrm>
              <a:off x="9759995"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59" name="Rectangle 158">
              <a:extLst>
                <a:ext uri="{FF2B5EF4-FFF2-40B4-BE49-F238E27FC236}">
                  <a16:creationId xmlns:a16="http://schemas.microsoft.com/office/drawing/2014/main" id="{9E044322-59CB-E0D7-4E07-D5E960021F18}"/>
                </a:ext>
              </a:extLst>
            </p:cNvPr>
            <p:cNvSpPr/>
            <p:nvPr/>
          </p:nvSpPr>
          <p:spPr>
            <a:xfrm>
              <a:off x="9964134"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60" name="Rectangle 159">
              <a:extLst>
                <a:ext uri="{FF2B5EF4-FFF2-40B4-BE49-F238E27FC236}">
                  <a16:creationId xmlns:a16="http://schemas.microsoft.com/office/drawing/2014/main" id="{D41AD029-69DE-DAB5-DE79-B762D255B370}"/>
                </a:ext>
              </a:extLst>
            </p:cNvPr>
            <p:cNvSpPr/>
            <p:nvPr/>
          </p:nvSpPr>
          <p:spPr>
            <a:xfrm>
              <a:off x="10168273"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61" name="Rectangle 160">
              <a:extLst>
                <a:ext uri="{FF2B5EF4-FFF2-40B4-BE49-F238E27FC236}">
                  <a16:creationId xmlns:a16="http://schemas.microsoft.com/office/drawing/2014/main" id="{DDCD012C-EFBB-2D3B-16D0-BB20BA4D3C7C}"/>
                </a:ext>
              </a:extLst>
            </p:cNvPr>
            <p:cNvSpPr/>
            <p:nvPr/>
          </p:nvSpPr>
          <p:spPr>
            <a:xfrm>
              <a:off x="10372412"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62" name="Rectangle 161">
              <a:extLst>
                <a:ext uri="{FF2B5EF4-FFF2-40B4-BE49-F238E27FC236}">
                  <a16:creationId xmlns:a16="http://schemas.microsoft.com/office/drawing/2014/main" id="{AB27A17B-ABB5-8A61-D221-2C9864C4136C}"/>
                </a:ext>
              </a:extLst>
            </p:cNvPr>
            <p:cNvSpPr/>
            <p:nvPr/>
          </p:nvSpPr>
          <p:spPr>
            <a:xfrm>
              <a:off x="10576551"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63" name="Rectangle 162">
              <a:extLst>
                <a:ext uri="{FF2B5EF4-FFF2-40B4-BE49-F238E27FC236}">
                  <a16:creationId xmlns:a16="http://schemas.microsoft.com/office/drawing/2014/main" id="{0D8DDB73-536A-6091-EF2B-0DBEBDE7AA22}"/>
                </a:ext>
              </a:extLst>
            </p:cNvPr>
            <p:cNvSpPr/>
            <p:nvPr/>
          </p:nvSpPr>
          <p:spPr>
            <a:xfrm>
              <a:off x="10780690"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66" name="Rectangle 165">
              <a:extLst>
                <a:ext uri="{FF2B5EF4-FFF2-40B4-BE49-F238E27FC236}">
                  <a16:creationId xmlns:a16="http://schemas.microsoft.com/office/drawing/2014/main" id="{A48E4128-DFBE-4065-1BE0-84946FB598D7}"/>
                </a:ext>
              </a:extLst>
            </p:cNvPr>
            <p:cNvSpPr/>
            <p:nvPr/>
          </p:nvSpPr>
          <p:spPr>
            <a:xfrm>
              <a:off x="10984830" y="159005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67" name="Rectangle 166">
              <a:extLst>
                <a:ext uri="{FF2B5EF4-FFF2-40B4-BE49-F238E27FC236}">
                  <a16:creationId xmlns:a16="http://schemas.microsoft.com/office/drawing/2014/main" id="{89077405-3911-7AC5-1EED-FEADABC313CF}"/>
                </a:ext>
              </a:extLst>
            </p:cNvPr>
            <p:cNvSpPr/>
            <p:nvPr/>
          </p:nvSpPr>
          <p:spPr>
            <a:xfrm>
              <a:off x="8943439"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68" name="Rectangle 167">
              <a:extLst>
                <a:ext uri="{FF2B5EF4-FFF2-40B4-BE49-F238E27FC236}">
                  <a16:creationId xmlns:a16="http://schemas.microsoft.com/office/drawing/2014/main" id="{6F76A098-AFEC-C1C3-98A0-CB11C20CFCD7}"/>
                </a:ext>
              </a:extLst>
            </p:cNvPr>
            <p:cNvSpPr/>
            <p:nvPr/>
          </p:nvSpPr>
          <p:spPr>
            <a:xfrm>
              <a:off x="9147578"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69" name="Rectangle 168">
              <a:extLst>
                <a:ext uri="{FF2B5EF4-FFF2-40B4-BE49-F238E27FC236}">
                  <a16:creationId xmlns:a16="http://schemas.microsoft.com/office/drawing/2014/main" id="{9FF79E7A-71CD-B6C4-4412-734E4A526533}"/>
                </a:ext>
              </a:extLst>
            </p:cNvPr>
            <p:cNvSpPr/>
            <p:nvPr/>
          </p:nvSpPr>
          <p:spPr>
            <a:xfrm>
              <a:off x="9351717"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70" name="Rectangle 169">
              <a:extLst>
                <a:ext uri="{FF2B5EF4-FFF2-40B4-BE49-F238E27FC236}">
                  <a16:creationId xmlns:a16="http://schemas.microsoft.com/office/drawing/2014/main" id="{54E84E85-A32D-A792-CCC2-08A308E85071}"/>
                </a:ext>
              </a:extLst>
            </p:cNvPr>
            <p:cNvSpPr/>
            <p:nvPr/>
          </p:nvSpPr>
          <p:spPr>
            <a:xfrm>
              <a:off x="9555856"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71" name="Rectangle 170">
              <a:extLst>
                <a:ext uri="{FF2B5EF4-FFF2-40B4-BE49-F238E27FC236}">
                  <a16:creationId xmlns:a16="http://schemas.microsoft.com/office/drawing/2014/main" id="{CA03F9E0-EC4F-6F12-0076-0B957D0D7180}"/>
                </a:ext>
              </a:extLst>
            </p:cNvPr>
            <p:cNvSpPr/>
            <p:nvPr/>
          </p:nvSpPr>
          <p:spPr>
            <a:xfrm>
              <a:off x="9759995" y="180273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72" name="Rectangle 171">
              <a:extLst>
                <a:ext uri="{FF2B5EF4-FFF2-40B4-BE49-F238E27FC236}">
                  <a16:creationId xmlns:a16="http://schemas.microsoft.com/office/drawing/2014/main" id="{B69CFF9D-CD51-2E8F-01A4-DD3473818F64}"/>
                </a:ext>
              </a:extLst>
            </p:cNvPr>
            <p:cNvSpPr/>
            <p:nvPr/>
          </p:nvSpPr>
          <p:spPr>
            <a:xfrm>
              <a:off x="9964134"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73" name="Rectangle 172">
              <a:extLst>
                <a:ext uri="{FF2B5EF4-FFF2-40B4-BE49-F238E27FC236}">
                  <a16:creationId xmlns:a16="http://schemas.microsoft.com/office/drawing/2014/main" id="{FC283C2E-2606-7FF5-95F2-0992C1492F44}"/>
                </a:ext>
              </a:extLst>
            </p:cNvPr>
            <p:cNvSpPr/>
            <p:nvPr/>
          </p:nvSpPr>
          <p:spPr>
            <a:xfrm>
              <a:off x="10168273" y="180273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74" name="Rectangle 173">
              <a:extLst>
                <a:ext uri="{FF2B5EF4-FFF2-40B4-BE49-F238E27FC236}">
                  <a16:creationId xmlns:a16="http://schemas.microsoft.com/office/drawing/2014/main" id="{C3205750-AAFD-9BDF-8E47-D03901BBFF27}"/>
                </a:ext>
              </a:extLst>
            </p:cNvPr>
            <p:cNvSpPr/>
            <p:nvPr/>
          </p:nvSpPr>
          <p:spPr>
            <a:xfrm>
              <a:off x="10372412"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75" name="Rectangle 174">
              <a:extLst>
                <a:ext uri="{FF2B5EF4-FFF2-40B4-BE49-F238E27FC236}">
                  <a16:creationId xmlns:a16="http://schemas.microsoft.com/office/drawing/2014/main" id="{2F9FBC75-E4C5-A9A3-AEB1-CA7E3EA9D538}"/>
                </a:ext>
              </a:extLst>
            </p:cNvPr>
            <p:cNvSpPr/>
            <p:nvPr/>
          </p:nvSpPr>
          <p:spPr>
            <a:xfrm>
              <a:off x="10576551"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76" name="Rectangle 175">
              <a:extLst>
                <a:ext uri="{FF2B5EF4-FFF2-40B4-BE49-F238E27FC236}">
                  <a16:creationId xmlns:a16="http://schemas.microsoft.com/office/drawing/2014/main" id="{6849ED11-D3F2-6459-D883-CBCB81481D01}"/>
                </a:ext>
              </a:extLst>
            </p:cNvPr>
            <p:cNvSpPr/>
            <p:nvPr/>
          </p:nvSpPr>
          <p:spPr>
            <a:xfrm>
              <a:off x="10780690"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77" name="Rectangle 176">
              <a:extLst>
                <a:ext uri="{FF2B5EF4-FFF2-40B4-BE49-F238E27FC236}">
                  <a16:creationId xmlns:a16="http://schemas.microsoft.com/office/drawing/2014/main" id="{8024CADE-0756-1AF8-CE71-952D4F553A12}"/>
                </a:ext>
              </a:extLst>
            </p:cNvPr>
            <p:cNvSpPr/>
            <p:nvPr/>
          </p:nvSpPr>
          <p:spPr>
            <a:xfrm>
              <a:off x="10984830" y="180273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78" name="Rectangle 177">
              <a:extLst>
                <a:ext uri="{FF2B5EF4-FFF2-40B4-BE49-F238E27FC236}">
                  <a16:creationId xmlns:a16="http://schemas.microsoft.com/office/drawing/2014/main" id="{B2E5A4C2-717B-8401-3D4E-75AC06F57459}"/>
                </a:ext>
              </a:extLst>
            </p:cNvPr>
            <p:cNvSpPr/>
            <p:nvPr/>
          </p:nvSpPr>
          <p:spPr>
            <a:xfrm>
              <a:off x="8943439"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79" name="Rectangle 178">
              <a:extLst>
                <a:ext uri="{FF2B5EF4-FFF2-40B4-BE49-F238E27FC236}">
                  <a16:creationId xmlns:a16="http://schemas.microsoft.com/office/drawing/2014/main" id="{2A575780-DFBD-C9B5-A592-E32D61F67582}"/>
                </a:ext>
              </a:extLst>
            </p:cNvPr>
            <p:cNvSpPr/>
            <p:nvPr/>
          </p:nvSpPr>
          <p:spPr>
            <a:xfrm>
              <a:off x="9147578"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80" name="Rectangle 179">
              <a:extLst>
                <a:ext uri="{FF2B5EF4-FFF2-40B4-BE49-F238E27FC236}">
                  <a16:creationId xmlns:a16="http://schemas.microsoft.com/office/drawing/2014/main" id="{0D60C9FF-CE3B-6958-244C-AD97CFB899EA}"/>
                </a:ext>
              </a:extLst>
            </p:cNvPr>
            <p:cNvSpPr/>
            <p:nvPr/>
          </p:nvSpPr>
          <p:spPr>
            <a:xfrm>
              <a:off x="9351717"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81" name="Rectangle 180">
              <a:extLst>
                <a:ext uri="{FF2B5EF4-FFF2-40B4-BE49-F238E27FC236}">
                  <a16:creationId xmlns:a16="http://schemas.microsoft.com/office/drawing/2014/main" id="{E8B985FA-C893-A681-D004-51CEF3DBA552}"/>
                </a:ext>
              </a:extLst>
            </p:cNvPr>
            <p:cNvSpPr/>
            <p:nvPr/>
          </p:nvSpPr>
          <p:spPr>
            <a:xfrm>
              <a:off x="9555856"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82" name="Rectangle 181">
              <a:extLst>
                <a:ext uri="{FF2B5EF4-FFF2-40B4-BE49-F238E27FC236}">
                  <a16:creationId xmlns:a16="http://schemas.microsoft.com/office/drawing/2014/main" id="{6AE50069-57A3-DC59-F75F-0190B4E0474C}"/>
                </a:ext>
              </a:extLst>
            </p:cNvPr>
            <p:cNvSpPr/>
            <p:nvPr/>
          </p:nvSpPr>
          <p:spPr>
            <a:xfrm>
              <a:off x="9759995"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83" name="Rectangle 182">
              <a:extLst>
                <a:ext uri="{FF2B5EF4-FFF2-40B4-BE49-F238E27FC236}">
                  <a16:creationId xmlns:a16="http://schemas.microsoft.com/office/drawing/2014/main" id="{D8C459F5-5A50-B6F3-05AD-B0ABE5A0C746}"/>
                </a:ext>
              </a:extLst>
            </p:cNvPr>
            <p:cNvSpPr/>
            <p:nvPr/>
          </p:nvSpPr>
          <p:spPr>
            <a:xfrm>
              <a:off x="9964134"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84" name="Rectangle 183">
              <a:extLst>
                <a:ext uri="{FF2B5EF4-FFF2-40B4-BE49-F238E27FC236}">
                  <a16:creationId xmlns:a16="http://schemas.microsoft.com/office/drawing/2014/main" id="{1D25A627-F11B-19A5-FB61-8F44DAC0658B}"/>
                </a:ext>
              </a:extLst>
            </p:cNvPr>
            <p:cNvSpPr/>
            <p:nvPr/>
          </p:nvSpPr>
          <p:spPr>
            <a:xfrm>
              <a:off x="10168273"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85" name="Rectangle 184">
              <a:extLst>
                <a:ext uri="{FF2B5EF4-FFF2-40B4-BE49-F238E27FC236}">
                  <a16:creationId xmlns:a16="http://schemas.microsoft.com/office/drawing/2014/main" id="{4CF83A38-3ECE-B806-7DAC-2894206D45EB}"/>
                </a:ext>
              </a:extLst>
            </p:cNvPr>
            <p:cNvSpPr/>
            <p:nvPr/>
          </p:nvSpPr>
          <p:spPr>
            <a:xfrm>
              <a:off x="10372412"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86" name="Rectangle 185">
              <a:extLst>
                <a:ext uri="{FF2B5EF4-FFF2-40B4-BE49-F238E27FC236}">
                  <a16:creationId xmlns:a16="http://schemas.microsoft.com/office/drawing/2014/main" id="{FAF42CCC-88F4-19DE-D622-F5420C9D4F0F}"/>
                </a:ext>
              </a:extLst>
            </p:cNvPr>
            <p:cNvSpPr/>
            <p:nvPr/>
          </p:nvSpPr>
          <p:spPr>
            <a:xfrm>
              <a:off x="10576551"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87" name="Rectangle 186">
              <a:extLst>
                <a:ext uri="{FF2B5EF4-FFF2-40B4-BE49-F238E27FC236}">
                  <a16:creationId xmlns:a16="http://schemas.microsoft.com/office/drawing/2014/main" id="{05E5628A-10EF-1943-823A-D3A59C741044}"/>
                </a:ext>
              </a:extLst>
            </p:cNvPr>
            <p:cNvSpPr/>
            <p:nvPr/>
          </p:nvSpPr>
          <p:spPr>
            <a:xfrm>
              <a:off x="10780690"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88" name="Rectangle 187">
              <a:extLst>
                <a:ext uri="{FF2B5EF4-FFF2-40B4-BE49-F238E27FC236}">
                  <a16:creationId xmlns:a16="http://schemas.microsoft.com/office/drawing/2014/main" id="{23C0F517-2843-08BB-C4BA-195F9BFC1D6B}"/>
                </a:ext>
              </a:extLst>
            </p:cNvPr>
            <p:cNvSpPr/>
            <p:nvPr/>
          </p:nvSpPr>
          <p:spPr>
            <a:xfrm>
              <a:off x="10984830" y="201541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89" name="Rectangle 188">
              <a:extLst>
                <a:ext uri="{FF2B5EF4-FFF2-40B4-BE49-F238E27FC236}">
                  <a16:creationId xmlns:a16="http://schemas.microsoft.com/office/drawing/2014/main" id="{AC74BBD4-8EC2-2008-63BB-3DFB4A536707}"/>
                </a:ext>
              </a:extLst>
            </p:cNvPr>
            <p:cNvSpPr/>
            <p:nvPr/>
          </p:nvSpPr>
          <p:spPr>
            <a:xfrm>
              <a:off x="8943439"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90" name="Rectangle 189">
              <a:extLst>
                <a:ext uri="{FF2B5EF4-FFF2-40B4-BE49-F238E27FC236}">
                  <a16:creationId xmlns:a16="http://schemas.microsoft.com/office/drawing/2014/main" id="{F3572121-6F47-2EF9-E53C-7512FAE3585D}"/>
                </a:ext>
              </a:extLst>
            </p:cNvPr>
            <p:cNvSpPr/>
            <p:nvPr/>
          </p:nvSpPr>
          <p:spPr>
            <a:xfrm>
              <a:off x="9147578"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91" name="Rectangle 190">
              <a:extLst>
                <a:ext uri="{FF2B5EF4-FFF2-40B4-BE49-F238E27FC236}">
                  <a16:creationId xmlns:a16="http://schemas.microsoft.com/office/drawing/2014/main" id="{2F926280-E280-8AF0-AFAB-AD672C484792}"/>
                </a:ext>
              </a:extLst>
            </p:cNvPr>
            <p:cNvSpPr/>
            <p:nvPr/>
          </p:nvSpPr>
          <p:spPr>
            <a:xfrm>
              <a:off x="9351717" y="222809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92" name="Rectangle 191">
              <a:extLst>
                <a:ext uri="{FF2B5EF4-FFF2-40B4-BE49-F238E27FC236}">
                  <a16:creationId xmlns:a16="http://schemas.microsoft.com/office/drawing/2014/main" id="{CD12FA24-90D2-9601-0AF1-DF6624DA9EB4}"/>
                </a:ext>
              </a:extLst>
            </p:cNvPr>
            <p:cNvSpPr/>
            <p:nvPr/>
          </p:nvSpPr>
          <p:spPr>
            <a:xfrm>
              <a:off x="9555856"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93" name="Rectangle 192">
              <a:extLst>
                <a:ext uri="{FF2B5EF4-FFF2-40B4-BE49-F238E27FC236}">
                  <a16:creationId xmlns:a16="http://schemas.microsoft.com/office/drawing/2014/main" id="{753C0A5F-0C9C-B490-8997-7ADA5D7D9061}"/>
                </a:ext>
              </a:extLst>
            </p:cNvPr>
            <p:cNvSpPr/>
            <p:nvPr/>
          </p:nvSpPr>
          <p:spPr>
            <a:xfrm>
              <a:off x="9759995" y="222809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94" name="Rectangle 193">
              <a:extLst>
                <a:ext uri="{FF2B5EF4-FFF2-40B4-BE49-F238E27FC236}">
                  <a16:creationId xmlns:a16="http://schemas.microsoft.com/office/drawing/2014/main" id="{A184535A-A1A3-956C-12EE-345153B5FB30}"/>
                </a:ext>
              </a:extLst>
            </p:cNvPr>
            <p:cNvSpPr/>
            <p:nvPr/>
          </p:nvSpPr>
          <p:spPr>
            <a:xfrm>
              <a:off x="9964134"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95" name="Rectangle 194">
              <a:extLst>
                <a:ext uri="{FF2B5EF4-FFF2-40B4-BE49-F238E27FC236}">
                  <a16:creationId xmlns:a16="http://schemas.microsoft.com/office/drawing/2014/main" id="{FBA87EEA-0A81-84A2-DA6B-BACD7DD9F086}"/>
                </a:ext>
              </a:extLst>
            </p:cNvPr>
            <p:cNvSpPr/>
            <p:nvPr/>
          </p:nvSpPr>
          <p:spPr>
            <a:xfrm>
              <a:off x="10168273"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96" name="Rectangle 195">
              <a:extLst>
                <a:ext uri="{FF2B5EF4-FFF2-40B4-BE49-F238E27FC236}">
                  <a16:creationId xmlns:a16="http://schemas.microsoft.com/office/drawing/2014/main" id="{11668131-79CE-6A38-4DFA-2CECE78BADF1}"/>
                </a:ext>
              </a:extLst>
            </p:cNvPr>
            <p:cNvSpPr/>
            <p:nvPr/>
          </p:nvSpPr>
          <p:spPr>
            <a:xfrm>
              <a:off x="10372412"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97" name="Rectangle 196">
              <a:extLst>
                <a:ext uri="{FF2B5EF4-FFF2-40B4-BE49-F238E27FC236}">
                  <a16:creationId xmlns:a16="http://schemas.microsoft.com/office/drawing/2014/main" id="{184480EC-E29A-3A9F-FFE0-A3E47F42AE76}"/>
                </a:ext>
              </a:extLst>
            </p:cNvPr>
            <p:cNvSpPr/>
            <p:nvPr/>
          </p:nvSpPr>
          <p:spPr>
            <a:xfrm>
              <a:off x="10576551"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98" name="Rectangle 197">
              <a:extLst>
                <a:ext uri="{FF2B5EF4-FFF2-40B4-BE49-F238E27FC236}">
                  <a16:creationId xmlns:a16="http://schemas.microsoft.com/office/drawing/2014/main" id="{097CD2C6-DD4E-1E37-2323-3CF8FA6F7764}"/>
                </a:ext>
              </a:extLst>
            </p:cNvPr>
            <p:cNvSpPr/>
            <p:nvPr/>
          </p:nvSpPr>
          <p:spPr>
            <a:xfrm>
              <a:off x="10780690"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99" name="Rectangle 198">
              <a:extLst>
                <a:ext uri="{FF2B5EF4-FFF2-40B4-BE49-F238E27FC236}">
                  <a16:creationId xmlns:a16="http://schemas.microsoft.com/office/drawing/2014/main" id="{F0547E8C-4798-ACB4-1373-0EFB6B8DA0F0}"/>
                </a:ext>
              </a:extLst>
            </p:cNvPr>
            <p:cNvSpPr/>
            <p:nvPr/>
          </p:nvSpPr>
          <p:spPr>
            <a:xfrm>
              <a:off x="10984830" y="222809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00" name="Rectangle 199">
              <a:extLst>
                <a:ext uri="{FF2B5EF4-FFF2-40B4-BE49-F238E27FC236}">
                  <a16:creationId xmlns:a16="http://schemas.microsoft.com/office/drawing/2014/main" id="{8837F40C-3844-FEEB-9D13-F9D9CBF04404}"/>
                </a:ext>
              </a:extLst>
            </p:cNvPr>
            <p:cNvSpPr/>
            <p:nvPr/>
          </p:nvSpPr>
          <p:spPr>
            <a:xfrm>
              <a:off x="8943439"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01" name="Rectangle 200">
              <a:extLst>
                <a:ext uri="{FF2B5EF4-FFF2-40B4-BE49-F238E27FC236}">
                  <a16:creationId xmlns:a16="http://schemas.microsoft.com/office/drawing/2014/main" id="{33319F5D-A531-397A-89F9-65D9CB9FF11E}"/>
                </a:ext>
              </a:extLst>
            </p:cNvPr>
            <p:cNvSpPr/>
            <p:nvPr/>
          </p:nvSpPr>
          <p:spPr>
            <a:xfrm>
              <a:off x="9147578"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02" name="Rectangle 201">
              <a:extLst>
                <a:ext uri="{FF2B5EF4-FFF2-40B4-BE49-F238E27FC236}">
                  <a16:creationId xmlns:a16="http://schemas.microsoft.com/office/drawing/2014/main" id="{B884856E-915C-4D47-15EC-FE7D2B4035E9}"/>
                </a:ext>
              </a:extLst>
            </p:cNvPr>
            <p:cNvSpPr/>
            <p:nvPr/>
          </p:nvSpPr>
          <p:spPr>
            <a:xfrm>
              <a:off x="9351717"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03" name="Rectangle 202">
              <a:extLst>
                <a:ext uri="{FF2B5EF4-FFF2-40B4-BE49-F238E27FC236}">
                  <a16:creationId xmlns:a16="http://schemas.microsoft.com/office/drawing/2014/main" id="{9593421C-19BF-9230-7B55-D32B04C9C940}"/>
                </a:ext>
              </a:extLst>
            </p:cNvPr>
            <p:cNvSpPr/>
            <p:nvPr/>
          </p:nvSpPr>
          <p:spPr>
            <a:xfrm>
              <a:off x="9555856"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04" name="Rectangle 203">
              <a:extLst>
                <a:ext uri="{FF2B5EF4-FFF2-40B4-BE49-F238E27FC236}">
                  <a16:creationId xmlns:a16="http://schemas.microsoft.com/office/drawing/2014/main" id="{26A88D61-4C67-F706-D5C7-68E9F04EE1F0}"/>
                </a:ext>
              </a:extLst>
            </p:cNvPr>
            <p:cNvSpPr/>
            <p:nvPr/>
          </p:nvSpPr>
          <p:spPr>
            <a:xfrm>
              <a:off x="9759995"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05" name="Rectangle 204">
              <a:extLst>
                <a:ext uri="{FF2B5EF4-FFF2-40B4-BE49-F238E27FC236}">
                  <a16:creationId xmlns:a16="http://schemas.microsoft.com/office/drawing/2014/main" id="{3442D809-0552-C6FF-BBA5-39987A4DB899}"/>
                </a:ext>
              </a:extLst>
            </p:cNvPr>
            <p:cNvSpPr/>
            <p:nvPr/>
          </p:nvSpPr>
          <p:spPr>
            <a:xfrm>
              <a:off x="9964134"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06" name="Rectangle 205">
              <a:extLst>
                <a:ext uri="{FF2B5EF4-FFF2-40B4-BE49-F238E27FC236}">
                  <a16:creationId xmlns:a16="http://schemas.microsoft.com/office/drawing/2014/main" id="{D1A410E2-B600-9D1C-0FDD-4C52B18DB8E8}"/>
                </a:ext>
              </a:extLst>
            </p:cNvPr>
            <p:cNvSpPr/>
            <p:nvPr/>
          </p:nvSpPr>
          <p:spPr>
            <a:xfrm>
              <a:off x="10168273"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07" name="Rectangle 206">
              <a:extLst>
                <a:ext uri="{FF2B5EF4-FFF2-40B4-BE49-F238E27FC236}">
                  <a16:creationId xmlns:a16="http://schemas.microsoft.com/office/drawing/2014/main" id="{176F0C61-4A82-4F78-2541-160FE44AC17A}"/>
                </a:ext>
              </a:extLst>
            </p:cNvPr>
            <p:cNvSpPr/>
            <p:nvPr/>
          </p:nvSpPr>
          <p:spPr>
            <a:xfrm>
              <a:off x="10372412"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08" name="Rectangle 207">
              <a:extLst>
                <a:ext uri="{FF2B5EF4-FFF2-40B4-BE49-F238E27FC236}">
                  <a16:creationId xmlns:a16="http://schemas.microsoft.com/office/drawing/2014/main" id="{197FBB69-4CD5-C4F9-CC6A-AEF29ECDC810}"/>
                </a:ext>
              </a:extLst>
            </p:cNvPr>
            <p:cNvSpPr/>
            <p:nvPr/>
          </p:nvSpPr>
          <p:spPr>
            <a:xfrm>
              <a:off x="10576551"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09" name="Rectangle 208">
              <a:extLst>
                <a:ext uri="{FF2B5EF4-FFF2-40B4-BE49-F238E27FC236}">
                  <a16:creationId xmlns:a16="http://schemas.microsoft.com/office/drawing/2014/main" id="{D89402BA-09DB-A14E-69BE-ABF430347DEF}"/>
                </a:ext>
              </a:extLst>
            </p:cNvPr>
            <p:cNvSpPr/>
            <p:nvPr/>
          </p:nvSpPr>
          <p:spPr>
            <a:xfrm>
              <a:off x="10780690"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10" name="Rectangle 209">
              <a:extLst>
                <a:ext uri="{FF2B5EF4-FFF2-40B4-BE49-F238E27FC236}">
                  <a16:creationId xmlns:a16="http://schemas.microsoft.com/office/drawing/2014/main" id="{901CDC3B-984A-88FC-0E0F-F87832123D7D}"/>
                </a:ext>
              </a:extLst>
            </p:cNvPr>
            <p:cNvSpPr/>
            <p:nvPr/>
          </p:nvSpPr>
          <p:spPr>
            <a:xfrm>
              <a:off x="10984830" y="2440770"/>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11" name="Rectangle 210">
              <a:extLst>
                <a:ext uri="{FF2B5EF4-FFF2-40B4-BE49-F238E27FC236}">
                  <a16:creationId xmlns:a16="http://schemas.microsoft.com/office/drawing/2014/main" id="{3A4485B7-058D-2283-57A9-4E8147BCCB46}"/>
                </a:ext>
              </a:extLst>
            </p:cNvPr>
            <p:cNvSpPr/>
            <p:nvPr/>
          </p:nvSpPr>
          <p:spPr>
            <a:xfrm>
              <a:off x="8943439"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12" name="Rectangle 211">
              <a:extLst>
                <a:ext uri="{FF2B5EF4-FFF2-40B4-BE49-F238E27FC236}">
                  <a16:creationId xmlns:a16="http://schemas.microsoft.com/office/drawing/2014/main" id="{CD2E3287-A696-A496-A462-15DAD7CE9907}"/>
                </a:ext>
              </a:extLst>
            </p:cNvPr>
            <p:cNvSpPr/>
            <p:nvPr/>
          </p:nvSpPr>
          <p:spPr>
            <a:xfrm>
              <a:off x="9147578"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13" name="Rectangle 212">
              <a:extLst>
                <a:ext uri="{FF2B5EF4-FFF2-40B4-BE49-F238E27FC236}">
                  <a16:creationId xmlns:a16="http://schemas.microsoft.com/office/drawing/2014/main" id="{23B6D473-06AC-072D-26E2-EC2A0DED335E}"/>
                </a:ext>
              </a:extLst>
            </p:cNvPr>
            <p:cNvSpPr/>
            <p:nvPr/>
          </p:nvSpPr>
          <p:spPr>
            <a:xfrm>
              <a:off x="9351717"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14" name="Rectangle 213">
              <a:extLst>
                <a:ext uri="{FF2B5EF4-FFF2-40B4-BE49-F238E27FC236}">
                  <a16:creationId xmlns:a16="http://schemas.microsoft.com/office/drawing/2014/main" id="{2BAB2F95-7DB0-B030-CD57-F259C9D6E278}"/>
                </a:ext>
              </a:extLst>
            </p:cNvPr>
            <p:cNvSpPr/>
            <p:nvPr/>
          </p:nvSpPr>
          <p:spPr>
            <a:xfrm>
              <a:off x="9555856"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15" name="Rectangle 214">
              <a:extLst>
                <a:ext uri="{FF2B5EF4-FFF2-40B4-BE49-F238E27FC236}">
                  <a16:creationId xmlns:a16="http://schemas.microsoft.com/office/drawing/2014/main" id="{13C865E3-0ADB-6CBD-D49B-06011178FB1E}"/>
                </a:ext>
              </a:extLst>
            </p:cNvPr>
            <p:cNvSpPr/>
            <p:nvPr/>
          </p:nvSpPr>
          <p:spPr>
            <a:xfrm>
              <a:off x="9759995"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16" name="Rectangle 215">
              <a:extLst>
                <a:ext uri="{FF2B5EF4-FFF2-40B4-BE49-F238E27FC236}">
                  <a16:creationId xmlns:a16="http://schemas.microsoft.com/office/drawing/2014/main" id="{62FB16AC-0E14-6482-63A4-50D96A788914}"/>
                </a:ext>
              </a:extLst>
            </p:cNvPr>
            <p:cNvSpPr/>
            <p:nvPr/>
          </p:nvSpPr>
          <p:spPr>
            <a:xfrm>
              <a:off x="9964134"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17" name="Rectangle 216">
              <a:extLst>
                <a:ext uri="{FF2B5EF4-FFF2-40B4-BE49-F238E27FC236}">
                  <a16:creationId xmlns:a16="http://schemas.microsoft.com/office/drawing/2014/main" id="{8BA63BEC-06FF-16C1-D81F-D75569809C47}"/>
                </a:ext>
              </a:extLst>
            </p:cNvPr>
            <p:cNvSpPr/>
            <p:nvPr/>
          </p:nvSpPr>
          <p:spPr>
            <a:xfrm>
              <a:off x="10168273"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18" name="Rectangle 217">
              <a:extLst>
                <a:ext uri="{FF2B5EF4-FFF2-40B4-BE49-F238E27FC236}">
                  <a16:creationId xmlns:a16="http://schemas.microsoft.com/office/drawing/2014/main" id="{709ADEE7-8C67-B26A-8679-D168B58C9EEC}"/>
                </a:ext>
              </a:extLst>
            </p:cNvPr>
            <p:cNvSpPr/>
            <p:nvPr/>
          </p:nvSpPr>
          <p:spPr>
            <a:xfrm>
              <a:off x="10372412"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19" name="Rectangle 218">
              <a:extLst>
                <a:ext uri="{FF2B5EF4-FFF2-40B4-BE49-F238E27FC236}">
                  <a16:creationId xmlns:a16="http://schemas.microsoft.com/office/drawing/2014/main" id="{BEDF77D1-474D-9685-B75B-EE28173F55DD}"/>
                </a:ext>
              </a:extLst>
            </p:cNvPr>
            <p:cNvSpPr/>
            <p:nvPr/>
          </p:nvSpPr>
          <p:spPr>
            <a:xfrm>
              <a:off x="10576551"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20" name="Rectangle 219">
              <a:extLst>
                <a:ext uri="{FF2B5EF4-FFF2-40B4-BE49-F238E27FC236}">
                  <a16:creationId xmlns:a16="http://schemas.microsoft.com/office/drawing/2014/main" id="{91DB21ED-EA6D-A5B7-AACD-53AFF49F0AC5}"/>
                </a:ext>
              </a:extLst>
            </p:cNvPr>
            <p:cNvSpPr/>
            <p:nvPr/>
          </p:nvSpPr>
          <p:spPr>
            <a:xfrm>
              <a:off x="10780690"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21" name="Rectangle 220">
              <a:extLst>
                <a:ext uri="{FF2B5EF4-FFF2-40B4-BE49-F238E27FC236}">
                  <a16:creationId xmlns:a16="http://schemas.microsoft.com/office/drawing/2014/main" id="{5F55F511-A961-D1F6-3F54-2E19EB816904}"/>
                </a:ext>
              </a:extLst>
            </p:cNvPr>
            <p:cNvSpPr/>
            <p:nvPr/>
          </p:nvSpPr>
          <p:spPr>
            <a:xfrm>
              <a:off x="10984830" y="265344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22" name="Rectangle 221">
              <a:extLst>
                <a:ext uri="{FF2B5EF4-FFF2-40B4-BE49-F238E27FC236}">
                  <a16:creationId xmlns:a16="http://schemas.microsoft.com/office/drawing/2014/main" id="{1316277B-31AE-6276-996D-C118E08F20DC}"/>
                </a:ext>
              </a:extLst>
            </p:cNvPr>
            <p:cNvSpPr/>
            <p:nvPr/>
          </p:nvSpPr>
          <p:spPr>
            <a:xfrm>
              <a:off x="8943439"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23" name="Rectangle 222">
              <a:extLst>
                <a:ext uri="{FF2B5EF4-FFF2-40B4-BE49-F238E27FC236}">
                  <a16:creationId xmlns:a16="http://schemas.microsoft.com/office/drawing/2014/main" id="{BFFB457E-D178-367A-8189-52C870EB546E}"/>
                </a:ext>
              </a:extLst>
            </p:cNvPr>
            <p:cNvSpPr/>
            <p:nvPr/>
          </p:nvSpPr>
          <p:spPr>
            <a:xfrm>
              <a:off x="9147578"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24" name="Rectangle 223">
              <a:extLst>
                <a:ext uri="{FF2B5EF4-FFF2-40B4-BE49-F238E27FC236}">
                  <a16:creationId xmlns:a16="http://schemas.microsoft.com/office/drawing/2014/main" id="{056F12D5-4EAA-9CE6-1B7A-8F12D8CB1240}"/>
                </a:ext>
              </a:extLst>
            </p:cNvPr>
            <p:cNvSpPr/>
            <p:nvPr/>
          </p:nvSpPr>
          <p:spPr>
            <a:xfrm>
              <a:off x="9351717"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25" name="Rectangle 224">
              <a:extLst>
                <a:ext uri="{FF2B5EF4-FFF2-40B4-BE49-F238E27FC236}">
                  <a16:creationId xmlns:a16="http://schemas.microsoft.com/office/drawing/2014/main" id="{505D670F-4AA3-855C-E684-8B417D3E1DB5}"/>
                </a:ext>
              </a:extLst>
            </p:cNvPr>
            <p:cNvSpPr/>
            <p:nvPr/>
          </p:nvSpPr>
          <p:spPr>
            <a:xfrm>
              <a:off x="9555856"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26" name="Rectangle 225">
              <a:extLst>
                <a:ext uri="{FF2B5EF4-FFF2-40B4-BE49-F238E27FC236}">
                  <a16:creationId xmlns:a16="http://schemas.microsoft.com/office/drawing/2014/main" id="{0EDF5097-8F80-7241-4D3B-6FB7416E7412}"/>
                </a:ext>
              </a:extLst>
            </p:cNvPr>
            <p:cNvSpPr/>
            <p:nvPr/>
          </p:nvSpPr>
          <p:spPr>
            <a:xfrm>
              <a:off x="9759995"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27" name="Rectangle 226">
              <a:extLst>
                <a:ext uri="{FF2B5EF4-FFF2-40B4-BE49-F238E27FC236}">
                  <a16:creationId xmlns:a16="http://schemas.microsoft.com/office/drawing/2014/main" id="{A48DF2E7-2BDA-4FB0-605F-1C6071C3CDB2}"/>
                </a:ext>
              </a:extLst>
            </p:cNvPr>
            <p:cNvSpPr/>
            <p:nvPr/>
          </p:nvSpPr>
          <p:spPr>
            <a:xfrm>
              <a:off x="9964134"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28" name="Rectangle 227">
              <a:extLst>
                <a:ext uri="{FF2B5EF4-FFF2-40B4-BE49-F238E27FC236}">
                  <a16:creationId xmlns:a16="http://schemas.microsoft.com/office/drawing/2014/main" id="{DB7698F7-2D78-42E4-E589-06013A310EAC}"/>
                </a:ext>
              </a:extLst>
            </p:cNvPr>
            <p:cNvSpPr/>
            <p:nvPr/>
          </p:nvSpPr>
          <p:spPr>
            <a:xfrm>
              <a:off x="10168273" y="2866128"/>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29" name="Rectangle 228">
              <a:extLst>
                <a:ext uri="{FF2B5EF4-FFF2-40B4-BE49-F238E27FC236}">
                  <a16:creationId xmlns:a16="http://schemas.microsoft.com/office/drawing/2014/main" id="{9F3844E9-B76F-689E-B2D7-F1FB62C7F011}"/>
                </a:ext>
              </a:extLst>
            </p:cNvPr>
            <p:cNvSpPr/>
            <p:nvPr/>
          </p:nvSpPr>
          <p:spPr>
            <a:xfrm>
              <a:off x="10372412"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30" name="Rectangle 229">
              <a:extLst>
                <a:ext uri="{FF2B5EF4-FFF2-40B4-BE49-F238E27FC236}">
                  <a16:creationId xmlns:a16="http://schemas.microsoft.com/office/drawing/2014/main" id="{5ADC26FD-F57B-9A73-8F77-8BAB3B89EE26}"/>
                </a:ext>
              </a:extLst>
            </p:cNvPr>
            <p:cNvSpPr/>
            <p:nvPr/>
          </p:nvSpPr>
          <p:spPr>
            <a:xfrm>
              <a:off x="10576551"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31" name="Rectangle 230">
              <a:extLst>
                <a:ext uri="{FF2B5EF4-FFF2-40B4-BE49-F238E27FC236}">
                  <a16:creationId xmlns:a16="http://schemas.microsoft.com/office/drawing/2014/main" id="{9DE2EC2E-B876-6352-8CDA-A50FBBAA2812}"/>
                </a:ext>
              </a:extLst>
            </p:cNvPr>
            <p:cNvSpPr/>
            <p:nvPr/>
          </p:nvSpPr>
          <p:spPr>
            <a:xfrm>
              <a:off x="10780690"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32" name="Rectangle 231">
              <a:extLst>
                <a:ext uri="{FF2B5EF4-FFF2-40B4-BE49-F238E27FC236}">
                  <a16:creationId xmlns:a16="http://schemas.microsoft.com/office/drawing/2014/main" id="{28FE449B-95DF-4C25-5DE9-1AE6B0B5857E}"/>
                </a:ext>
              </a:extLst>
            </p:cNvPr>
            <p:cNvSpPr/>
            <p:nvPr/>
          </p:nvSpPr>
          <p:spPr>
            <a:xfrm>
              <a:off x="10984830" y="286612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33" name="Rectangle 232">
              <a:extLst>
                <a:ext uri="{FF2B5EF4-FFF2-40B4-BE49-F238E27FC236}">
                  <a16:creationId xmlns:a16="http://schemas.microsoft.com/office/drawing/2014/main" id="{9FD2AC9A-39C1-579F-2AB4-88A29C31954C}"/>
                </a:ext>
              </a:extLst>
            </p:cNvPr>
            <p:cNvSpPr/>
            <p:nvPr/>
          </p:nvSpPr>
          <p:spPr>
            <a:xfrm>
              <a:off x="8943439"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34" name="Rectangle 233">
              <a:extLst>
                <a:ext uri="{FF2B5EF4-FFF2-40B4-BE49-F238E27FC236}">
                  <a16:creationId xmlns:a16="http://schemas.microsoft.com/office/drawing/2014/main" id="{3AFDFD2C-481E-BF46-C270-B6F90AAD971E}"/>
                </a:ext>
              </a:extLst>
            </p:cNvPr>
            <p:cNvSpPr/>
            <p:nvPr/>
          </p:nvSpPr>
          <p:spPr>
            <a:xfrm>
              <a:off x="9147578"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35" name="Rectangle 234">
              <a:extLst>
                <a:ext uri="{FF2B5EF4-FFF2-40B4-BE49-F238E27FC236}">
                  <a16:creationId xmlns:a16="http://schemas.microsoft.com/office/drawing/2014/main" id="{E032366E-C24B-53A4-E780-4F1CFFAAC58E}"/>
                </a:ext>
              </a:extLst>
            </p:cNvPr>
            <p:cNvSpPr/>
            <p:nvPr/>
          </p:nvSpPr>
          <p:spPr>
            <a:xfrm>
              <a:off x="9351717"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36" name="Rectangle 235">
              <a:extLst>
                <a:ext uri="{FF2B5EF4-FFF2-40B4-BE49-F238E27FC236}">
                  <a16:creationId xmlns:a16="http://schemas.microsoft.com/office/drawing/2014/main" id="{66EE640D-CA35-8991-5A6B-8E482A8ECFD0}"/>
                </a:ext>
              </a:extLst>
            </p:cNvPr>
            <p:cNvSpPr/>
            <p:nvPr/>
          </p:nvSpPr>
          <p:spPr>
            <a:xfrm>
              <a:off x="9555856" y="307880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37" name="Rectangle 236">
              <a:extLst>
                <a:ext uri="{FF2B5EF4-FFF2-40B4-BE49-F238E27FC236}">
                  <a16:creationId xmlns:a16="http://schemas.microsoft.com/office/drawing/2014/main" id="{1C79DD3F-B560-9809-04C3-9F09E822769D}"/>
                </a:ext>
              </a:extLst>
            </p:cNvPr>
            <p:cNvSpPr/>
            <p:nvPr/>
          </p:nvSpPr>
          <p:spPr>
            <a:xfrm>
              <a:off x="9759995"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38" name="Rectangle 237">
              <a:extLst>
                <a:ext uri="{FF2B5EF4-FFF2-40B4-BE49-F238E27FC236}">
                  <a16:creationId xmlns:a16="http://schemas.microsoft.com/office/drawing/2014/main" id="{3596F851-18DE-B87F-C159-C561BB03163A}"/>
                </a:ext>
              </a:extLst>
            </p:cNvPr>
            <p:cNvSpPr/>
            <p:nvPr/>
          </p:nvSpPr>
          <p:spPr>
            <a:xfrm>
              <a:off x="9964134"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39" name="Rectangle 238">
              <a:extLst>
                <a:ext uri="{FF2B5EF4-FFF2-40B4-BE49-F238E27FC236}">
                  <a16:creationId xmlns:a16="http://schemas.microsoft.com/office/drawing/2014/main" id="{A99A701A-3C45-44CA-668D-4DC0D95F96DA}"/>
                </a:ext>
              </a:extLst>
            </p:cNvPr>
            <p:cNvSpPr/>
            <p:nvPr/>
          </p:nvSpPr>
          <p:spPr>
            <a:xfrm>
              <a:off x="10168273"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40" name="Rectangle 239">
              <a:extLst>
                <a:ext uri="{FF2B5EF4-FFF2-40B4-BE49-F238E27FC236}">
                  <a16:creationId xmlns:a16="http://schemas.microsoft.com/office/drawing/2014/main" id="{E2A173C6-1248-44B8-5630-DE8C0AB6CDC3}"/>
                </a:ext>
              </a:extLst>
            </p:cNvPr>
            <p:cNvSpPr/>
            <p:nvPr/>
          </p:nvSpPr>
          <p:spPr>
            <a:xfrm>
              <a:off x="10372412"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41" name="Rectangle 240">
              <a:extLst>
                <a:ext uri="{FF2B5EF4-FFF2-40B4-BE49-F238E27FC236}">
                  <a16:creationId xmlns:a16="http://schemas.microsoft.com/office/drawing/2014/main" id="{FAACDEE6-37EF-F875-1023-292746CBFCF3}"/>
                </a:ext>
              </a:extLst>
            </p:cNvPr>
            <p:cNvSpPr/>
            <p:nvPr/>
          </p:nvSpPr>
          <p:spPr>
            <a:xfrm>
              <a:off x="10576551"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42" name="Rectangle 241">
              <a:extLst>
                <a:ext uri="{FF2B5EF4-FFF2-40B4-BE49-F238E27FC236}">
                  <a16:creationId xmlns:a16="http://schemas.microsoft.com/office/drawing/2014/main" id="{86CF095F-9D3B-6788-E199-F591590E4943}"/>
                </a:ext>
              </a:extLst>
            </p:cNvPr>
            <p:cNvSpPr/>
            <p:nvPr/>
          </p:nvSpPr>
          <p:spPr>
            <a:xfrm>
              <a:off x="10780690"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43" name="Rectangle 242">
              <a:extLst>
                <a:ext uri="{FF2B5EF4-FFF2-40B4-BE49-F238E27FC236}">
                  <a16:creationId xmlns:a16="http://schemas.microsoft.com/office/drawing/2014/main" id="{8E69C1FC-891D-93F2-9A5A-6D3BC80F2F8A}"/>
                </a:ext>
              </a:extLst>
            </p:cNvPr>
            <p:cNvSpPr/>
            <p:nvPr/>
          </p:nvSpPr>
          <p:spPr>
            <a:xfrm>
              <a:off x="10984830" y="307880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44" name="Rectangle 243">
              <a:extLst>
                <a:ext uri="{FF2B5EF4-FFF2-40B4-BE49-F238E27FC236}">
                  <a16:creationId xmlns:a16="http://schemas.microsoft.com/office/drawing/2014/main" id="{81989E08-1CC9-A52E-E9AF-5BA4F47F662E}"/>
                </a:ext>
              </a:extLst>
            </p:cNvPr>
            <p:cNvSpPr/>
            <p:nvPr/>
          </p:nvSpPr>
          <p:spPr>
            <a:xfrm>
              <a:off x="8943439"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45" name="Rectangle 244">
              <a:extLst>
                <a:ext uri="{FF2B5EF4-FFF2-40B4-BE49-F238E27FC236}">
                  <a16:creationId xmlns:a16="http://schemas.microsoft.com/office/drawing/2014/main" id="{50A60DA0-C428-65AB-8FCF-5D9225854E52}"/>
                </a:ext>
              </a:extLst>
            </p:cNvPr>
            <p:cNvSpPr/>
            <p:nvPr/>
          </p:nvSpPr>
          <p:spPr>
            <a:xfrm>
              <a:off x="9147578"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46" name="Rectangle 245">
              <a:extLst>
                <a:ext uri="{FF2B5EF4-FFF2-40B4-BE49-F238E27FC236}">
                  <a16:creationId xmlns:a16="http://schemas.microsoft.com/office/drawing/2014/main" id="{3812D6CA-3558-345A-8EE1-7F347042DB56}"/>
                </a:ext>
              </a:extLst>
            </p:cNvPr>
            <p:cNvSpPr/>
            <p:nvPr/>
          </p:nvSpPr>
          <p:spPr>
            <a:xfrm>
              <a:off x="9351717"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47" name="Rectangle 246">
              <a:extLst>
                <a:ext uri="{FF2B5EF4-FFF2-40B4-BE49-F238E27FC236}">
                  <a16:creationId xmlns:a16="http://schemas.microsoft.com/office/drawing/2014/main" id="{5847B4BB-5375-9163-D63F-A978A6032272}"/>
                </a:ext>
              </a:extLst>
            </p:cNvPr>
            <p:cNvSpPr/>
            <p:nvPr/>
          </p:nvSpPr>
          <p:spPr>
            <a:xfrm>
              <a:off x="9555856"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48" name="Rectangle 247">
              <a:extLst>
                <a:ext uri="{FF2B5EF4-FFF2-40B4-BE49-F238E27FC236}">
                  <a16:creationId xmlns:a16="http://schemas.microsoft.com/office/drawing/2014/main" id="{AA00450A-9871-3DD5-EA9F-1EC4331AC5EB}"/>
                </a:ext>
              </a:extLst>
            </p:cNvPr>
            <p:cNvSpPr/>
            <p:nvPr/>
          </p:nvSpPr>
          <p:spPr>
            <a:xfrm>
              <a:off x="9759995"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49" name="Rectangle 248">
              <a:extLst>
                <a:ext uri="{FF2B5EF4-FFF2-40B4-BE49-F238E27FC236}">
                  <a16:creationId xmlns:a16="http://schemas.microsoft.com/office/drawing/2014/main" id="{B85831AA-F372-DD29-94AC-9BF1F77975D3}"/>
                </a:ext>
              </a:extLst>
            </p:cNvPr>
            <p:cNvSpPr/>
            <p:nvPr/>
          </p:nvSpPr>
          <p:spPr>
            <a:xfrm>
              <a:off x="9964134" y="329148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50" name="Rectangle 249">
              <a:extLst>
                <a:ext uri="{FF2B5EF4-FFF2-40B4-BE49-F238E27FC236}">
                  <a16:creationId xmlns:a16="http://schemas.microsoft.com/office/drawing/2014/main" id="{8E26120E-A159-1A16-C8CD-B45EE596FB7F}"/>
                </a:ext>
              </a:extLst>
            </p:cNvPr>
            <p:cNvSpPr/>
            <p:nvPr/>
          </p:nvSpPr>
          <p:spPr>
            <a:xfrm>
              <a:off x="10168273"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51" name="Rectangle 250">
              <a:extLst>
                <a:ext uri="{FF2B5EF4-FFF2-40B4-BE49-F238E27FC236}">
                  <a16:creationId xmlns:a16="http://schemas.microsoft.com/office/drawing/2014/main" id="{06CDC39D-A587-88D5-F221-358489570223}"/>
                </a:ext>
              </a:extLst>
            </p:cNvPr>
            <p:cNvSpPr/>
            <p:nvPr/>
          </p:nvSpPr>
          <p:spPr>
            <a:xfrm>
              <a:off x="10372412" y="329148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52" name="Rectangle 251">
              <a:extLst>
                <a:ext uri="{FF2B5EF4-FFF2-40B4-BE49-F238E27FC236}">
                  <a16:creationId xmlns:a16="http://schemas.microsoft.com/office/drawing/2014/main" id="{4CF082AF-65D9-D9D3-E6A9-5C3380B1BC2A}"/>
                </a:ext>
              </a:extLst>
            </p:cNvPr>
            <p:cNvSpPr/>
            <p:nvPr/>
          </p:nvSpPr>
          <p:spPr>
            <a:xfrm>
              <a:off x="10576551"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53" name="Rectangle 252">
              <a:extLst>
                <a:ext uri="{FF2B5EF4-FFF2-40B4-BE49-F238E27FC236}">
                  <a16:creationId xmlns:a16="http://schemas.microsoft.com/office/drawing/2014/main" id="{335B87D8-FEF3-7C2B-4ADA-57A731E22B2A}"/>
                </a:ext>
              </a:extLst>
            </p:cNvPr>
            <p:cNvSpPr/>
            <p:nvPr/>
          </p:nvSpPr>
          <p:spPr>
            <a:xfrm>
              <a:off x="10780690"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54" name="Rectangle 253">
              <a:extLst>
                <a:ext uri="{FF2B5EF4-FFF2-40B4-BE49-F238E27FC236}">
                  <a16:creationId xmlns:a16="http://schemas.microsoft.com/office/drawing/2014/main" id="{AC2977E5-51CD-FC1D-C9C8-374F78C8F7A6}"/>
                </a:ext>
              </a:extLst>
            </p:cNvPr>
            <p:cNvSpPr/>
            <p:nvPr/>
          </p:nvSpPr>
          <p:spPr>
            <a:xfrm>
              <a:off x="10984830" y="329148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55" name="Rectangle 254">
              <a:extLst>
                <a:ext uri="{FF2B5EF4-FFF2-40B4-BE49-F238E27FC236}">
                  <a16:creationId xmlns:a16="http://schemas.microsoft.com/office/drawing/2014/main" id="{36583EA4-CA5E-AB42-49C9-B63AE5C717A4}"/>
                </a:ext>
              </a:extLst>
            </p:cNvPr>
            <p:cNvSpPr/>
            <p:nvPr/>
          </p:nvSpPr>
          <p:spPr>
            <a:xfrm>
              <a:off x="8943439"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56" name="Rectangle 255">
              <a:extLst>
                <a:ext uri="{FF2B5EF4-FFF2-40B4-BE49-F238E27FC236}">
                  <a16:creationId xmlns:a16="http://schemas.microsoft.com/office/drawing/2014/main" id="{CAF5C6EA-0916-1F0A-4CFA-4C58B72B8C69}"/>
                </a:ext>
              </a:extLst>
            </p:cNvPr>
            <p:cNvSpPr/>
            <p:nvPr/>
          </p:nvSpPr>
          <p:spPr>
            <a:xfrm>
              <a:off x="9147578"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57" name="Rectangle 256">
              <a:extLst>
                <a:ext uri="{FF2B5EF4-FFF2-40B4-BE49-F238E27FC236}">
                  <a16:creationId xmlns:a16="http://schemas.microsoft.com/office/drawing/2014/main" id="{73C98290-3BB4-760A-5C31-F0A63C2DBF80}"/>
                </a:ext>
              </a:extLst>
            </p:cNvPr>
            <p:cNvSpPr/>
            <p:nvPr/>
          </p:nvSpPr>
          <p:spPr>
            <a:xfrm>
              <a:off x="9351717"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58" name="Rectangle 257">
              <a:extLst>
                <a:ext uri="{FF2B5EF4-FFF2-40B4-BE49-F238E27FC236}">
                  <a16:creationId xmlns:a16="http://schemas.microsoft.com/office/drawing/2014/main" id="{8F029804-69B7-AA31-A7FD-B9DB86047840}"/>
                </a:ext>
              </a:extLst>
            </p:cNvPr>
            <p:cNvSpPr/>
            <p:nvPr/>
          </p:nvSpPr>
          <p:spPr>
            <a:xfrm>
              <a:off x="9555856"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59" name="Rectangle 258">
              <a:extLst>
                <a:ext uri="{FF2B5EF4-FFF2-40B4-BE49-F238E27FC236}">
                  <a16:creationId xmlns:a16="http://schemas.microsoft.com/office/drawing/2014/main" id="{598D5652-0247-F273-C53D-5D697A24BD5F}"/>
                </a:ext>
              </a:extLst>
            </p:cNvPr>
            <p:cNvSpPr/>
            <p:nvPr/>
          </p:nvSpPr>
          <p:spPr>
            <a:xfrm>
              <a:off x="9759995"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60" name="Rectangle 259">
              <a:extLst>
                <a:ext uri="{FF2B5EF4-FFF2-40B4-BE49-F238E27FC236}">
                  <a16:creationId xmlns:a16="http://schemas.microsoft.com/office/drawing/2014/main" id="{5F1C2F7E-E80E-48A1-21B4-DA0F37A72912}"/>
                </a:ext>
              </a:extLst>
            </p:cNvPr>
            <p:cNvSpPr/>
            <p:nvPr/>
          </p:nvSpPr>
          <p:spPr>
            <a:xfrm>
              <a:off x="9964134"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61" name="Rectangle 260">
              <a:extLst>
                <a:ext uri="{FF2B5EF4-FFF2-40B4-BE49-F238E27FC236}">
                  <a16:creationId xmlns:a16="http://schemas.microsoft.com/office/drawing/2014/main" id="{B91F8346-888A-49A2-0AF7-EBCD1DCEF99A}"/>
                </a:ext>
              </a:extLst>
            </p:cNvPr>
            <p:cNvSpPr/>
            <p:nvPr/>
          </p:nvSpPr>
          <p:spPr>
            <a:xfrm>
              <a:off x="10168273"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62" name="Rectangle 261">
              <a:extLst>
                <a:ext uri="{FF2B5EF4-FFF2-40B4-BE49-F238E27FC236}">
                  <a16:creationId xmlns:a16="http://schemas.microsoft.com/office/drawing/2014/main" id="{2A67DD06-6810-B707-1C36-1D41CE242398}"/>
                </a:ext>
              </a:extLst>
            </p:cNvPr>
            <p:cNvSpPr/>
            <p:nvPr/>
          </p:nvSpPr>
          <p:spPr>
            <a:xfrm>
              <a:off x="10372412"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63" name="Rectangle 262">
              <a:extLst>
                <a:ext uri="{FF2B5EF4-FFF2-40B4-BE49-F238E27FC236}">
                  <a16:creationId xmlns:a16="http://schemas.microsoft.com/office/drawing/2014/main" id="{84E9CAC7-6A11-35AC-E200-1C8C761E0DA1}"/>
                </a:ext>
              </a:extLst>
            </p:cNvPr>
            <p:cNvSpPr/>
            <p:nvPr/>
          </p:nvSpPr>
          <p:spPr>
            <a:xfrm>
              <a:off x="10576551"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64" name="Rectangle 263">
              <a:extLst>
                <a:ext uri="{FF2B5EF4-FFF2-40B4-BE49-F238E27FC236}">
                  <a16:creationId xmlns:a16="http://schemas.microsoft.com/office/drawing/2014/main" id="{B2ED7BD8-4FEE-FEA1-B517-7A99B3B7499E}"/>
                </a:ext>
              </a:extLst>
            </p:cNvPr>
            <p:cNvSpPr/>
            <p:nvPr/>
          </p:nvSpPr>
          <p:spPr>
            <a:xfrm>
              <a:off x="10780690"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65" name="Rectangle 264">
              <a:extLst>
                <a:ext uri="{FF2B5EF4-FFF2-40B4-BE49-F238E27FC236}">
                  <a16:creationId xmlns:a16="http://schemas.microsoft.com/office/drawing/2014/main" id="{71829670-1860-B7D1-E3DC-1C95D2131A3A}"/>
                </a:ext>
              </a:extLst>
            </p:cNvPr>
            <p:cNvSpPr/>
            <p:nvPr/>
          </p:nvSpPr>
          <p:spPr>
            <a:xfrm>
              <a:off x="10984830" y="350416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66" name="TextBox 265">
              <a:extLst>
                <a:ext uri="{FF2B5EF4-FFF2-40B4-BE49-F238E27FC236}">
                  <a16:creationId xmlns:a16="http://schemas.microsoft.com/office/drawing/2014/main" id="{814F977F-F908-A8D5-91C7-90628807C229}"/>
                </a:ext>
              </a:extLst>
            </p:cNvPr>
            <p:cNvSpPr txBox="1"/>
            <p:nvPr/>
          </p:nvSpPr>
          <p:spPr>
            <a:xfrm>
              <a:off x="9454301" y="1097209"/>
              <a:ext cx="1037463" cy="369332"/>
            </a:xfrm>
            <a:prstGeom prst="rect">
              <a:avLst/>
            </a:prstGeom>
            <a:noFill/>
          </p:spPr>
          <p:txBody>
            <a:bodyPr wrap="none" rtlCol="0">
              <a:spAutoFit/>
            </a:bodyPr>
            <a:lstStyle/>
            <a:p>
              <a:r>
                <a:rPr lang="de-AT">
                  <a:latin typeface="Roboto Slab Light" pitchFamily="2" charset="0"/>
                </a:rPr>
                <a:t>T = 6 ns</a:t>
              </a:r>
              <a:endParaRPr lang="en-NL">
                <a:latin typeface="Roboto Slab Light" pitchFamily="2" charset="0"/>
              </a:endParaRPr>
            </a:p>
          </p:txBody>
        </p:sp>
      </p:grpSp>
      <p:sp>
        <p:nvSpPr>
          <p:cNvPr id="152" name="TextBox 151">
            <a:extLst>
              <a:ext uri="{FF2B5EF4-FFF2-40B4-BE49-F238E27FC236}">
                <a16:creationId xmlns:a16="http://schemas.microsoft.com/office/drawing/2014/main" id="{269D36CD-1883-35BA-E724-9EEA423AD92D}"/>
              </a:ext>
            </a:extLst>
          </p:cNvPr>
          <p:cNvSpPr txBox="1"/>
          <p:nvPr/>
        </p:nvSpPr>
        <p:spPr>
          <a:xfrm rot="16200000">
            <a:off x="-36862" y="3060392"/>
            <a:ext cx="901186" cy="259153"/>
          </a:xfrm>
          <a:prstGeom prst="rect">
            <a:avLst/>
          </a:prstGeom>
          <a:noFill/>
          <a:ln>
            <a:noFill/>
          </a:ln>
        </p:spPr>
        <p:txBody>
          <a:bodyPr wrap="none" rtlCol="0">
            <a:spAutoFit/>
          </a:bodyPr>
          <a:lstStyle/>
          <a:p>
            <a:r>
              <a:rPr lang="de-AT" dirty="0">
                <a:latin typeface="Roboto Slab Light" pitchFamily="2" charset="0"/>
              </a:rPr>
              <a:t>Event List</a:t>
            </a:r>
            <a:endParaRPr lang="en-NL" dirty="0">
              <a:latin typeface="Roboto Slab Light" pitchFamily="2" charset="0"/>
            </a:endParaRPr>
          </a:p>
        </p:txBody>
      </p:sp>
      <p:sp>
        <p:nvSpPr>
          <p:cNvPr id="930" name="Title 1">
            <a:extLst>
              <a:ext uri="{FF2B5EF4-FFF2-40B4-BE49-F238E27FC236}">
                <a16:creationId xmlns:a16="http://schemas.microsoft.com/office/drawing/2014/main" id="{BCF45FFB-F8C0-492B-6650-68D255D3BA42}"/>
              </a:ext>
            </a:extLst>
          </p:cNvPr>
          <p:cNvSpPr>
            <a:spLocks noGrp="1"/>
          </p:cNvSpPr>
          <p:nvPr>
            <p:ph type="title"/>
          </p:nvPr>
        </p:nvSpPr>
        <p:spPr>
          <a:xfrm>
            <a:off x="192088" y="571562"/>
            <a:ext cx="11270906" cy="521239"/>
          </a:xfrm>
          <a:ln>
            <a:noFill/>
          </a:ln>
        </p:spPr>
        <p:style>
          <a:lnRef idx="2">
            <a:schemeClr val="accent3"/>
          </a:lnRef>
          <a:fillRef idx="1">
            <a:schemeClr val="lt1"/>
          </a:fillRef>
          <a:effectRef idx="0">
            <a:schemeClr val="accent3"/>
          </a:effectRef>
          <a:fontRef idx="minor">
            <a:schemeClr val="dk1"/>
          </a:fontRef>
        </p:style>
        <p:txBody>
          <a:bodyPr>
            <a:noAutofit/>
          </a:bodyPr>
          <a:lstStyle/>
          <a:p>
            <a:r>
              <a:rPr lang="de-AT" dirty="0">
                <a:solidFill>
                  <a:schemeClr val="accent1">
                    <a:lumMod val="75000"/>
                  </a:schemeClr>
                </a:solidFill>
                <a:latin typeface="Source Sans Pro Light" panose="020B0403030403020204" pitchFamily="34" charset="0"/>
                <a:ea typeface="Source Sans Pro Light" panose="020B0403030403020204" pitchFamily="34" charset="0"/>
                <a:cs typeface="Roboto Slab" pitchFamily="2" charset="0"/>
              </a:rPr>
              <a:t>Event-based detection can also create images!</a:t>
            </a:r>
            <a:endParaRPr lang="en-NL" dirty="0">
              <a:solidFill>
                <a:schemeClr val="accent1">
                  <a:lumMod val="75000"/>
                </a:schemeClr>
              </a:solidFill>
              <a:latin typeface="Source Sans Pro Light" panose="020B0403030403020204" pitchFamily="34" charset="0"/>
              <a:ea typeface="Source Sans Pro Light" panose="020B0403030403020204" pitchFamily="34" charset="0"/>
              <a:cs typeface="Roboto Slab" pitchFamily="2" charset="0"/>
            </a:endParaRPr>
          </a:p>
        </p:txBody>
      </p:sp>
      <p:sp>
        <p:nvSpPr>
          <p:cNvPr id="947" name="TextBox 946">
            <a:extLst>
              <a:ext uri="{FF2B5EF4-FFF2-40B4-BE49-F238E27FC236}">
                <a16:creationId xmlns:a16="http://schemas.microsoft.com/office/drawing/2014/main" id="{080ACC34-ACE8-7D31-4C96-912DD411DA97}"/>
              </a:ext>
            </a:extLst>
          </p:cNvPr>
          <p:cNvSpPr txBox="1"/>
          <p:nvPr/>
        </p:nvSpPr>
        <p:spPr>
          <a:xfrm>
            <a:off x="8555946" y="1543090"/>
            <a:ext cx="1414170" cy="400110"/>
          </a:xfrm>
          <a:prstGeom prst="rect">
            <a:avLst/>
          </a:prstGeom>
        </p:spPr>
        <p:style>
          <a:lnRef idx="1">
            <a:schemeClr val="accent6"/>
          </a:lnRef>
          <a:fillRef idx="3">
            <a:schemeClr val="accent6"/>
          </a:fillRef>
          <a:effectRef idx="2">
            <a:schemeClr val="accent6"/>
          </a:effectRef>
          <a:fontRef idx="minor">
            <a:schemeClr val="lt1"/>
          </a:fontRef>
        </p:style>
        <p:txBody>
          <a:bodyPr wrap="none" rtlCol="0">
            <a:spAutoFit/>
          </a:bodyPr>
          <a:lstStyle/>
          <a:p>
            <a:r>
              <a:rPr lang="de-DE" sz="2000">
                <a:solidFill>
                  <a:schemeClr val="bg1"/>
                </a:solidFill>
                <a:latin typeface="Roboto Slab Medium" pitchFamily="2" charset="0"/>
                <a:ea typeface="Roboto Slab Medium" pitchFamily="2" charset="0"/>
              </a:rPr>
              <a:t>Timepix 3</a:t>
            </a:r>
            <a:endParaRPr lang="en-DE" sz="2000">
              <a:solidFill>
                <a:schemeClr val="bg1"/>
              </a:solidFill>
              <a:latin typeface="Roboto Slab Medium" pitchFamily="2" charset="0"/>
              <a:ea typeface="Roboto Slab Medium" pitchFamily="2" charset="0"/>
            </a:endParaRPr>
          </a:p>
        </p:txBody>
      </p:sp>
      <p:grpSp>
        <p:nvGrpSpPr>
          <p:cNvPr id="15" name="Group 14">
            <a:extLst>
              <a:ext uri="{FF2B5EF4-FFF2-40B4-BE49-F238E27FC236}">
                <a16:creationId xmlns:a16="http://schemas.microsoft.com/office/drawing/2014/main" id="{969C83F0-2BCB-9423-ACE1-170F9B93458C}"/>
              </a:ext>
            </a:extLst>
          </p:cNvPr>
          <p:cNvGrpSpPr/>
          <p:nvPr/>
        </p:nvGrpSpPr>
        <p:grpSpPr>
          <a:xfrm>
            <a:off x="2661534" y="4011626"/>
            <a:ext cx="1541113" cy="1451804"/>
            <a:chOff x="3548426" y="3944489"/>
            <a:chExt cx="2196318" cy="2069039"/>
          </a:xfrm>
        </p:grpSpPr>
        <p:sp>
          <p:nvSpPr>
            <p:cNvPr id="16" name="Rectangle 15">
              <a:extLst>
                <a:ext uri="{FF2B5EF4-FFF2-40B4-BE49-F238E27FC236}">
                  <a16:creationId xmlns:a16="http://schemas.microsoft.com/office/drawing/2014/main" id="{A99F3457-5770-3234-B6BC-9AA827D2F7F3}"/>
                </a:ext>
              </a:extLst>
            </p:cNvPr>
            <p:cNvSpPr/>
            <p:nvPr/>
          </p:nvSpPr>
          <p:spPr>
            <a:xfrm>
              <a:off x="3548426"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7" name="Rectangle 16">
              <a:extLst>
                <a:ext uri="{FF2B5EF4-FFF2-40B4-BE49-F238E27FC236}">
                  <a16:creationId xmlns:a16="http://schemas.microsoft.com/office/drawing/2014/main" id="{EC77E716-D986-11FD-3C24-83DB2692F96B}"/>
                </a:ext>
              </a:extLst>
            </p:cNvPr>
            <p:cNvSpPr/>
            <p:nvPr/>
          </p:nvSpPr>
          <p:spPr>
            <a:xfrm>
              <a:off x="3752565"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8" name="Rectangle 17">
              <a:extLst>
                <a:ext uri="{FF2B5EF4-FFF2-40B4-BE49-F238E27FC236}">
                  <a16:creationId xmlns:a16="http://schemas.microsoft.com/office/drawing/2014/main" id="{F5C8EED0-17A1-3A64-CF6B-FFA6D69CF23C}"/>
                </a:ext>
              </a:extLst>
            </p:cNvPr>
            <p:cNvSpPr/>
            <p:nvPr/>
          </p:nvSpPr>
          <p:spPr>
            <a:xfrm>
              <a:off x="3956704"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9" name="Rectangle 18">
              <a:extLst>
                <a:ext uri="{FF2B5EF4-FFF2-40B4-BE49-F238E27FC236}">
                  <a16:creationId xmlns:a16="http://schemas.microsoft.com/office/drawing/2014/main" id="{51C7D940-5CBC-EAB9-396D-7BFC12C3D221}"/>
                </a:ext>
              </a:extLst>
            </p:cNvPr>
            <p:cNvSpPr/>
            <p:nvPr/>
          </p:nvSpPr>
          <p:spPr>
            <a:xfrm>
              <a:off x="4160843"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0" name="Rectangle 19">
              <a:extLst>
                <a:ext uri="{FF2B5EF4-FFF2-40B4-BE49-F238E27FC236}">
                  <a16:creationId xmlns:a16="http://schemas.microsoft.com/office/drawing/2014/main" id="{14F946F0-0B6D-286E-387C-92B40343A3C5}"/>
                </a:ext>
              </a:extLst>
            </p:cNvPr>
            <p:cNvSpPr/>
            <p:nvPr/>
          </p:nvSpPr>
          <p:spPr>
            <a:xfrm>
              <a:off x="4364982"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1" name="Rectangle 20">
              <a:extLst>
                <a:ext uri="{FF2B5EF4-FFF2-40B4-BE49-F238E27FC236}">
                  <a16:creationId xmlns:a16="http://schemas.microsoft.com/office/drawing/2014/main" id="{93481FBD-4A8C-603E-63EF-1A26E47912D7}"/>
                </a:ext>
              </a:extLst>
            </p:cNvPr>
            <p:cNvSpPr/>
            <p:nvPr/>
          </p:nvSpPr>
          <p:spPr>
            <a:xfrm>
              <a:off x="4569121"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2" name="Rectangle 21">
              <a:extLst>
                <a:ext uri="{FF2B5EF4-FFF2-40B4-BE49-F238E27FC236}">
                  <a16:creationId xmlns:a16="http://schemas.microsoft.com/office/drawing/2014/main" id="{9119AF23-76E0-4142-7D63-9D5458CB6C22}"/>
                </a:ext>
              </a:extLst>
            </p:cNvPr>
            <p:cNvSpPr/>
            <p:nvPr/>
          </p:nvSpPr>
          <p:spPr>
            <a:xfrm>
              <a:off x="4773260"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3" name="Rectangle 22">
              <a:extLst>
                <a:ext uri="{FF2B5EF4-FFF2-40B4-BE49-F238E27FC236}">
                  <a16:creationId xmlns:a16="http://schemas.microsoft.com/office/drawing/2014/main" id="{203EB5F7-F5B6-0A6F-DF67-C49DFFEB03B4}"/>
                </a:ext>
              </a:extLst>
            </p:cNvPr>
            <p:cNvSpPr/>
            <p:nvPr/>
          </p:nvSpPr>
          <p:spPr>
            <a:xfrm>
              <a:off x="4977399"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4" name="Rectangle 23">
              <a:extLst>
                <a:ext uri="{FF2B5EF4-FFF2-40B4-BE49-F238E27FC236}">
                  <a16:creationId xmlns:a16="http://schemas.microsoft.com/office/drawing/2014/main" id="{D6F36FEE-1844-101A-8383-96712E4B089D}"/>
                </a:ext>
              </a:extLst>
            </p:cNvPr>
            <p:cNvSpPr/>
            <p:nvPr/>
          </p:nvSpPr>
          <p:spPr>
            <a:xfrm>
              <a:off x="5181538"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5" name="Rectangle 24">
              <a:extLst>
                <a:ext uri="{FF2B5EF4-FFF2-40B4-BE49-F238E27FC236}">
                  <a16:creationId xmlns:a16="http://schemas.microsoft.com/office/drawing/2014/main" id="{6AE450B4-9EED-A036-B30E-037997BC5AB9}"/>
                </a:ext>
              </a:extLst>
            </p:cNvPr>
            <p:cNvSpPr/>
            <p:nvPr/>
          </p:nvSpPr>
          <p:spPr>
            <a:xfrm>
              <a:off x="5385677"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6" name="Rectangle 25">
              <a:extLst>
                <a:ext uri="{FF2B5EF4-FFF2-40B4-BE49-F238E27FC236}">
                  <a16:creationId xmlns:a16="http://schemas.microsoft.com/office/drawing/2014/main" id="{C8349BE6-A327-EB83-5FAE-26EE3230C5D6}"/>
                </a:ext>
              </a:extLst>
            </p:cNvPr>
            <p:cNvSpPr/>
            <p:nvPr/>
          </p:nvSpPr>
          <p:spPr>
            <a:xfrm>
              <a:off x="5589817"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7" name="Rectangle 26">
              <a:extLst>
                <a:ext uri="{FF2B5EF4-FFF2-40B4-BE49-F238E27FC236}">
                  <a16:creationId xmlns:a16="http://schemas.microsoft.com/office/drawing/2014/main" id="{B39986EC-D090-F302-3457-9D6ADB62D177}"/>
                </a:ext>
              </a:extLst>
            </p:cNvPr>
            <p:cNvSpPr/>
            <p:nvPr/>
          </p:nvSpPr>
          <p:spPr>
            <a:xfrm>
              <a:off x="3548426"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28" name="Rectangle 27">
              <a:extLst>
                <a:ext uri="{FF2B5EF4-FFF2-40B4-BE49-F238E27FC236}">
                  <a16:creationId xmlns:a16="http://schemas.microsoft.com/office/drawing/2014/main" id="{8EE1EC26-8249-7717-BA31-40CB1916051C}"/>
                </a:ext>
              </a:extLst>
            </p:cNvPr>
            <p:cNvSpPr/>
            <p:nvPr/>
          </p:nvSpPr>
          <p:spPr>
            <a:xfrm>
              <a:off x="3752565"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47" name="Rectangle 46">
              <a:extLst>
                <a:ext uri="{FF2B5EF4-FFF2-40B4-BE49-F238E27FC236}">
                  <a16:creationId xmlns:a16="http://schemas.microsoft.com/office/drawing/2014/main" id="{E86AD74A-EF77-3005-8A8F-832BF81E5747}"/>
                </a:ext>
              </a:extLst>
            </p:cNvPr>
            <p:cNvSpPr/>
            <p:nvPr/>
          </p:nvSpPr>
          <p:spPr>
            <a:xfrm>
              <a:off x="3956704"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52" name="Rectangle 51">
              <a:extLst>
                <a:ext uri="{FF2B5EF4-FFF2-40B4-BE49-F238E27FC236}">
                  <a16:creationId xmlns:a16="http://schemas.microsoft.com/office/drawing/2014/main" id="{46B0817E-832E-5C5C-E25B-6CB6EC51BA8B}"/>
                </a:ext>
              </a:extLst>
            </p:cNvPr>
            <p:cNvSpPr/>
            <p:nvPr/>
          </p:nvSpPr>
          <p:spPr>
            <a:xfrm>
              <a:off x="4160843"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53" name="Rectangle 52">
              <a:extLst>
                <a:ext uri="{FF2B5EF4-FFF2-40B4-BE49-F238E27FC236}">
                  <a16:creationId xmlns:a16="http://schemas.microsoft.com/office/drawing/2014/main" id="{BE8FFD43-24B2-F34A-2E7B-6DD92C8F9632}"/>
                </a:ext>
              </a:extLst>
            </p:cNvPr>
            <p:cNvSpPr/>
            <p:nvPr/>
          </p:nvSpPr>
          <p:spPr>
            <a:xfrm>
              <a:off x="4364982"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54" name="Rectangle 53">
              <a:extLst>
                <a:ext uri="{FF2B5EF4-FFF2-40B4-BE49-F238E27FC236}">
                  <a16:creationId xmlns:a16="http://schemas.microsoft.com/office/drawing/2014/main" id="{DFE4B853-A3C9-480E-FEED-56AC6E1C45E7}"/>
                </a:ext>
              </a:extLst>
            </p:cNvPr>
            <p:cNvSpPr/>
            <p:nvPr/>
          </p:nvSpPr>
          <p:spPr>
            <a:xfrm>
              <a:off x="4569121"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55" name="Rectangle 54">
              <a:extLst>
                <a:ext uri="{FF2B5EF4-FFF2-40B4-BE49-F238E27FC236}">
                  <a16:creationId xmlns:a16="http://schemas.microsoft.com/office/drawing/2014/main" id="{8B971319-B8DE-A85C-7BCC-694B385B3340}"/>
                </a:ext>
              </a:extLst>
            </p:cNvPr>
            <p:cNvSpPr/>
            <p:nvPr/>
          </p:nvSpPr>
          <p:spPr>
            <a:xfrm>
              <a:off x="4773260"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62" name="Rectangle 61">
              <a:extLst>
                <a:ext uri="{FF2B5EF4-FFF2-40B4-BE49-F238E27FC236}">
                  <a16:creationId xmlns:a16="http://schemas.microsoft.com/office/drawing/2014/main" id="{CE7D3500-2507-7D6A-F22D-14591F0BE2B4}"/>
                </a:ext>
              </a:extLst>
            </p:cNvPr>
            <p:cNvSpPr/>
            <p:nvPr/>
          </p:nvSpPr>
          <p:spPr>
            <a:xfrm>
              <a:off x="4977399"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65" name="Rectangle 64">
              <a:extLst>
                <a:ext uri="{FF2B5EF4-FFF2-40B4-BE49-F238E27FC236}">
                  <a16:creationId xmlns:a16="http://schemas.microsoft.com/office/drawing/2014/main" id="{EDBE1907-441D-52CA-E2CB-443E18476194}"/>
                </a:ext>
              </a:extLst>
            </p:cNvPr>
            <p:cNvSpPr/>
            <p:nvPr/>
          </p:nvSpPr>
          <p:spPr>
            <a:xfrm>
              <a:off x="5181538"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3" name="Rectangle 72">
              <a:extLst>
                <a:ext uri="{FF2B5EF4-FFF2-40B4-BE49-F238E27FC236}">
                  <a16:creationId xmlns:a16="http://schemas.microsoft.com/office/drawing/2014/main" id="{99B305E8-8F5B-FA2A-8A4B-6863F2AEE759}"/>
                </a:ext>
              </a:extLst>
            </p:cNvPr>
            <p:cNvSpPr/>
            <p:nvPr/>
          </p:nvSpPr>
          <p:spPr>
            <a:xfrm>
              <a:off x="5385677"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74" name="Rectangle 73">
              <a:extLst>
                <a:ext uri="{FF2B5EF4-FFF2-40B4-BE49-F238E27FC236}">
                  <a16:creationId xmlns:a16="http://schemas.microsoft.com/office/drawing/2014/main" id="{5129F000-317E-0442-A702-8AEF4A75181C}"/>
                </a:ext>
              </a:extLst>
            </p:cNvPr>
            <p:cNvSpPr/>
            <p:nvPr/>
          </p:nvSpPr>
          <p:spPr>
            <a:xfrm>
              <a:off x="5589817"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28" name="Rectangle 127">
              <a:extLst>
                <a:ext uri="{FF2B5EF4-FFF2-40B4-BE49-F238E27FC236}">
                  <a16:creationId xmlns:a16="http://schemas.microsoft.com/office/drawing/2014/main" id="{ACB6B061-A973-B555-6D9C-4D2B6EB10BF4}"/>
                </a:ext>
              </a:extLst>
            </p:cNvPr>
            <p:cNvSpPr/>
            <p:nvPr/>
          </p:nvSpPr>
          <p:spPr>
            <a:xfrm>
              <a:off x="3548426"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31" name="Rectangle 930">
              <a:extLst>
                <a:ext uri="{FF2B5EF4-FFF2-40B4-BE49-F238E27FC236}">
                  <a16:creationId xmlns:a16="http://schemas.microsoft.com/office/drawing/2014/main" id="{1821452C-7DDF-68C4-A4E3-216872EC15FD}"/>
                </a:ext>
              </a:extLst>
            </p:cNvPr>
            <p:cNvSpPr/>
            <p:nvPr/>
          </p:nvSpPr>
          <p:spPr>
            <a:xfrm>
              <a:off x="3752565"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32" name="Rectangle 931">
              <a:extLst>
                <a:ext uri="{FF2B5EF4-FFF2-40B4-BE49-F238E27FC236}">
                  <a16:creationId xmlns:a16="http://schemas.microsoft.com/office/drawing/2014/main" id="{8EDA261E-6269-AE14-D65F-EB014DCCE25E}"/>
                </a:ext>
              </a:extLst>
            </p:cNvPr>
            <p:cNvSpPr/>
            <p:nvPr/>
          </p:nvSpPr>
          <p:spPr>
            <a:xfrm>
              <a:off x="3956704" y="436984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33" name="Rectangle 932">
              <a:extLst>
                <a:ext uri="{FF2B5EF4-FFF2-40B4-BE49-F238E27FC236}">
                  <a16:creationId xmlns:a16="http://schemas.microsoft.com/office/drawing/2014/main" id="{63FF94B3-9D13-154B-3F58-60E77296546A}"/>
                </a:ext>
              </a:extLst>
            </p:cNvPr>
            <p:cNvSpPr/>
            <p:nvPr/>
          </p:nvSpPr>
          <p:spPr>
            <a:xfrm>
              <a:off x="4160843" y="436984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34" name="Rectangle 933">
              <a:extLst>
                <a:ext uri="{FF2B5EF4-FFF2-40B4-BE49-F238E27FC236}">
                  <a16:creationId xmlns:a16="http://schemas.microsoft.com/office/drawing/2014/main" id="{E41E6C69-EE6D-0850-6146-239559EE8D03}"/>
                </a:ext>
              </a:extLst>
            </p:cNvPr>
            <p:cNvSpPr/>
            <p:nvPr/>
          </p:nvSpPr>
          <p:spPr>
            <a:xfrm>
              <a:off x="4364982" y="4369847"/>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35" name="Rectangle 934">
              <a:extLst>
                <a:ext uri="{FF2B5EF4-FFF2-40B4-BE49-F238E27FC236}">
                  <a16:creationId xmlns:a16="http://schemas.microsoft.com/office/drawing/2014/main" id="{0C5DCACD-B4B6-76AA-4FC5-3CFDF77FB815}"/>
                </a:ext>
              </a:extLst>
            </p:cNvPr>
            <p:cNvSpPr/>
            <p:nvPr/>
          </p:nvSpPr>
          <p:spPr>
            <a:xfrm>
              <a:off x="4569121"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36" name="Rectangle 935">
              <a:extLst>
                <a:ext uri="{FF2B5EF4-FFF2-40B4-BE49-F238E27FC236}">
                  <a16:creationId xmlns:a16="http://schemas.microsoft.com/office/drawing/2014/main" id="{5B7B57C4-28AC-85C9-F423-3CE1855B4EA2}"/>
                </a:ext>
              </a:extLst>
            </p:cNvPr>
            <p:cNvSpPr/>
            <p:nvPr/>
          </p:nvSpPr>
          <p:spPr>
            <a:xfrm>
              <a:off x="4773260"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37" name="Rectangle 936">
              <a:extLst>
                <a:ext uri="{FF2B5EF4-FFF2-40B4-BE49-F238E27FC236}">
                  <a16:creationId xmlns:a16="http://schemas.microsoft.com/office/drawing/2014/main" id="{99C84D4D-FA7B-46C4-95FF-8DDA2303ED3E}"/>
                </a:ext>
              </a:extLst>
            </p:cNvPr>
            <p:cNvSpPr/>
            <p:nvPr/>
          </p:nvSpPr>
          <p:spPr>
            <a:xfrm>
              <a:off x="4977399"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38" name="Rectangle 937">
              <a:extLst>
                <a:ext uri="{FF2B5EF4-FFF2-40B4-BE49-F238E27FC236}">
                  <a16:creationId xmlns:a16="http://schemas.microsoft.com/office/drawing/2014/main" id="{1481E489-C2DD-48DE-A6BD-582A0FBFB350}"/>
                </a:ext>
              </a:extLst>
            </p:cNvPr>
            <p:cNvSpPr/>
            <p:nvPr/>
          </p:nvSpPr>
          <p:spPr>
            <a:xfrm>
              <a:off x="5181538"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39" name="Rectangle 938">
              <a:extLst>
                <a:ext uri="{FF2B5EF4-FFF2-40B4-BE49-F238E27FC236}">
                  <a16:creationId xmlns:a16="http://schemas.microsoft.com/office/drawing/2014/main" id="{2ABB2759-4D59-5FCB-0F29-150F5B90D2AA}"/>
                </a:ext>
              </a:extLst>
            </p:cNvPr>
            <p:cNvSpPr/>
            <p:nvPr/>
          </p:nvSpPr>
          <p:spPr>
            <a:xfrm>
              <a:off x="5385677"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40" name="Rectangle 939">
              <a:extLst>
                <a:ext uri="{FF2B5EF4-FFF2-40B4-BE49-F238E27FC236}">
                  <a16:creationId xmlns:a16="http://schemas.microsoft.com/office/drawing/2014/main" id="{96714837-8BFF-082B-AF0A-43A0155B43EF}"/>
                </a:ext>
              </a:extLst>
            </p:cNvPr>
            <p:cNvSpPr/>
            <p:nvPr/>
          </p:nvSpPr>
          <p:spPr>
            <a:xfrm>
              <a:off x="5589817"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41" name="Rectangle 940">
              <a:extLst>
                <a:ext uri="{FF2B5EF4-FFF2-40B4-BE49-F238E27FC236}">
                  <a16:creationId xmlns:a16="http://schemas.microsoft.com/office/drawing/2014/main" id="{EF80517C-6E55-4764-9E66-F19D1B36ADDE}"/>
                </a:ext>
              </a:extLst>
            </p:cNvPr>
            <p:cNvSpPr/>
            <p:nvPr/>
          </p:nvSpPr>
          <p:spPr>
            <a:xfrm>
              <a:off x="3548426"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42" name="Rectangle 941">
              <a:extLst>
                <a:ext uri="{FF2B5EF4-FFF2-40B4-BE49-F238E27FC236}">
                  <a16:creationId xmlns:a16="http://schemas.microsoft.com/office/drawing/2014/main" id="{0EBA79B5-13B6-220A-B88D-942AB0B5B62D}"/>
                </a:ext>
              </a:extLst>
            </p:cNvPr>
            <p:cNvSpPr/>
            <p:nvPr/>
          </p:nvSpPr>
          <p:spPr>
            <a:xfrm>
              <a:off x="3752565"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43" name="Rectangle 942">
              <a:extLst>
                <a:ext uri="{FF2B5EF4-FFF2-40B4-BE49-F238E27FC236}">
                  <a16:creationId xmlns:a16="http://schemas.microsoft.com/office/drawing/2014/main" id="{31EBF74E-534B-6D70-736A-D3C6F00D85D3}"/>
                </a:ext>
              </a:extLst>
            </p:cNvPr>
            <p:cNvSpPr/>
            <p:nvPr/>
          </p:nvSpPr>
          <p:spPr>
            <a:xfrm>
              <a:off x="3956704"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44" name="Rectangle 943">
              <a:extLst>
                <a:ext uri="{FF2B5EF4-FFF2-40B4-BE49-F238E27FC236}">
                  <a16:creationId xmlns:a16="http://schemas.microsoft.com/office/drawing/2014/main" id="{9F18A123-E2F6-14AB-C3AC-832A48F5C7EE}"/>
                </a:ext>
              </a:extLst>
            </p:cNvPr>
            <p:cNvSpPr/>
            <p:nvPr/>
          </p:nvSpPr>
          <p:spPr>
            <a:xfrm>
              <a:off x="4160843"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45" name="Rectangle 944">
              <a:extLst>
                <a:ext uri="{FF2B5EF4-FFF2-40B4-BE49-F238E27FC236}">
                  <a16:creationId xmlns:a16="http://schemas.microsoft.com/office/drawing/2014/main" id="{7C135737-2EEC-2131-BDEF-FFF9A6EA4B64}"/>
                </a:ext>
              </a:extLst>
            </p:cNvPr>
            <p:cNvSpPr/>
            <p:nvPr/>
          </p:nvSpPr>
          <p:spPr>
            <a:xfrm>
              <a:off x="4364982"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46" name="Rectangle 945">
              <a:extLst>
                <a:ext uri="{FF2B5EF4-FFF2-40B4-BE49-F238E27FC236}">
                  <a16:creationId xmlns:a16="http://schemas.microsoft.com/office/drawing/2014/main" id="{02D3883D-6BED-817E-9274-482AB9C18B36}"/>
                </a:ext>
              </a:extLst>
            </p:cNvPr>
            <p:cNvSpPr/>
            <p:nvPr/>
          </p:nvSpPr>
          <p:spPr>
            <a:xfrm>
              <a:off x="4569121"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48" name="Rectangle 947">
              <a:extLst>
                <a:ext uri="{FF2B5EF4-FFF2-40B4-BE49-F238E27FC236}">
                  <a16:creationId xmlns:a16="http://schemas.microsoft.com/office/drawing/2014/main" id="{A34CCC55-5562-B677-662A-5958A70F2C2F}"/>
                </a:ext>
              </a:extLst>
            </p:cNvPr>
            <p:cNvSpPr/>
            <p:nvPr/>
          </p:nvSpPr>
          <p:spPr>
            <a:xfrm>
              <a:off x="4773260"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49" name="Rectangle 948">
              <a:extLst>
                <a:ext uri="{FF2B5EF4-FFF2-40B4-BE49-F238E27FC236}">
                  <a16:creationId xmlns:a16="http://schemas.microsoft.com/office/drawing/2014/main" id="{1C54A662-824E-C1FD-C188-BB2754880907}"/>
                </a:ext>
              </a:extLst>
            </p:cNvPr>
            <p:cNvSpPr/>
            <p:nvPr/>
          </p:nvSpPr>
          <p:spPr>
            <a:xfrm>
              <a:off x="4977399"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50" name="Rectangle 949">
              <a:extLst>
                <a:ext uri="{FF2B5EF4-FFF2-40B4-BE49-F238E27FC236}">
                  <a16:creationId xmlns:a16="http://schemas.microsoft.com/office/drawing/2014/main" id="{F720C641-CC5D-6A55-B6F3-B71F98D4381A}"/>
                </a:ext>
              </a:extLst>
            </p:cNvPr>
            <p:cNvSpPr/>
            <p:nvPr/>
          </p:nvSpPr>
          <p:spPr>
            <a:xfrm>
              <a:off x="5181538"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51" name="Rectangle 950">
              <a:extLst>
                <a:ext uri="{FF2B5EF4-FFF2-40B4-BE49-F238E27FC236}">
                  <a16:creationId xmlns:a16="http://schemas.microsoft.com/office/drawing/2014/main" id="{A079AF5C-AE45-413D-5E21-917ADA169D1D}"/>
                </a:ext>
              </a:extLst>
            </p:cNvPr>
            <p:cNvSpPr/>
            <p:nvPr/>
          </p:nvSpPr>
          <p:spPr>
            <a:xfrm>
              <a:off x="5385677"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52" name="Rectangle 951">
              <a:extLst>
                <a:ext uri="{FF2B5EF4-FFF2-40B4-BE49-F238E27FC236}">
                  <a16:creationId xmlns:a16="http://schemas.microsoft.com/office/drawing/2014/main" id="{5DEC1B1A-1B61-EC81-864E-CDC9B6EE9998}"/>
                </a:ext>
              </a:extLst>
            </p:cNvPr>
            <p:cNvSpPr/>
            <p:nvPr/>
          </p:nvSpPr>
          <p:spPr>
            <a:xfrm>
              <a:off x="5589817"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53" name="Rectangle 952">
              <a:extLst>
                <a:ext uri="{FF2B5EF4-FFF2-40B4-BE49-F238E27FC236}">
                  <a16:creationId xmlns:a16="http://schemas.microsoft.com/office/drawing/2014/main" id="{55AA4D20-A18F-916D-7E11-1E5ACC351B2E}"/>
                </a:ext>
              </a:extLst>
            </p:cNvPr>
            <p:cNvSpPr/>
            <p:nvPr/>
          </p:nvSpPr>
          <p:spPr>
            <a:xfrm>
              <a:off x="3548426"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54" name="Rectangle 953">
              <a:extLst>
                <a:ext uri="{FF2B5EF4-FFF2-40B4-BE49-F238E27FC236}">
                  <a16:creationId xmlns:a16="http://schemas.microsoft.com/office/drawing/2014/main" id="{5B15ABBF-DDA1-2F00-4452-CEB9385A06B8}"/>
                </a:ext>
              </a:extLst>
            </p:cNvPr>
            <p:cNvSpPr/>
            <p:nvPr/>
          </p:nvSpPr>
          <p:spPr>
            <a:xfrm>
              <a:off x="3752565"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55" name="Rectangle 954">
              <a:extLst>
                <a:ext uri="{FF2B5EF4-FFF2-40B4-BE49-F238E27FC236}">
                  <a16:creationId xmlns:a16="http://schemas.microsoft.com/office/drawing/2014/main" id="{11D99843-CEEB-79F9-E6E3-B08590ECF96E}"/>
                </a:ext>
              </a:extLst>
            </p:cNvPr>
            <p:cNvSpPr/>
            <p:nvPr/>
          </p:nvSpPr>
          <p:spPr>
            <a:xfrm>
              <a:off x="3956704" y="4795205"/>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56" name="Rectangle 955">
              <a:extLst>
                <a:ext uri="{FF2B5EF4-FFF2-40B4-BE49-F238E27FC236}">
                  <a16:creationId xmlns:a16="http://schemas.microsoft.com/office/drawing/2014/main" id="{2619667B-D59C-37FE-65EE-E05A60A87C10}"/>
                </a:ext>
              </a:extLst>
            </p:cNvPr>
            <p:cNvSpPr/>
            <p:nvPr/>
          </p:nvSpPr>
          <p:spPr>
            <a:xfrm>
              <a:off x="4160843" y="4795205"/>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57" name="Rectangle 956">
              <a:extLst>
                <a:ext uri="{FF2B5EF4-FFF2-40B4-BE49-F238E27FC236}">
                  <a16:creationId xmlns:a16="http://schemas.microsoft.com/office/drawing/2014/main" id="{1279775B-A3EE-5D4D-1579-7B9ABFF4C795}"/>
                </a:ext>
              </a:extLst>
            </p:cNvPr>
            <p:cNvSpPr/>
            <p:nvPr/>
          </p:nvSpPr>
          <p:spPr>
            <a:xfrm>
              <a:off x="4364982"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58" name="Rectangle 957">
              <a:extLst>
                <a:ext uri="{FF2B5EF4-FFF2-40B4-BE49-F238E27FC236}">
                  <a16:creationId xmlns:a16="http://schemas.microsoft.com/office/drawing/2014/main" id="{FCC6658B-F9C2-89EB-F67A-3BD61889FE65}"/>
                </a:ext>
              </a:extLst>
            </p:cNvPr>
            <p:cNvSpPr/>
            <p:nvPr/>
          </p:nvSpPr>
          <p:spPr>
            <a:xfrm>
              <a:off x="4569121" y="4795205"/>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59" name="Rectangle 958">
              <a:extLst>
                <a:ext uri="{FF2B5EF4-FFF2-40B4-BE49-F238E27FC236}">
                  <a16:creationId xmlns:a16="http://schemas.microsoft.com/office/drawing/2014/main" id="{6107D792-3D2D-F394-30AD-9D43A410DE56}"/>
                </a:ext>
              </a:extLst>
            </p:cNvPr>
            <p:cNvSpPr/>
            <p:nvPr/>
          </p:nvSpPr>
          <p:spPr>
            <a:xfrm>
              <a:off x="4773260"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60" name="Rectangle 959">
              <a:extLst>
                <a:ext uri="{FF2B5EF4-FFF2-40B4-BE49-F238E27FC236}">
                  <a16:creationId xmlns:a16="http://schemas.microsoft.com/office/drawing/2014/main" id="{E6333D0C-CCD5-9C42-57F7-5ED3D4C2782C}"/>
                </a:ext>
              </a:extLst>
            </p:cNvPr>
            <p:cNvSpPr/>
            <p:nvPr/>
          </p:nvSpPr>
          <p:spPr>
            <a:xfrm>
              <a:off x="4977399" y="4795205"/>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61" name="Rectangle 960">
              <a:extLst>
                <a:ext uri="{FF2B5EF4-FFF2-40B4-BE49-F238E27FC236}">
                  <a16:creationId xmlns:a16="http://schemas.microsoft.com/office/drawing/2014/main" id="{640027DA-7A2F-EE89-9E28-3EEC857CF9ED}"/>
                </a:ext>
              </a:extLst>
            </p:cNvPr>
            <p:cNvSpPr/>
            <p:nvPr/>
          </p:nvSpPr>
          <p:spPr>
            <a:xfrm>
              <a:off x="5181538"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62" name="Rectangle 961">
              <a:extLst>
                <a:ext uri="{FF2B5EF4-FFF2-40B4-BE49-F238E27FC236}">
                  <a16:creationId xmlns:a16="http://schemas.microsoft.com/office/drawing/2014/main" id="{A6B94322-69BA-80FE-9E66-3D109B16633C}"/>
                </a:ext>
              </a:extLst>
            </p:cNvPr>
            <p:cNvSpPr/>
            <p:nvPr/>
          </p:nvSpPr>
          <p:spPr>
            <a:xfrm>
              <a:off x="5385677"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63" name="Rectangle 962">
              <a:extLst>
                <a:ext uri="{FF2B5EF4-FFF2-40B4-BE49-F238E27FC236}">
                  <a16:creationId xmlns:a16="http://schemas.microsoft.com/office/drawing/2014/main" id="{1299855C-91D2-86DC-209C-07B59D615D2C}"/>
                </a:ext>
              </a:extLst>
            </p:cNvPr>
            <p:cNvSpPr/>
            <p:nvPr/>
          </p:nvSpPr>
          <p:spPr>
            <a:xfrm>
              <a:off x="5589817"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64" name="Rectangle 963">
              <a:extLst>
                <a:ext uri="{FF2B5EF4-FFF2-40B4-BE49-F238E27FC236}">
                  <a16:creationId xmlns:a16="http://schemas.microsoft.com/office/drawing/2014/main" id="{6431A107-2112-2E85-B252-FE545AFEB865}"/>
                </a:ext>
              </a:extLst>
            </p:cNvPr>
            <p:cNvSpPr/>
            <p:nvPr/>
          </p:nvSpPr>
          <p:spPr>
            <a:xfrm>
              <a:off x="3548426"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65" name="Rectangle 964">
              <a:extLst>
                <a:ext uri="{FF2B5EF4-FFF2-40B4-BE49-F238E27FC236}">
                  <a16:creationId xmlns:a16="http://schemas.microsoft.com/office/drawing/2014/main" id="{C30A64B8-2D5F-667C-3640-C7EA15E368FE}"/>
                </a:ext>
              </a:extLst>
            </p:cNvPr>
            <p:cNvSpPr/>
            <p:nvPr/>
          </p:nvSpPr>
          <p:spPr>
            <a:xfrm>
              <a:off x="3752565"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66" name="Rectangle 965">
              <a:extLst>
                <a:ext uri="{FF2B5EF4-FFF2-40B4-BE49-F238E27FC236}">
                  <a16:creationId xmlns:a16="http://schemas.microsoft.com/office/drawing/2014/main" id="{D459A95B-18F6-7240-3ACF-4ED8DDAF1CD4}"/>
                </a:ext>
              </a:extLst>
            </p:cNvPr>
            <p:cNvSpPr/>
            <p:nvPr/>
          </p:nvSpPr>
          <p:spPr>
            <a:xfrm>
              <a:off x="3956704"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67" name="Rectangle 966">
              <a:extLst>
                <a:ext uri="{FF2B5EF4-FFF2-40B4-BE49-F238E27FC236}">
                  <a16:creationId xmlns:a16="http://schemas.microsoft.com/office/drawing/2014/main" id="{84E0B75D-5939-6284-2A58-5E2FC64C5298}"/>
                </a:ext>
              </a:extLst>
            </p:cNvPr>
            <p:cNvSpPr/>
            <p:nvPr/>
          </p:nvSpPr>
          <p:spPr>
            <a:xfrm>
              <a:off x="4160843"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68" name="Rectangle 967">
              <a:extLst>
                <a:ext uri="{FF2B5EF4-FFF2-40B4-BE49-F238E27FC236}">
                  <a16:creationId xmlns:a16="http://schemas.microsoft.com/office/drawing/2014/main" id="{EAA5C3B9-B42C-8E29-A322-872922B76E27}"/>
                </a:ext>
              </a:extLst>
            </p:cNvPr>
            <p:cNvSpPr/>
            <p:nvPr/>
          </p:nvSpPr>
          <p:spPr>
            <a:xfrm>
              <a:off x="4364982" y="5007884"/>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69" name="Rectangle 968">
              <a:extLst>
                <a:ext uri="{FF2B5EF4-FFF2-40B4-BE49-F238E27FC236}">
                  <a16:creationId xmlns:a16="http://schemas.microsoft.com/office/drawing/2014/main" id="{0AAA180C-8967-64E9-398C-64245F975861}"/>
                </a:ext>
              </a:extLst>
            </p:cNvPr>
            <p:cNvSpPr/>
            <p:nvPr/>
          </p:nvSpPr>
          <p:spPr>
            <a:xfrm>
              <a:off x="4569121" y="5007884"/>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70" name="Rectangle 969">
              <a:extLst>
                <a:ext uri="{FF2B5EF4-FFF2-40B4-BE49-F238E27FC236}">
                  <a16:creationId xmlns:a16="http://schemas.microsoft.com/office/drawing/2014/main" id="{F46471E8-B839-94BB-B148-02B701611908}"/>
                </a:ext>
              </a:extLst>
            </p:cNvPr>
            <p:cNvSpPr/>
            <p:nvPr/>
          </p:nvSpPr>
          <p:spPr>
            <a:xfrm>
              <a:off x="4773260" y="5007884"/>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71" name="Rectangle 970">
              <a:extLst>
                <a:ext uri="{FF2B5EF4-FFF2-40B4-BE49-F238E27FC236}">
                  <a16:creationId xmlns:a16="http://schemas.microsoft.com/office/drawing/2014/main" id="{73A2D143-7A9B-C902-C462-413079EBB92F}"/>
                </a:ext>
              </a:extLst>
            </p:cNvPr>
            <p:cNvSpPr/>
            <p:nvPr/>
          </p:nvSpPr>
          <p:spPr>
            <a:xfrm>
              <a:off x="4977399"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72" name="Rectangle 971">
              <a:extLst>
                <a:ext uri="{FF2B5EF4-FFF2-40B4-BE49-F238E27FC236}">
                  <a16:creationId xmlns:a16="http://schemas.microsoft.com/office/drawing/2014/main" id="{E8E81DF6-21B4-D96A-BAEC-575772C58F5C}"/>
                </a:ext>
              </a:extLst>
            </p:cNvPr>
            <p:cNvSpPr/>
            <p:nvPr/>
          </p:nvSpPr>
          <p:spPr>
            <a:xfrm>
              <a:off x="5181538"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73" name="Rectangle 972">
              <a:extLst>
                <a:ext uri="{FF2B5EF4-FFF2-40B4-BE49-F238E27FC236}">
                  <a16:creationId xmlns:a16="http://schemas.microsoft.com/office/drawing/2014/main" id="{8E1152D3-0110-A4ED-3D83-4326A3F370E5}"/>
                </a:ext>
              </a:extLst>
            </p:cNvPr>
            <p:cNvSpPr/>
            <p:nvPr/>
          </p:nvSpPr>
          <p:spPr>
            <a:xfrm>
              <a:off x="5385677"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74" name="Rectangle 973">
              <a:extLst>
                <a:ext uri="{FF2B5EF4-FFF2-40B4-BE49-F238E27FC236}">
                  <a16:creationId xmlns:a16="http://schemas.microsoft.com/office/drawing/2014/main" id="{7067A0E9-2CBD-8E8B-6447-683DEF7DD572}"/>
                </a:ext>
              </a:extLst>
            </p:cNvPr>
            <p:cNvSpPr/>
            <p:nvPr/>
          </p:nvSpPr>
          <p:spPr>
            <a:xfrm>
              <a:off x="5589817"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75" name="Rectangle 974">
              <a:extLst>
                <a:ext uri="{FF2B5EF4-FFF2-40B4-BE49-F238E27FC236}">
                  <a16:creationId xmlns:a16="http://schemas.microsoft.com/office/drawing/2014/main" id="{50A5AA2D-75A9-F978-47AA-73830F105073}"/>
                </a:ext>
              </a:extLst>
            </p:cNvPr>
            <p:cNvSpPr/>
            <p:nvPr/>
          </p:nvSpPr>
          <p:spPr>
            <a:xfrm>
              <a:off x="3548426"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76" name="Rectangle 975">
              <a:extLst>
                <a:ext uri="{FF2B5EF4-FFF2-40B4-BE49-F238E27FC236}">
                  <a16:creationId xmlns:a16="http://schemas.microsoft.com/office/drawing/2014/main" id="{329797DF-0539-F705-D99C-37C132559401}"/>
                </a:ext>
              </a:extLst>
            </p:cNvPr>
            <p:cNvSpPr/>
            <p:nvPr/>
          </p:nvSpPr>
          <p:spPr>
            <a:xfrm>
              <a:off x="3752565"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77" name="Rectangle 976">
              <a:extLst>
                <a:ext uri="{FF2B5EF4-FFF2-40B4-BE49-F238E27FC236}">
                  <a16:creationId xmlns:a16="http://schemas.microsoft.com/office/drawing/2014/main" id="{38960D71-EF26-0EDD-E2D1-16ACD7DA90B4}"/>
                </a:ext>
              </a:extLst>
            </p:cNvPr>
            <p:cNvSpPr/>
            <p:nvPr/>
          </p:nvSpPr>
          <p:spPr>
            <a:xfrm>
              <a:off x="3956704"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78" name="Rectangle 977">
              <a:extLst>
                <a:ext uri="{FF2B5EF4-FFF2-40B4-BE49-F238E27FC236}">
                  <a16:creationId xmlns:a16="http://schemas.microsoft.com/office/drawing/2014/main" id="{92531302-D121-0B47-943B-88A0B8839E98}"/>
                </a:ext>
              </a:extLst>
            </p:cNvPr>
            <p:cNvSpPr/>
            <p:nvPr/>
          </p:nvSpPr>
          <p:spPr>
            <a:xfrm>
              <a:off x="4160843"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79" name="Rectangle 978">
              <a:extLst>
                <a:ext uri="{FF2B5EF4-FFF2-40B4-BE49-F238E27FC236}">
                  <a16:creationId xmlns:a16="http://schemas.microsoft.com/office/drawing/2014/main" id="{9C18ECFF-C2A5-3D7A-039D-742A821D4F8D}"/>
                </a:ext>
              </a:extLst>
            </p:cNvPr>
            <p:cNvSpPr/>
            <p:nvPr/>
          </p:nvSpPr>
          <p:spPr>
            <a:xfrm>
              <a:off x="4364982"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80" name="Rectangle 979">
              <a:extLst>
                <a:ext uri="{FF2B5EF4-FFF2-40B4-BE49-F238E27FC236}">
                  <a16:creationId xmlns:a16="http://schemas.microsoft.com/office/drawing/2014/main" id="{87BB2D82-366B-4153-3479-BCEE52B7B800}"/>
                </a:ext>
              </a:extLst>
            </p:cNvPr>
            <p:cNvSpPr/>
            <p:nvPr/>
          </p:nvSpPr>
          <p:spPr>
            <a:xfrm>
              <a:off x="4569121"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81" name="Rectangle 980">
              <a:extLst>
                <a:ext uri="{FF2B5EF4-FFF2-40B4-BE49-F238E27FC236}">
                  <a16:creationId xmlns:a16="http://schemas.microsoft.com/office/drawing/2014/main" id="{30BC0B68-C086-4544-4891-00F2805A4A8A}"/>
                </a:ext>
              </a:extLst>
            </p:cNvPr>
            <p:cNvSpPr/>
            <p:nvPr/>
          </p:nvSpPr>
          <p:spPr>
            <a:xfrm>
              <a:off x="4773260"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82" name="Rectangle 981">
              <a:extLst>
                <a:ext uri="{FF2B5EF4-FFF2-40B4-BE49-F238E27FC236}">
                  <a16:creationId xmlns:a16="http://schemas.microsoft.com/office/drawing/2014/main" id="{05BBACDC-BF56-0F4C-727B-7C588920718F}"/>
                </a:ext>
              </a:extLst>
            </p:cNvPr>
            <p:cNvSpPr/>
            <p:nvPr/>
          </p:nvSpPr>
          <p:spPr>
            <a:xfrm>
              <a:off x="4977399"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83" name="Rectangle 982">
              <a:extLst>
                <a:ext uri="{FF2B5EF4-FFF2-40B4-BE49-F238E27FC236}">
                  <a16:creationId xmlns:a16="http://schemas.microsoft.com/office/drawing/2014/main" id="{33D8399F-805A-AF51-DEA2-7BC96196A9A3}"/>
                </a:ext>
              </a:extLst>
            </p:cNvPr>
            <p:cNvSpPr/>
            <p:nvPr/>
          </p:nvSpPr>
          <p:spPr>
            <a:xfrm>
              <a:off x="5181538"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84" name="Rectangle 983">
              <a:extLst>
                <a:ext uri="{FF2B5EF4-FFF2-40B4-BE49-F238E27FC236}">
                  <a16:creationId xmlns:a16="http://schemas.microsoft.com/office/drawing/2014/main" id="{CD14B5CC-1F8D-5986-ECDB-774865C6996E}"/>
                </a:ext>
              </a:extLst>
            </p:cNvPr>
            <p:cNvSpPr/>
            <p:nvPr/>
          </p:nvSpPr>
          <p:spPr>
            <a:xfrm>
              <a:off x="5385677"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85" name="Rectangle 984">
              <a:extLst>
                <a:ext uri="{FF2B5EF4-FFF2-40B4-BE49-F238E27FC236}">
                  <a16:creationId xmlns:a16="http://schemas.microsoft.com/office/drawing/2014/main" id="{B51351ED-C10C-EDB1-BD1B-0D203730979F}"/>
                </a:ext>
              </a:extLst>
            </p:cNvPr>
            <p:cNvSpPr/>
            <p:nvPr/>
          </p:nvSpPr>
          <p:spPr>
            <a:xfrm>
              <a:off x="5589817"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86" name="Rectangle 985">
              <a:extLst>
                <a:ext uri="{FF2B5EF4-FFF2-40B4-BE49-F238E27FC236}">
                  <a16:creationId xmlns:a16="http://schemas.microsoft.com/office/drawing/2014/main" id="{60E87774-8B41-FDE1-9EDE-01C35DF92B86}"/>
                </a:ext>
              </a:extLst>
            </p:cNvPr>
            <p:cNvSpPr/>
            <p:nvPr/>
          </p:nvSpPr>
          <p:spPr>
            <a:xfrm>
              <a:off x="3548426"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87" name="Rectangle 986">
              <a:extLst>
                <a:ext uri="{FF2B5EF4-FFF2-40B4-BE49-F238E27FC236}">
                  <a16:creationId xmlns:a16="http://schemas.microsoft.com/office/drawing/2014/main" id="{8DC07F0A-897C-1621-9F1B-79F75E620E3A}"/>
                </a:ext>
              </a:extLst>
            </p:cNvPr>
            <p:cNvSpPr/>
            <p:nvPr/>
          </p:nvSpPr>
          <p:spPr>
            <a:xfrm>
              <a:off x="3752565"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88" name="Rectangle 987">
              <a:extLst>
                <a:ext uri="{FF2B5EF4-FFF2-40B4-BE49-F238E27FC236}">
                  <a16:creationId xmlns:a16="http://schemas.microsoft.com/office/drawing/2014/main" id="{A1EC1FC7-6EBA-2C4F-11ED-3CB67BE04707}"/>
                </a:ext>
              </a:extLst>
            </p:cNvPr>
            <p:cNvSpPr/>
            <p:nvPr/>
          </p:nvSpPr>
          <p:spPr>
            <a:xfrm>
              <a:off x="3956704"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89" name="Rectangle 988">
              <a:extLst>
                <a:ext uri="{FF2B5EF4-FFF2-40B4-BE49-F238E27FC236}">
                  <a16:creationId xmlns:a16="http://schemas.microsoft.com/office/drawing/2014/main" id="{1848CB98-CBF1-37EA-E5F4-7ABC236D7ADE}"/>
                </a:ext>
              </a:extLst>
            </p:cNvPr>
            <p:cNvSpPr/>
            <p:nvPr/>
          </p:nvSpPr>
          <p:spPr>
            <a:xfrm>
              <a:off x="4160843"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90" name="Rectangle 989">
              <a:extLst>
                <a:ext uri="{FF2B5EF4-FFF2-40B4-BE49-F238E27FC236}">
                  <a16:creationId xmlns:a16="http://schemas.microsoft.com/office/drawing/2014/main" id="{829527FA-977D-39F4-1311-EF6EC6270617}"/>
                </a:ext>
              </a:extLst>
            </p:cNvPr>
            <p:cNvSpPr/>
            <p:nvPr/>
          </p:nvSpPr>
          <p:spPr>
            <a:xfrm>
              <a:off x="4364982"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91" name="Rectangle 990">
              <a:extLst>
                <a:ext uri="{FF2B5EF4-FFF2-40B4-BE49-F238E27FC236}">
                  <a16:creationId xmlns:a16="http://schemas.microsoft.com/office/drawing/2014/main" id="{C632AA31-1D10-979A-7D13-F49AF87B675E}"/>
                </a:ext>
              </a:extLst>
            </p:cNvPr>
            <p:cNvSpPr/>
            <p:nvPr/>
          </p:nvSpPr>
          <p:spPr>
            <a:xfrm>
              <a:off x="4569121"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92" name="Rectangle 991">
              <a:extLst>
                <a:ext uri="{FF2B5EF4-FFF2-40B4-BE49-F238E27FC236}">
                  <a16:creationId xmlns:a16="http://schemas.microsoft.com/office/drawing/2014/main" id="{98137563-A867-CF9B-02BE-F007A0E6769B}"/>
                </a:ext>
              </a:extLst>
            </p:cNvPr>
            <p:cNvSpPr/>
            <p:nvPr/>
          </p:nvSpPr>
          <p:spPr>
            <a:xfrm>
              <a:off x="4773260"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93" name="Rectangle 992">
              <a:extLst>
                <a:ext uri="{FF2B5EF4-FFF2-40B4-BE49-F238E27FC236}">
                  <a16:creationId xmlns:a16="http://schemas.microsoft.com/office/drawing/2014/main" id="{C894705B-E6DD-927D-3252-3A909EA00C32}"/>
                </a:ext>
              </a:extLst>
            </p:cNvPr>
            <p:cNvSpPr/>
            <p:nvPr/>
          </p:nvSpPr>
          <p:spPr>
            <a:xfrm>
              <a:off x="4977399"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94" name="Rectangle 993">
              <a:extLst>
                <a:ext uri="{FF2B5EF4-FFF2-40B4-BE49-F238E27FC236}">
                  <a16:creationId xmlns:a16="http://schemas.microsoft.com/office/drawing/2014/main" id="{77CF9A09-F469-E91F-638A-CC0A9AA47AA5}"/>
                </a:ext>
              </a:extLst>
            </p:cNvPr>
            <p:cNvSpPr/>
            <p:nvPr/>
          </p:nvSpPr>
          <p:spPr>
            <a:xfrm>
              <a:off x="5181538"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95" name="Rectangle 994">
              <a:extLst>
                <a:ext uri="{FF2B5EF4-FFF2-40B4-BE49-F238E27FC236}">
                  <a16:creationId xmlns:a16="http://schemas.microsoft.com/office/drawing/2014/main" id="{F81BC094-3587-4B8A-7A92-529EE43007AB}"/>
                </a:ext>
              </a:extLst>
            </p:cNvPr>
            <p:cNvSpPr/>
            <p:nvPr/>
          </p:nvSpPr>
          <p:spPr>
            <a:xfrm>
              <a:off x="5385677"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96" name="Rectangle 995">
              <a:extLst>
                <a:ext uri="{FF2B5EF4-FFF2-40B4-BE49-F238E27FC236}">
                  <a16:creationId xmlns:a16="http://schemas.microsoft.com/office/drawing/2014/main" id="{B00C6F7F-4CB9-9FE0-0E9C-FA10B5C9C546}"/>
                </a:ext>
              </a:extLst>
            </p:cNvPr>
            <p:cNvSpPr/>
            <p:nvPr/>
          </p:nvSpPr>
          <p:spPr>
            <a:xfrm>
              <a:off x="5589817"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97" name="Rectangle 996">
              <a:extLst>
                <a:ext uri="{FF2B5EF4-FFF2-40B4-BE49-F238E27FC236}">
                  <a16:creationId xmlns:a16="http://schemas.microsoft.com/office/drawing/2014/main" id="{622D3315-2199-1F8F-C941-AAF9DB3F991E}"/>
                </a:ext>
              </a:extLst>
            </p:cNvPr>
            <p:cNvSpPr/>
            <p:nvPr/>
          </p:nvSpPr>
          <p:spPr>
            <a:xfrm>
              <a:off x="3548426"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98" name="Rectangle 997">
              <a:extLst>
                <a:ext uri="{FF2B5EF4-FFF2-40B4-BE49-F238E27FC236}">
                  <a16:creationId xmlns:a16="http://schemas.microsoft.com/office/drawing/2014/main" id="{5858AA4D-94EE-25F2-287F-1EC314B363E1}"/>
                </a:ext>
              </a:extLst>
            </p:cNvPr>
            <p:cNvSpPr/>
            <p:nvPr/>
          </p:nvSpPr>
          <p:spPr>
            <a:xfrm>
              <a:off x="3752565"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999" name="Rectangle 998">
              <a:extLst>
                <a:ext uri="{FF2B5EF4-FFF2-40B4-BE49-F238E27FC236}">
                  <a16:creationId xmlns:a16="http://schemas.microsoft.com/office/drawing/2014/main" id="{A5E5D5EB-21F2-9C20-DCFD-3503B22752B7}"/>
                </a:ext>
              </a:extLst>
            </p:cNvPr>
            <p:cNvSpPr/>
            <p:nvPr/>
          </p:nvSpPr>
          <p:spPr>
            <a:xfrm>
              <a:off x="3956704"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00" name="Rectangle 999">
              <a:extLst>
                <a:ext uri="{FF2B5EF4-FFF2-40B4-BE49-F238E27FC236}">
                  <a16:creationId xmlns:a16="http://schemas.microsoft.com/office/drawing/2014/main" id="{1E6647CC-58CE-40B7-A69A-6EF15DAB3043}"/>
                </a:ext>
              </a:extLst>
            </p:cNvPr>
            <p:cNvSpPr/>
            <p:nvPr/>
          </p:nvSpPr>
          <p:spPr>
            <a:xfrm>
              <a:off x="4160843"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01" name="Rectangle 1000">
              <a:extLst>
                <a:ext uri="{FF2B5EF4-FFF2-40B4-BE49-F238E27FC236}">
                  <a16:creationId xmlns:a16="http://schemas.microsoft.com/office/drawing/2014/main" id="{53891198-80FB-764B-0FD8-C891C106B079}"/>
                </a:ext>
              </a:extLst>
            </p:cNvPr>
            <p:cNvSpPr/>
            <p:nvPr/>
          </p:nvSpPr>
          <p:spPr>
            <a:xfrm>
              <a:off x="4364982"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02" name="Rectangle 1001">
              <a:extLst>
                <a:ext uri="{FF2B5EF4-FFF2-40B4-BE49-F238E27FC236}">
                  <a16:creationId xmlns:a16="http://schemas.microsoft.com/office/drawing/2014/main" id="{9F9F5BB0-B3BE-D69D-CC14-FECB6CA4A589}"/>
                </a:ext>
              </a:extLst>
            </p:cNvPr>
            <p:cNvSpPr/>
            <p:nvPr/>
          </p:nvSpPr>
          <p:spPr>
            <a:xfrm>
              <a:off x="4569121"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03" name="Rectangle 1002">
              <a:extLst>
                <a:ext uri="{FF2B5EF4-FFF2-40B4-BE49-F238E27FC236}">
                  <a16:creationId xmlns:a16="http://schemas.microsoft.com/office/drawing/2014/main" id="{E063A987-8CD4-C105-1986-F2CE132F596A}"/>
                </a:ext>
              </a:extLst>
            </p:cNvPr>
            <p:cNvSpPr/>
            <p:nvPr/>
          </p:nvSpPr>
          <p:spPr>
            <a:xfrm>
              <a:off x="4773260" y="564592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04" name="Rectangle 1003">
              <a:extLst>
                <a:ext uri="{FF2B5EF4-FFF2-40B4-BE49-F238E27FC236}">
                  <a16:creationId xmlns:a16="http://schemas.microsoft.com/office/drawing/2014/main" id="{B9511747-DFD8-E914-EC60-9432DEDCD7B0}"/>
                </a:ext>
              </a:extLst>
            </p:cNvPr>
            <p:cNvSpPr/>
            <p:nvPr/>
          </p:nvSpPr>
          <p:spPr>
            <a:xfrm>
              <a:off x="4977399"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05" name="Rectangle 1004">
              <a:extLst>
                <a:ext uri="{FF2B5EF4-FFF2-40B4-BE49-F238E27FC236}">
                  <a16:creationId xmlns:a16="http://schemas.microsoft.com/office/drawing/2014/main" id="{C9D2A562-4DF9-A198-080F-C303CBA8E1F1}"/>
                </a:ext>
              </a:extLst>
            </p:cNvPr>
            <p:cNvSpPr/>
            <p:nvPr/>
          </p:nvSpPr>
          <p:spPr>
            <a:xfrm>
              <a:off x="5181538" y="564592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06" name="Rectangle 1005">
              <a:extLst>
                <a:ext uri="{FF2B5EF4-FFF2-40B4-BE49-F238E27FC236}">
                  <a16:creationId xmlns:a16="http://schemas.microsoft.com/office/drawing/2014/main" id="{7D19E70B-A188-0C89-8303-65E2E967F771}"/>
                </a:ext>
              </a:extLst>
            </p:cNvPr>
            <p:cNvSpPr/>
            <p:nvPr/>
          </p:nvSpPr>
          <p:spPr>
            <a:xfrm>
              <a:off x="5385677"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07" name="Rectangle 1006">
              <a:extLst>
                <a:ext uri="{FF2B5EF4-FFF2-40B4-BE49-F238E27FC236}">
                  <a16:creationId xmlns:a16="http://schemas.microsoft.com/office/drawing/2014/main" id="{1A35C0E6-A40B-E803-76A8-FC8F142C1DB9}"/>
                </a:ext>
              </a:extLst>
            </p:cNvPr>
            <p:cNvSpPr/>
            <p:nvPr/>
          </p:nvSpPr>
          <p:spPr>
            <a:xfrm>
              <a:off x="5589817"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08" name="Rectangle 1007">
              <a:extLst>
                <a:ext uri="{FF2B5EF4-FFF2-40B4-BE49-F238E27FC236}">
                  <a16:creationId xmlns:a16="http://schemas.microsoft.com/office/drawing/2014/main" id="{85F37D99-B7E4-F879-6CFB-F3E48277BA6A}"/>
                </a:ext>
              </a:extLst>
            </p:cNvPr>
            <p:cNvSpPr/>
            <p:nvPr/>
          </p:nvSpPr>
          <p:spPr>
            <a:xfrm>
              <a:off x="3548426"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09" name="Rectangle 1008">
              <a:extLst>
                <a:ext uri="{FF2B5EF4-FFF2-40B4-BE49-F238E27FC236}">
                  <a16:creationId xmlns:a16="http://schemas.microsoft.com/office/drawing/2014/main" id="{77B2AB4D-1BD7-4BB0-5068-96EB4C01BD91}"/>
                </a:ext>
              </a:extLst>
            </p:cNvPr>
            <p:cNvSpPr/>
            <p:nvPr/>
          </p:nvSpPr>
          <p:spPr>
            <a:xfrm>
              <a:off x="3752565"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10" name="Rectangle 1009">
              <a:extLst>
                <a:ext uri="{FF2B5EF4-FFF2-40B4-BE49-F238E27FC236}">
                  <a16:creationId xmlns:a16="http://schemas.microsoft.com/office/drawing/2014/main" id="{AA150449-8B97-54D0-9CDB-7A6EB440EB89}"/>
                </a:ext>
              </a:extLst>
            </p:cNvPr>
            <p:cNvSpPr/>
            <p:nvPr/>
          </p:nvSpPr>
          <p:spPr>
            <a:xfrm>
              <a:off x="3956704" y="585860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11" name="Rectangle 1010">
              <a:extLst>
                <a:ext uri="{FF2B5EF4-FFF2-40B4-BE49-F238E27FC236}">
                  <a16:creationId xmlns:a16="http://schemas.microsoft.com/office/drawing/2014/main" id="{8F938944-21FF-73A4-5C23-416B146C4851}"/>
                </a:ext>
              </a:extLst>
            </p:cNvPr>
            <p:cNvSpPr/>
            <p:nvPr/>
          </p:nvSpPr>
          <p:spPr>
            <a:xfrm>
              <a:off x="4160843" y="585860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12" name="Rectangle 1011">
              <a:extLst>
                <a:ext uri="{FF2B5EF4-FFF2-40B4-BE49-F238E27FC236}">
                  <a16:creationId xmlns:a16="http://schemas.microsoft.com/office/drawing/2014/main" id="{ADE12B74-F9D7-44F2-5216-0A71F7ED245B}"/>
                </a:ext>
              </a:extLst>
            </p:cNvPr>
            <p:cNvSpPr/>
            <p:nvPr/>
          </p:nvSpPr>
          <p:spPr>
            <a:xfrm>
              <a:off x="4364982"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13" name="Rectangle 1012">
              <a:extLst>
                <a:ext uri="{FF2B5EF4-FFF2-40B4-BE49-F238E27FC236}">
                  <a16:creationId xmlns:a16="http://schemas.microsoft.com/office/drawing/2014/main" id="{015EDB2C-10F2-08F2-2DC5-FF7E5885B31C}"/>
                </a:ext>
              </a:extLst>
            </p:cNvPr>
            <p:cNvSpPr/>
            <p:nvPr/>
          </p:nvSpPr>
          <p:spPr>
            <a:xfrm>
              <a:off x="4569121"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14" name="Rectangle 1013">
              <a:extLst>
                <a:ext uri="{FF2B5EF4-FFF2-40B4-BE49-F238E27FC236}">
                  <a16:creationId xmlns:a16="http://schemas.microsoft.com/office/drawing/2014/main" id="{7F46B677-12BF-16A4-AC8B-3D9BF3B43A17}"/>
                </a:ext>
              </a:extLst>
            </p:cNvPr>
            <p:cNvSpPr/>
            <p:nvPr/>
          </p:nvSpPr>
          <p:spPr>
            <a:xfrm>
              <a:off x="4773260"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15" name="Rectangle 1014">
              <a:extLst>
                <a:ext uri="{FF2B5EF4-FFF2-40B4-BE49-F238E27FC236}">
                  <a16:creationId xmlns:a16="http://schemas.microsoft.com/office/drawing/2014/main" id="{7FE66A96-4B70-F9FC-E8CE-B09F1B723EBA}"/>
                </a:ext>
              </a:extLst>
            </p:cNvPr>
            <p:cNvSpPr/>
            <p:nvPr/>
          </p:nvSpPr>
          <p:spPr>
            <a:xfrm>
              <a:off x="4977399"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16" name="Rectangle 1015">
              <a:extLst>
                <a:ext uri="{FF2B5EF4-FFF2-40B4-BE49-F238E27FC236}">
                  <a16:creationId xmlns:a16="http://schemas.microsoft.com/office/drawing/2014/main" id="{69547AA8-7A4D-82D1-E5CC-493FF99974B1}"/>
                </a:ext>
              </a:extLst>
            </p:cNvPr>
            <p:cNvSpPr/>
            <p:nvPr/>
          </p:nvSpPr>
          <p:spPr>
            <a:xfrm>
              <a:off x="5181538" y="585860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17" name="Rectangle 1016">
              <a:extLst>
                <a:ext uri="{FF2B5EF4-FFF2-40B4-BE49-F238E27FC236}">
                  <a16:creationId xmlns:a16="http://schemas.microsoft.com/office/drawing/2014/main" id="{AC626EA1-C288-0D07-31F2-F35B54791951}"/>
                </a:ext>
              </a:extLst>
            </p:cNvPr>
            <p:cNvSpPr/>
            <p:nvPr/>
          </p:nvSpPr>
          <p:spPr>
            <a:xfrm>
              <a:off x="5385677"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18" name="Rectangle 1017">
              <a:extLst>
                <a:ext uri="{FF2B5EF4-FFF2-40B4-BE49-F238E27FC236}">
                  <a16:creationId xmlns:a16="http://schemas.microsoft.com/office/drawing/2014/main" id="{DBC33CAB-ABD9-08CD-1018-A6F5BA855E9F}"/>
                </a:ext>
              </a:extLst>
            </p:cNvPr>
            <p:cNvSpPr/>
            <p:nvPr/>
          </p:nvSpPr>
          <p:spPr>
            <a:xfrm>
              <a:off x="5589817"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grpSp>
      <p:grpSp>
        <p:nvGrpSpPr>
          <p:cNvPr id="1019" name="Group 1018">
            <a:extLst>
              <a:ext uri="{FF2B5EF4-FFF2-40B4-BE49-F238E27FC236}">
                <a16:creationId xmlns:a16="http://schemas.microsoft.com/office/drawing/2014/main" id="{39B348EB-37A1-F412-45D0-544422A17BF7}"/>
              </a:ext>
            </a:extLst>
          </p:cNvPr>
          <p:cNvGrpSpPr/>
          <p:nvPr/>
        </p:nvGrpSpPr>
        <p:grpSpPr>
          <a:xfrm>
            <a:off x="673434" y="4039551"/>
            <a:ext cx="1541113" cy="1451804"/>
            <a:chOff x="715084" y="3944489"/>
            <a:chExt cx="2196318" cy="2069039"/>
          </a:xfrm>
        </p:grpSpPr>
        <p:sp>
          <p:nvSpPr>
            <p:cNvPr id="1020" name="Rectangle 1019">
              <a:extLst>
                <a:ext uri="{FF2B5EF4-FFF2-40B4-BE49-F238E27FC236}">
                  <a16:creationId xmlns:a16="http://schemas.microsoft.com/office/drawing/2014/main" id="{55039243-29BB-FC9E-DA6C-6EB1E8D17773}"/>
                </a:ext>
              </a:extLst>
            </p:cNvPr>
            <p:cNvSpPr/>
            <p:nvPr/>
          </p:nvSpPr>
          <p:spPr>
            <a:xfrm>
              <a:off x="715084"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21" name="Rectangle 1020">
              <a:extLst>
                <a:ext uri="{FF2B5EF4-FFF2-40B4-BE49-F238E27FC236}">
                  <a16:creationId xmlns:a16="http://schemas.microsoft.com/office/drawing/2014/main" id="{79A20F75-2ECF-2167-E567-DB4683162854}"/>
                </a:ext>
              </a:extLst>
            </p:cNvPr>
            <p:cNvSpPr/>
            <p:nvPr/>
          </p:nvSpPr>
          <p:spPr>
            <a:xfrm>
              <a:off x="919223"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22" name="Rectangle 1021">
              <a:extLst>
                <a:ext uri="{FF2B5EF4-FFF2-40B4-BE49-F238E27FC236}">
                  <a16:creationId xmlns:a16="http://schemas.microsoft.com/office/drawing/2014/main" id="{F4639FAA-EF59-8AF3-FB4F-3BA1F9D443FE}"/>
                </a:ext>
              </a:extLst>
            </p:cNvPr>
            <p:cNvSpPr/>
            <p:nvPr/>
          </p:nvSpPr>
          <p:spPr>
            <a:xfrm>
              <a:off x="1123362"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23" name="Rectangle 1022">
              <a:extLst>
                <a:ext uri="{FF2B5EF4-FFF2-40B4-BE49-F238E27FC236}">
                  <a16:creationId xmlns:a16="http://schemas.microsoft.com/office/drawing/2014/main" id="{8FDD918C-FDC5-7F9C-F9EB-1A7D60010D64}"/>
                </a:ext>
              </a:extLst>
            </p:cNvPr>
            <p:cNvSpPr/>
            <p:nvPr/>
          </p:nvSpPr>
          <p:spPr>
            <a:xfrm>
              <a:off x="1327501"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24" name="Rectangle 1023">
              <a:extLst>
                <a:ext uri="{FF2B5EF4-FFF2-40B4-BE49-F238E27FC236}">
                  <a16:creationId xmlns:a16="http://schemas.microsoft.com/office/drawing/2014/main" id="{3C2A09E4-B4C8-3ACE-7BAC-0704B382AD55}"/>
                </a:ext>
              </a:extLst>
            </p:cNvPr>
            <p:cNvSpPr/>
            <p:nvPr/>
          </p:nvSpPr>
          <p:spPr>
            <a:xfrm>
              <a:off x="1531640"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25" name="Rectangle 1024">
              <a:extLst>
                <a:ext uri="{FF2B5EF4-FFF2-40B4-BE49-F238E27FC236}">
                  <a16:creationId xmlns:a16="http://schemas.microsoft.com/office/drawing/2014/main" id="{F3284CB3-668B-8271-5D3F-A648CAF47249}"/>
                </a:ext>
              </a:extLst>
            </p:cNvPr>
            <p:cNvSpPr/>
            <p:nvPr/>
          </p:nvSpPr>
          <p:spPr>
            <a:xfrm>
              <a:off x="1735779"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26" name="Rectangle 1025">
              <a:extLst>
                <a:ext uri="{FF2B5EF4-FFF2-40B4-BE49-F238E27FC236}">
                  <a16:creationId xmlns:a16="http://schemas.microsoft.com/office/drawing/2014/main" id="{00AB6014-C0D9-C446-7733-BDC0045FA9F2}"/>
                </a:ext>
              </a:extLst>
            </p:cNvPr>
            <p:cNvSpPr/>
            <p:nvPr/>
          </p:nvSpPr>
          <p:spPr>
            <a:xfrm>
              <a:off x="1939918"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27" name="Rectangle 1026">
              <a:extLst>
                <a:ext uri="{FF2B5EF4-FFF2-40B4-BE49-F238E27FC236}">
                  <a16:creationId xmlns:a16="http://schemas.microsoft.com/office/drawing/2014/main" id="{9ABB5D07-5BB6-8B90-819A-DA2C666A6220}"/>
                </a:ext>
              </a:extLst>
            </p:cNvPr>
            <p:cNvSpPr/>
            <p:nvPr/>
          </p:nvSpPr>
          <p:spPr>
            <a:xfrm>
              <a:off x="2144057"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28" name="Rectangle 1027">
              <a:extLst>
                <a:ext uri="{FF2B5EF4-FFF2-40B4-BE49-F238E27FC236}">
                  <a16:creationId xmlns:a16="http://schemas.microsoft.com/office/drawing/2014/main" id="{2931D6A7-AFB1-EE13-28AA-3B52B31679A4}"/>
                </a:ext>
              </a:extLst>
            </p:cNvPr>
            <p:cNvSpPr/>
            <p:nvPr/>
          </p:nvSpPr>
          <p:spPr>
            <a:xfrm>
              <a:off x="2348196"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29" name="Rectangle 1028">
              <a:extLst>
                <a:ext uri="{FF2B5EF4-FFF2-40B4-BE49-F238E27FC236}">
                  <a16:creationId xmlns:a16="http://schemas.microsoft.com/office/drawing/2014/main" id="{2E4790F5-B2D7-B7D6-BA64-01315FB6ECB8}"/>
                </a:ext>
              </a:extLst>
            </p:cNvPr>
            <p:cNvSpPr/>
            <p:nvPr/>
          </p:nvSpPr>
          <p:spPr>
            <a:xfrm>
              <a:off x="2552335"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30" name="Rectangle 1029">
              <a:extLst>
                <a:ext uri="{FF2B5EF4-FFF2-40B4-BE49-F238E27FC236}">
                  <a16:creationId xmlns:a16="http://schemas.microsoft.com/office/drawing/2014/main" id="{0E5AA87A-E853-3E06-489D-819315410C2F}"/>
                </a:ext>
              </a:extLst>
            </p:cNvPr>
            <p:cNvSpPr/>
            <p:nvPr/>
          </p:nvSpPr>
          <p:spPr>
            <a:xfrm>
              <a:off x="2756475" y="3944489"/>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31" name="Rectangle 1030">
              <a:extLst>
                <a:ext uri="{FF2B5EF4-FFF2-40B4-BE49-F238E27FC236}">
                  <a16:creationId xmlns:a16="http://schemas.microsoft.com/office/drawing/2014/main" id="{DC0A47E4-AA9B-2647-43A8-2EE000841876}"/>
                </a:ext>
              </a:extLst>
            </p:cNvPr>
            <p:cNvSpPr/>
            <p:nvPr/>
          </p:nvSpPr>
          <p:spPr>
            <a:xfrm>
              <a:off x="715084"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32" name="Rectangle 1031">
              <a:extLst>
                <a:ext uri="{FF2B5EF4-FFF2-40B4-BE49-F238E27FC236}">
                  <a16:creationId xmlns:a16="http://schemas.microsoft.com/office/drawing/2014/main" id="{EC1CD359-D483-7207-2107-4D73178564A5}"/>
                </a:ext>
              </a:extLst>
            </p:cNvPr>
            <p:cNvSpPr/>
            <p:nvPr/>
          </p:nvSpPr>
          <p:spPr>
            <a:xfrm>
              <a:off x="919223"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33" name="Rectangle 1032">
              <a:extLst>
                <a:ext uri="{FF2B5EF4-FFF2-40B4-BE49-F238E27FC236}">
                  <a16:creationId xmlns:a16="http://schemas.microsoft.com/office/drawing/2014/main" id="{958C717F-E664-BC0B-7FB9-9E16A1D2611B}"/>
                </a:ext>
              </a:extLst>
            </p:cNvPr>
            <p:cNvSpPr/>
            <p:nvPr/>
          </p:nvSpPr>
          <p:spPr>
            <a:xfrm>
              <a:off x="1123362"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34" name="Rectangle 1033">
              <a:extLst>
                <a:ext uri="{FF2B5EF4-FFF2-40B4-BE49-F238E27FC236}">
                  <a16:creationId xmlns:a16="http://schemas.microsoft.com/office/drawing/2014/main" id="{0CEF2426-2C8F-850B-088E-E28039ECA158}"/>
                </a:ext>
              </a:extLst>
            </p:cNvPr>
            <p:cNvSpPr/>
            <p:nvPr/>
          </p:nvSpPr>
          <p:spPr>
            <a:xfrm>
              <a:off x="1327501"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35" name="Rectangle 1034">
              <a:extLst>
                <a:ext uri="{FF2B5EF4-FFF2-40B4-BE49-F238E27FC236}">
                  <a16:creationId xmlns:a16="http://schemas.microsoft.com/office/drawing/2014/main" id="{94EE6EBF-499D-936F-9E0F-F64DFC0BB848}"/>
                </a:ext>
              </a:extLst>
            </p:cNvPr>
            <p:cNvSpPr/>
            <p:nvPr/>
          </p:nvSpPr>
          <p:spPr>
            <a:xfrm>
              <a:off x="1531640"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36" name="Rectangle 1035">
              <a:extLst>
                <a:ext uri="{FF2B5EF4-FFF2-40B4-BE49-F238E27FC236}">
                  <a16:creationId xmlns:a16="http://schemas.microsoft.com/office/drawing/2014/main" id="{52A0AEF4-6E0D-4DD1-5C89-C18CAA4985FA}"/>
                </a:ext>
              </a:extLst>
            </p:cNvPr>
            <p:cNvSpPr/>
            <p:nvPr/>
          </p:nvSpPr>
          <p:spPr>
            <a:xfrm>
              <a:off x="1735779"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37" name="Rectangle 1036">
              <a:extLst>
                <a:ext uri="{FF2B5EF4-FFF2-40B4-BE49-F238E27FC236}">
                  <a16:creationId xmlns:a16="http://schemas.microsoft.com/office/drawing/2014/main" id="{8AA23C7B-BA87-9947-0A5B-6DA3C77473E8}"/>
                </a:ext>
              </a:extLst>
            </p:cNvPr>
            <p:cNvSpPr/>
            <p:nvPr/>
          </p:nvSpPr>
          <p:spPr>
            <a:xfrm>
              <a:off x="1939918"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38" name="Rectangle 1037">
              <a:extLst>
                <a:ext uri="{FF2B5EF4-FFF2-40B4-BE49-F238E27FC236}">
                  <a16:creationId xmlns:a16="http://schemas.microsoft.com/office/drawing/2014/main" id="{7944BD52-E2B4-2FAD-C977-52C6FF54A666}"/>
                </a:ext>
              </a:extLst>
            </p:cNvPr>
            <p:cNvSpPr/>
            <p:nvPr/>
          </p:nvSpPr>
          <p:spPr>
            <a:xfrm>
              <a:off x="2144057"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39" name="Rectangle 1038">
              <a:extLst>
                <a:ext uri="{FF2B5EF4-FFF2-40B4-BE49-F238E27FC236}">
                  <a16:creationId xmlns:a16="http://schemas.microsoft.com/office/drawing/2014/main" id="{1225C410-FE19-0A0C-7E2C-429A639F310A}"/>
                </a:ext>
              </a:extLst>
            </p:cNvPr>
            <p:cNvSpPr/>
            <p:nvPr/>
          </p:nvSpPr>
          <p:spPr>
            <a:xfrm>
              <a:off x="2348196"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40" name="Rectangle 1039">
              <a:extLst>
                <a:ext uri="{FF2B5EF4-FFF2-40B4-BE49-F238E27FC236}">
                  <a16:creationId xmlns:a16="http://schemas.microsoft.com/office/drawing/2014/main" id="{8AB55735-0B2E-FEBC-D741-10211E673DEB}"/>
                </a:ext>
              </a:extLst>
            </p:cNvPr>
            <p:cNvSpPr/>
            <p:nvPr/>
          </p:nvSpPr>
          <p:spPr>
            <a:xfrm>
              <a:off x="2552335"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41" name="Rectangle 1040">
              <a:extLst>
                <a:ext uri="{FF2B5EF4-FFF2-40B4-BE49-F238E27FC236}">
                  <a16:creationId xmlns:a16="http://schemas.microsoft.com/office/drawing/2014/main" id="{25F6A023-7683-ED7C-567A-CE6D7CB42C38}"/>
                </a:ext>
              </a:extLst>
            </p:cNvPr>
            <p:cNvSpPr/>
            <p:nvPr/>
          </p:nvSpPr>
          <p:spPr>
            <a:xfrm>
              <a:off x="2756475" y="4157168"/>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42" name="Rectangle 1041">
              <a:extLst>
                <a:ext uri="{FF2B5EF4-FFF2-40B4-BE49-F238E27FC236}">
                  <a16:creationId xmlns:a16="http://schemas.microsoft.com/office/drawing/2014/main" id="{FCDA5361-D4CD-901A-DD8B-698076F9EECE}"/>
                </a:ext>
              </a:extLst>
            </p:cNvPr>
            <p:cNvSpPr/>
            <p:nvPr/>
          </p:nvSpPr>
          <p:spPr>
            <a:xfrm>
              <a:off x="715084"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43" name="Rectangle 1042">
              <a:extLst>
                <a:ext uri="{FF2B5EF4-FFF2-40B4-BE49-F238E27FC236}">
                  <a16:creationId xmlns:a16="http://schemas.microsoft.com/office/drawing/2014/main" id="{68354A6B-821B-7B4A-BEC8-7304EB287AB2}"/>
                </a:ext>
              </a:extLst>
            </p:cNvPr>
            <p:cNvSpPr/>
            <p:nvPr/>
          </p:nvSpPr>
          <p:spPr>
            <a:xfrm>
              <a:off x="919223"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44" name="Rectangle 1043">
              <a:extLst>
                <a:ext uri="{FF2B5EF4-FFF2-40B4-BE49-F238E27FC236}">
                  <a16:creationId xmlns:a16="http://schemas.microsoft.com/office/drawing/2014/main" id="{E6FA5571-33E8-F726-698B-229DC334D972}"/>
                </a:ext>
              </a:extLst>
            </p:cNvPr>
            <p:cNvSpPr/>
            <p:nvPr/>
          </p:nvSpPr>
          <p:spPr>
            <a:xfrm>
              <a:off x="1123362"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45" name="Rectangle 1044">
              <a:extLst>
                <a:ext uri="{FF2B5EF4-FFF2-40B4-BE49-F238E27FC236}">
                  <a16:creationId xmlns:a16="http://schemas.microsoft.com/office/drawing/2014/main" id="{36598C20-EF8D-7719-6A12-3445A95EFDC2}"/>
                </a:ext>
              </a:extLst>
            </p:cNvPr>
            <p:cNvSpPr/>
            <p:nvPr/>
          </p:nvSpPr>
          <p:spPr>
            <a:xfrm>
              <a:off x="1327501"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46" name="Rectangle 1045">
              <a:extLst>
                <a:ext uri="{FF2B5EF4-FFF2-40B4-BE49-F238E27FC236}">
                  <a16:creationId xmlns:a16="http://schemas.microsoft.com/office/drawing/2014/main" id="{D82F4ADB-80A0-90C8-7A96-CB63855A4D55}"/>
                </a:ext>
              </a:extLst>
            </p:cNvPr>
            <p:cNvSpPr/>
            <p:nvPr/>
          </p:nvSpPr>
          <p:spPr>
            <a:xfrm>
              <a:off x="1531640"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47" name="Rectangle 1046">
              <a:extLst>
                <a:ext uri="{FF2B5EF4-FFF2-40B4-BE49-F238E27FC236}">
                  <a16:creationId xmlns:a16="http://schemas.microsoft.com/office/drawing/2014/main" id="{4AC976D5-9A1D-F6A8-001F-2ECD319D5296}"/>
                </a:ext>
              </a:extLst>
            </p:cNvPr>
            <p:cNvSpPr/>
            <p:nvPr/>
          </p:nvSpPr>
          <p:spPr>
            <a:xfrm>
              <a:off x="1735779"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48" name="Rectangle 1047">
              <a:extLst>
                <a:ext uri="{FF2B5EF4-FFF2-40B4-BE49-F238E27FC236}">
                  <a16:creationId xmlns:a16="http://schemas.microsoft.com/office/drawing/2014/main" id="{E4CC0994-E17D-0522-1AAD-102C28C09A9C}"/>
                </a:ext>
              </a:extLst>
            </p:cNvPr>
            <p:cNvSpPr/>
            <p:nvPr/>
          </p:nvSpPr>
          <p:spPr>
            <a:xfrm>
              <a:off x="1939918"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49" name="Rectangle 1048">
              <a:extLst>
                <a:ext uri="{FF2B5EF4-FFF2-40B4-BE49-F238E27FC236}">
                  <a16:creationId xmlns:a16="http://schemas.microsoft.com/office/drawing/2014/main" id="{2533E54B-2796-AD14-0EF5-421EC4C47616}"/>
                </a:ext>
              </a:extLst>
            </p:cNvPr>
            <p:cNvSpPr/>
            <p:nvPr/>
          </p:nvSpPr>
          <p:spPr>
            <a:xfrm>
              <a:off x="2144057"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50" name="Rectangle 1049">
              <a:extLst>
                <a:ext uri="{FF2B5EF4-FFF2-40B4-BE49-F238E27FC236}">
                  <a16:creationId xmlns:a16="http://schemas.microsoft.com/office/drawing/2014/main" id="{5205B53F-6BB6-8A40-87CB-E6430F4A4110}"/>
                </a:ext>
              </a:extLst>
            </p:cNvPr>
            <p:cNvSpPr/>
            <p:nvPr/>
          </p:nvSpPr>
          <p:spPr>
            <a:xfrm>
              <a:off x="2348196"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51" name="Rectangle 1050">
              <a:extLst>
                <a:ext uri="{FF2B5EF4-FFF2-40B4-BE49-F238E27FC236}">
                  <a16:creationId xmlns:a16="http://schemas.microsoft.com/office/drawing/2014/main" id="{BFF40C73-FD6C-6D4E-D0DE-AD3F1B22280D}"/>
                </a:ext>
              </a:extLst>
            </p:cNvPr>
            <p:cNvSpPr/>
            <p:nvPr/>
          </p:nvSpPr>
          <p:spPr>
            <a:xfrm>
              <a:off x="2552335"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52" name="Rectangle 1051">
              <a:extLst>
                <a:ext uri="{FF2B5EF4-FFF2-40B4-BE49-F238E27FC236}">
                  <a16:creationId xmlns:a16="http://schemas.microsoft.com/office/drawing/2014/main" id="{03CF7AA5-A4F7-067C-FEBE-F39789D1E3BA}"/>
                </a:ext>
              </a:extLst>
            </p:cNvPr>
            <p:cNvSpPr/>
            <p:nvPr/>
          </p:nvSpPr>
          <p:spPr>
            <a:xfrm>
              <a:off x="2756475" y="4369847"/>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53" name="Rectangle 1052">
              <a:extLst>
                <a:ext uri="{FF2B5EF4-FFF2-40B4-BE49-F238E27FC236}">
                  <a16:creationId xmlns:a16="http://schemas.microsoft.com/office/drawing/2014/main" id="{E26AE07C-1B5E-C83B-0A32-375DA8D32BDC}"/>
                </a:ext>
              </a:extLst>
            </p:cNvPr>
            <p:cNvSpPr/>
            <p:nvPr/>
          </p:nvSpPr>
          <p:spPr>
            <a:xfrm>
              <a:off x="715084"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54" name="Rectangle 1053">
              <a:extLst>
                <a:ext uri="{FF2B5EF4-FFF2-40B4-BE49-F238E27FC236}">
                  <a16:creationId xmlns:a16="http://schemas.microsoft.com/office/drawing/2014/main" id="{478A3CBC-8E3A-0869-4EAD-4D82001A1152}"/>
                </a:ext>
              </a:extLst>
            </p:cNvPr>
            <p:cNvSpPr/>
            <p:nvPr/>
          </p:nvSpPr>
          <p:spPr>
            <a:xfrm>
              <a:off x="919223"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55" name="Rectangle 1054">
              <a:extLst>
                <a:ext uri="{FF2B5EF4-FFF2-40B4-BE49-F238E27FC236}">
                  <a16:creationId xmlns:a16="http://schemas.microsoft.com/office/drawing/2014/main" id="{AF949E29-9146-9971-248B-C39F82500022}"/>
                </a:ext>
              </a:extLst>
            </p:cNvPr>
            <p:cNvSpPr/>
            <p:nvPr/>
          </p:nvSpPr>
          <p:spPr>
            <a:xfrm>
              <a:off x="1123362"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56" name="Rectangle 1055">
              <a:extLst>
                <a:ext uri="{FF2B5EF4-FFF2-40B4-BE49-F238E27FC236}">
                  <a16:creationId xmlns:a16="http://schemas.microsoft.com/office/drawing/2014/main" id="{3A677422-D0F1-1129-96EF-E0363B2EF983}"/>
                </a:ext>
              </a:extLst>
            </p:cNvPr>
            <p:cNvSpPr/>
            <p:nvPr/>
          </p:nvSpPr>
          <p:spPr>
            <a:xfrm>
              <a:off x="1327501"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57" name="Rectangle 1056">
              <a:extLst>
                <a:ext uri="{FF2B5EF4-FFF2-40B4-BE49-F238E27FC236}">
                  <a16:creationId xmlns:a16="http://schemas.microsoft.com/office/drawing/2014/main" id="{CF7145BC-70DC-C978-3500-C5D5E81BC3AF}"/>
                </a:ext>
              </a:extLst>
            </p:cNvPr>
            <p:cNvSpPr/>
            <p:nvPr/>
          </p:nvSpPr>
          <p:spPr>
            <a:xfrm>
              <a:off x="1531640"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58" name="Rectangle 1057">
              <a:extLst>
                <a:ext uri="{FF2B5EF4-FFF2-40B4-BE49-F238E27FC236}">
                  <a16:creationId xmlns:a16="http://schemas.microsoft.com/office/drawing/2014/main" id="{7114E8A2-93E1-1C38-9E58-B56611ED7CED}"/>
                </a:ext>
              </a:extLst>
            </p:cNvPr>
            <p:cNvSpPr/>
            <p:nvPr/>
          </p:nvSpPr>
          <p:spPr>
            <a:xfrm>
              <a:off x="1735779"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59" name="Rectangle 1058">
              <a:extLst>
                <a:ext uri="{FF2B5EF4-FFF2-40B4-BE49-F238E27FC236}">
                  <a16:creationId xmlns:a16="http://schemas.microsoft.com/office/drawing/2014/main" id="{1368B708-A019-023C-729E-B6552505D8AD}"/>
                </a:ext>
              </a:extLst>
            </p:cNvPr>
            <p:cNvSpPr/>
            <p:nvPr/>
          </p:nvSpPr>
          <p:spPr>
            <a:xfrm>
              <a:off x="1939918"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60" name="Rectangle 1059">
              <a:extLst>
                <a:ext uri="{FF2B5EF4-FFF2-40B4-BE49-F238E27FC236}">
                  <a16:creationId xmlns:a16="http://schemas.microsoft.com/office/drawing/2014/main" id="{4E56CF47-7A9F-0AFD-C102-8FA67C7A2899}"/>
                </a:ext>
              </a:extLst>
            </p:cNvPr>
            <p:cNvSpPr/>
            <p:nvPr/>
          </p:nvSpPr>
          <p:spPr>
            <a:xfrm>
              <a:off x="2144057" y="4582526"/>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61" name="Rectangle 1060">
              <a:extLst>
                <a:ext uri="{FF2B5EF4-FFF2-40B4-BE49-F238E27FC236}">
                  <a16:creationId xmlns:a16="http://schemas.microsoft.com/office/drawing/2014/main" id="{886AE8B6-762B-7668-AADE-5A2D6D4DE2AD}"/>
                </a:ext>
              </a:extLst>
            </p:cNvPr>
            <p:cNvSpPr/>
            <p:nvPr/>
          </p:nvSpPr>
          <p:spPr>
            <a:xfrm>
              <a:off x="2348196"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62" name="Rectangle 1061">
              <a:extLst>
                <a:ext uri="{FF2B5EF4-FFF2-40B4-BE49-F238E27FC236}">
                  <a16:creationId xmlns:a16="http://schemas.microsoft.com/office/drawing/2014/main" id="{6B6B0413-3207-D737-3A6D-E6879B452C79}"/>
                </a:ext>
              </a:extLst>
            </p:cNvPr>
            <p:cNvSpPr/>
            <p:nvPr/>
          </p:nvSpPr>
          <p:spPr>
            <a:xfrm>
              <a:off x="2552335"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63" name="Rectangle 1062">
              <a:extLst>
                <a:ext uri="{FF2B5EF4-FFF2-40B4-BE49-F238E27FC236}">
                  <a16:creationId xmlns:a16="http://schemas.microsoft.com/office/drawing/2014/main" id="{3DA92921-96E7-F9EB-E12E-BCF09FD7822F}"/>
                </a:ext>
              </a:extLst>
            </p:cNvPr>
            <p:cNvSpPr/>
            <p:nvPr/>
          </p:nvSpPr>
          <p:spPr>
            <a:xfrm>
              <a:off x="2756475" y="4582526"/>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64" name="Rectangle 1063">
              <a:extLst>
                <a:ext uri="{FF2B5EF4-FFF2-40B4-BE49-F238E27FC236}">
                  <a16:creationId xmlns:a16="http://schemas.microsoft.com/office/drawing/2014/main" id="{A1E2A9F2-8A0C-1BB4-32EA-34005839D07F}"/>
                </a:ext>
              </a:extLst>
            </p:cNvPr>
            <p:cNvSpPr/>
            <p:nvPr/>
          </p:nvSpPr>
          <p:spPr>
            <a:xfrm>
              <a:off x="715084" y="4795205"/>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65" name="Rectangle 1064">
              <a:extLst>
                <a:ext uri="{FF2B5EF4-FFF2-40B4-BE49-F238E27FC236}">
                  <a16:creationId xmlns:a16="http://schemas.microsoft.com/office/drawing/2014/main" id="{8146C54E-77F3-1A8C-DC0C-A4CB1219C958}"/>
                </a:ext>
              </a:extLst>
            </p:cNvPr>
            <p:cNvSpPr/>
            <p:nvPr/>
          </p:nvSpPr>
          <p:spPr>
            <a:xfrm>
              <a:off x="919223"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66" name="Rectangle 1065">
              <a:extLst>
                <a:ext uri="{FF2B5EF4-FFF2-40B4-BE49-F238E27FC236}">
                  <a16:creationId xmlns:a16="http://schemas.microsoft.com/office/drawing/2014/main" id="{685B0E83-7964-F790-0B18-3BDE10200F2F}"/>
                </a:ext>
              </a:extLst>
            </p:cNvPr>
            <p:cNvSpPr/>
            <p:nvPr/>
          </p:nvSpPr>
          <p:spPr>
            <a:xfrm>
              <a:off x="1123362" y="4795205"/>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67" name="Rectangle 1066">
              <a:extLst>
                <a:ext uri="{FF2B5EF4-FFF2-40B4-BE49-F238E27FC236}">
                  <a16:creationId xmlns:a16="http://schemas.microsoft.com/office/drawing/2014/main" id="{592AA430-6735-672B-1318-5D4DDE9B1D9F}"/>
                </a:ext>
              </a:extLst>
            </p:cNvPr>
            <p:cNvSpPr/>
            <p:nvPr/>
          </p:nvSpPr>
          <p:spPr>
            <a:xfrm>
              <a:off x="1327501" y="4795205"/>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68" name="Rectangle 1067">
              <a:extLst>
                <a:ext uri="{FF2B5EF4-FFF2-40B4-BE49-F238E27FC236}">
                  <a16:creationId xmlns:a16="http://schemas.microsoft.com/office/drawing/2014/main" id="{A0DA6ED2-7778-B39C-E232-68BEB49B5572}"/>
                </a:ext>
              </a:extLst>
            </p:cNvPr>
            <p:cNvSpPr/>
            <p:nvPr/>
          </p:nvSpPr>
          <p:spPr>
            <a:xfrm>
              <a:off x="1531640"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69" name="Rectangle 1068">
              <a:extLst>
                <a:ext uri="{FF2B5EF4-FFF2-40B4-BE49-F238E27FC236}">
                  <a16:creationId xmlns:a16="http://schemas.microsoft.com/office/drawing/2014/main" id="{F879C6D3-9EEA-7517-7393-7AFD9F8BCB99}"/>
                </a:ext>
              </a:extLst>
            </p:cNvPr>
            <p:cNvSpPr/>
            <p:nvPr/>
          </p:nvSpPr>
          <p:spPr>
            <a:xfrm>
              <a:off x="1735779" y="4795205"/>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70" name="Rectangle 1069">
              <a:extLst>
                <a:ext uri="{FF2B5EF4-FFF2-40B4-BE49-F238E27FC236}">
                  <a16:creationId xmlns:a16="http://schemas.microsoft.com/office/drawing/2014/main" id="{15F48B76-A3E9-5A00-14A2-BA57250D4860}"/>
                </a:ext>
              </a:extLst>
            </p:cNvPr>
            <p:cNvSpPr/>
            <p:nvPr/>
          </p:nvSpPr>
          <p:spPr>
            <a:xfrm>
              <a:off x="1939918" y="4795205"/>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71" name="Rectangle 1070">
              <a:extLst>
                <a:ext uri="{FF2B5EF4-FFF2-40B4-BE49-F238E27FC236}">
                  <a16:creationId xmlns:a16="http://schemas.microsoft.com/office/drawing/2014/main" id="{C4642708-D0B9-7980-BE4C-CE2AA85264C1}"/>
                </a:ext>
              </a:extLst>
            </p:cNvPr>
            <p:cNvSpPr/>
            <p:nvPr/>
          </p:nvSpPr>
          <p:spPr>
            <a:xfrm>
              <a:off x="2144057" y="4795205"/>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72" name="Rectangle 1071">
              <a:extLst>
                <a:ext uri="{FF2B5EF4-FFF2-40B4-BE49-F238E27FC236}">
                  <a16:creationId xmlns:a16="http://schemas.microsoft.com/office/drawing/2014/main" id="{3C9AF9E8-746E-D188-28B5-151DCF610B67}"/>
                </a:ext>
              </a:extLst>
            </p:cNvPr>
            <p:cNvSpPr/>
            <p:nvPr/>
          </p:nvSpPr>
          <p:spPr>
            <a:xfrm>
              <a:off x="2348196" y="4795205"/>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73" name="Rectangle 1072">
              <a:extLst>
                <a:ext uri="{FF2B5EF4-FFF2-40B4-BE49-F238E27FC236}">
                  <a16:creationId xmlns:a16="http://schemas.microsoft.com/office/drawing/2014/main" id="{C12D16B1-F172-98DB-040C-0CB61F5BCCDE}"/>
                </a:ext>
              </a:extLst>
            </p:cNvPr>
            <p:cNvSpPr/>
            <p:nvPr/>
          </p:nvSpPr>
          <p:spPr>
            <a:xfrm>
              <a:off x="2552335" y="4795205"/>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74" name="Rectangle 1073">
              <a:extLst>
                <a:ext uri="{FF2B5EF4-FFF2-40B4-BE49-F238E27FC236}">
                  <a16:creationId xmlns:a16="http://schemas.microsoft.com/office/drawing/2014/main" id="{48E5CF93-11C1-5713-8B08-DFFF1F1A0C40}"/>
                </a:ext>
              </a:extLst>
            </p:cNvPr>
            <p:cNvSpPr/>
            <p:nvPr/>
          </p:nvSpPr>
          <p:spPr>
            <a:xfrm>
              <a:off x="2756475" y="4795205"/>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75" name="Rectangle 1074">
              <a:extLst>
                <a:ext uri="{FF2B5EF4-FFF2-40B4-BE49-F238E27FC236}">
                  <a16:creationId xmlns:a16="http://schemas.microsoft.com/office/drawing/2014/main" id="{B88D1732-995F-1675-ABC1-99116A318D27}"/>
                </a:ext>
              </a:extLst>
            </p:cNvPr>
            <p:cNvSpPr/>
            <p:nvPr/>
          </p:nvSpPr>
          <p:spPr>
            <a:xfrm>
              <a:off x="715084"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76" name="Rectangle 1075">
              <a:extLst>
                <a:ext uri="{FF2B5EF4-FFF2-40B4-BE49-F238E27FC236}">
                  <a16:creationId xmlns:a16="http://schemas.microsoft.com/office/drawing/2014/main" id="{4D76523F-68A6-4426-355C-64CDB07405A1}"/>
                </a:ext>
              </a:extLst>
            </p:cNvPr>
            <p:cNvSpPr/>
            <p:nvPr/>
          </p:nvSpPr>
          <p:spPr>
            <a:xfrm>
              <a:off x="919223"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77" name="Rectangle 1076">
              <a:extLst>
                <a:ext uri="{FF2B5EF4-FFF2-40B4-BE49-F238E27FC236}">
                  <a16:creationId xmlns:a16="http://schemas.microsoft.com/office/drawing/2014/main" id="{5A981948-0B94-59FA-3141-C1BC52A2A9A0}"/>
                </a:ext>
              </a:extLst>
            </p:cNvPr>
            <p:cNvSpPr/>
            <p:nvPr/>
          </p:nvSpPr>
          <p:spPr>
            <a:xfrm>
              <a:off x="1123362"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78" name="Rectangle 1077">
              <a:extLst>
                <a:ext uri="{FF2B5EF4-FFF2-40B4-BE49-F238E27FC236}">
                  <a16:creationId xmlns:a16="http://schemas.microsoft.com/office/drawing/2014/main" id="{B4F6C975-0496-FD65-D223-9E18BCEA5C40}"/>
                </a:ext>
              </a:extLst>
            </p:cNvPr>
            <p:cNvSpPr/>
            <p:nvPr/>
          </p:nvSpPr>
          <p:spPr>
            <a:xfrm>
              <a:off x="1327501"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79" name="Rectangle 1078">
              <a:extLst>
                <a:ext uri="{FF2B5EF4-FFF2-40B4-BE49-F238E27FC236}">
                  <a16:creationId xmlns:a16="http://schemas.microsoft.com/office/drawing/2014/main" id="{17BC3E27-EDA3-D4B1-66E8-847546E6B7FF}"/>
                </a:ext>
              </a:extLst>
            </p:cNvPr>
            <p:cNvSpPr/>
            <p:nvPr/>
          </p:nvSpPr>
          <p:spPr>
            <a:xfrm>
              <a:off x="1531640" y="5007884"/>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80" name="Rectangle 1079">
              <a:extLst>
                <a:ext uri="{FF2B5EF4-FFF2-40B4-BE49-F238E27FC236}">
                  <a16:creationId xmlns:a16="http://schemas.microsoft.com/office/drawing/2014/main" id="{45B4375D-216F-B4EE-E797-E9B7E815CF10}"/>
                </a:ext>
              </a:extLst>
            </p:cNvPr>
            <p:cNvSpPr/>
            <p:nvPr/>
          </p:nvSpPr>
          <p:spPr>
            <a:xfrm>
              <a:off x="1735779" y="5007884"/>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81" name="Rectangle 1080">
              <a:extLst>
                <a:ext uri="{FF2B5EF4-FFF2-40B4-BE49-F238E27FC236}">
                  <a16:creationId xmlns:a16="http://schemas.microsoft.com/office/drawing/2014/main" id="{1004F831-F882-39B8-F4F1-71013BF79A3C}"/>
                </a:ext>
              </a:extLst>
            </p:cNvPr>
            <p:cNvSpPr/>
            <p:nvPr/>
          </p:nvSpPr>
          <p:spPr>
            <a:xfrm>
              <a:off x="1939918" y="5007884"/>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82" name="Rectangle 1081">
              <a:extLst>
                <a:ext uri="{FF2B5EF4-FFF2-40B4-BE49-F238E27FC236}">
                  <a16:creationId xmlns:a16="http://schemas.microsoft.com/office/drawing/2014/main" id="{2CEC8ADD-0742-2962-CD1A-737238ACD121}"/>
                </a:ext>
              </a:extLst>
            </p:cNvPr>
            <p:cNvSpPr/>
            <p:nvPr/>
          </p:nvSpPr>
          <p:spPr>
            <a:xfrm>
              <a:off x="2144057"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83" name="Rectangle 1082">
              <a:extLst>
                <a:ext uri="{FF2B5EF4-FFF2-40B4-BE49-F238E27FC236}">
                  <a16:creationId xmlns:a16="http://schemas.microsoft.com/office/drawing/2014/main" id="{874E3155-3973-632B-2C1C-B76F777A6810}"/>
                </a:ext>
              </a:extLst>
            </p:cNvPr>
            <p:cNvSpPr/>
            <p:nvPr/>
          </p:nvSpPr>
          <p:spPr>
            <a:xfrm>
              <a:off x="2348196"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84" name="Rectangle 1083">
              <a:extLst>
                <a:ext uri="{FF2B5EF4-FFF2-40B4-BE49-F238E27FC236}">
                  <a16:creationId xmlns:a16="http://schemas.microsoft.com/office/drawing/2014/main" id="{E8A1BBAF-4FA2-0729-F8AF-2B412EFD34B1}"/>
                </a:ext>
              </a:extLst>
            </p:cNvPr>
            <p:cNvSpPr/>
            <p:nvPr/>
          </p:nvSpPr>
          <p:spPr>
            <a:xfrm>
              <a:off x="2552335"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85" name="Rectangle 1084">
              <a:extLst>
                <a:ext uri="{FF2B5EF4-FFF2-40B4-BE49-F238E27FC236}">
                  <a16:creationId xmlns:a16="http://schemas.microsoft.com/office/drawing/2014/main" id="{93FE5412-7565-7667-4395-4E0211003E08}"/>
                </a:ext>
              </a:extLst>
            </p:cNvPr>
            <p:cNvSpPr/>
            <p:nvPr/>
          </p:nvSpPr>
          <p:spPr>
            <a:xfrm>
              <a:off x="2756475" y="5007884"/>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86" name="Rectangle 1085">
              <a:extLst>
                <a:ext uri="{FF2B5EF4-FFF2-40B4-BE49-F238E27FC236}">
                  <a16:creationId xmlns:a16="http://schemas.microsoft.com/office/drawing/2014/main" id="{BA33E379-EC65-6FD1-E63D-B7FC4DB06457}"/>
                </a:ext>
              </a:extLst>
            </p:cNvPr>
            <p:cNvSpPr/>
            <p:nvPr/>
          </p:nvSpPr>
          <p:spPr>
            <a:xfrm>
              <a:off x="715084"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87" name="Rectangle 1086">
              <a:extLst>
                <a:ext uri="{FF2B5EF4-FFF2-40B4-BE49-F238E27FC236}">
                  <a16:creationId xmlns:a16="http://schemas.microsoft.com/office/drawing/2014/main" id="{F14C1EEB-717A-BF37-E23A-004489DDF66B}"/>
                </a:ext>
              </a:extLst>
            </p:cNvPr>
            <p:cNvSpPr/>
            <p:nvPr/>
          </p:nvSpPr>
          <p:spPr>
            <a:xfrm>
              <a:off x="919223"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88" name="Rectangle 1087">
              <a:extLst>
                <a:ext uri="{FF2B5EF4-FFF2-40B4-BE49-F238E27FC236}">
                  <a16:creationId xmlns:a16="http://schemas.microsoft.com/office/drawing/2014/main" id="{C7BA6BEE-2034-D3D6-6020-4221E756C90D}"/>
                </a:ext>
              </a:extLst>
            </p:cNvPr>
            <p:cNvSpPr/>
            <p:nvPr/>
          </p:nvSpPr>
          <p:spPr>
            <a:xfrm>
              <a:off x="1123362"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89" name="Rectangle 1088">
              <a:extLst>
                <a:ext uri="{FF2B5EF4-FFF2-40B4-BE49-F238E27FC236}">
                  <a16:creationId xmlns:a16="http://schemas.microsoft.com/office/drawing/2014/main" id="{1A4FBD02-DFA4-DC5A-FB82-14DC672C5B2F}"/>
                </a:ext>
              </a:extLst>
            </p:cNvPr>
            <p:cNvSpPr/>
            <p:nvPr/>
          </p:nvSpPr>
          <p:spPr>
            <a:xfrm>
              <a:off x="1327501"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90" name="Rectangle 1089">
              <a:extLst>
                <a:ext uri="{FF2B5EF4-FFF2-40B4-BE49-F238E27FC236}">
                  <a16:creationId xmlns:a16="http://schemas.microsoft.com/office/drawing/2014/main" id="{FB51594A-E9DB-1578-35A9-1A66C2D445C9}"/>
                </a:ext>
              </a:extLst>
            </p:cNvPr>
            <p:cNvSpPr/>
            <p:nvPr/>
          </p:nvSpPr>
          <p:spPr>
            <a:xfrm>
              <a:off x="1531640"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91" name="Rectangle 1090">
              <a:extLst>
                <a:ext uri="{FF2B5EF4-FFF2-40B4-BE49-F238E27FC236}">
                  <a16:creationId xmlns:a16="http://schemas.microsoft.com/office/drawing/2014/main" id="{4FFB6E77-6BE3-3592-D6A4-41CFEED5D009}"/>
                </a:ext>
              </a:extLst>
            </p:cNvPr>
            <p:cNvSpPr/>
            <p:nvPr/>
          </p:nvSpPr>
          <p:spPr>
            <a:xfrm>
              <a:off x="1735779"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92" name="Rectangle 1091">
              <a:extLst>
                <a:ext uri="{FF2B5EF4-FFF2-40B4-BE49-F238E27FC236}">
                  <a16:creationId xmlns:a16="http://schemas.microsoft.com/office/drawing/2014/main" id="{166AD2CF-319D-E597-AD26-F46A5531D717}"/>
                </a:ext>
              </a:extLst>
            </p:cNvPr>
            <p:cNvSpPr/>
            <p:nvPr/>
          </p:nvSpPr>
          <p:spPr>
            <a:xfrm>
              <a:off x="1939918"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93" name="Rectangle 1092">
              <a:extLst>
                <a:ext uri="{FF2B5EF4-FFF2-40B4-BE49-F238E27FC236}">
                  <a16:creationId xmlns:a16="http://schemas.microsoft.com/office/drawing/2014/main" id="{9F8B7699-EA3A-B487-61A9-4E316BB341CF}"/>
                </a:ext>
              </a:extLst>
            </p:cNvPr>
            <p:cNvSpPr/>
            <p:nvPr/>
          </p:nvSpPr>
          <p:spPr>
            <a:xfrm>
              <a:off x="2144057" y="5220563"/>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94" name="Rectangle 1093">
              <a:extLst>
                <a:ext uri="{FF2B5EF4-FFF2-40B4-BE49-F238E27FC236}">
                  <a16:creationId xmlns:a16="http://schemas.microsoft.com/office/drawing/2014/main" id="{68F8EBB6-2C69-132D-84AC-105475A4F727}"/>
                </a:ext>
              </a:extLst>
            </p:cNvPr>
            <p:cNvSpPr/>
            <p:nvPr/>
          </p:nvSpPr>
          <p:spPr>
            <a:xfrm>
              <a:off x="2348196"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95" name="Rectangle 1094">
              <a:extLst>
                <a:ext uri="{FF2B5EF4-FFF2-40B4-BE49-F238E27FC236}">
                  <a16:creationId xmlns:a16="http://schemas.microsoft.com/office/drawing/2014/main" id="{866ABEDA-1C2D-940F-A52E-7989D2249D0E}"/>
                </a:ext>
              </a:extLst>
            </p:cNvPr>
            <p:cNvSpPr/>
            <p:nvPr/>
          </p:nvSpPr>
          <p:spPr>
            <a:xfrm>
              <a:off x="2552335"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96" name="Rectangle 1095">
              <a:extLst>
                <a:ext uri="{FF2B5EF4-FFF2-40B4-BE49-F238E27FC236}">
                  <a16:creationId xmlns:a16="http://schemas.microsoft.com/office/drawing/2014/main" id="{BA6F9526-317F-9EF4-9F02-1A260F51F506}"/>
                </a:ext>
              </a:extLst>
            </p:cNvPr>
            <p:cNvSpPr/>
            <p:nvPr/>
          </p:nvSpPr>
          <p:spPr>
            <a:xfrm>
              <a:off x="2756475" y="5220563"/>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97" name="Rectangle 1096">
              <a:extLst>
                <a:ext uri="{FF2B5EF4-FFF2-40B4-BE49-F238E27FC236}">
                  <a16:creationId xmlns:a16="http://schemas.microsoft.com/office/drawing/2014/main" id="{378EC128-7D2C-E43F-C02F-F6C322C1CCF5}"/>
                </a:ext>
              </a:extLst>
            </p:cNvPr>
            <p:cNvSpPr/>
            <p:nvPr/>
          </p:nvSpPr>
          <p:spPr>
            <a:xfrm>
              <a:off x="715084"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98" name="Rectangle 1097">
              <a:extLst>
                <a:ext uri="{FF2B5EF4-FFF2-40B4-BE49-F238E27FC236}">
                  <a16:creationId xmlns:a16="http://schemas.microsoft.com/office/drawing/2014/main" id="{B4C6D32E-CAD6-7BF0-B8FF-A4FCB25F4579}"/>
                </a:ext>
              </a:extLst>
            </p:cNvPr>
            <p:cNvSpPr/>
            <p:nvPr/>
          </p:nvSpPr>
          <p:spPr>
            <a:xfrm>
              <a:off x="919223"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099" name="Rectangle 1098">
              <a:extLst>
                <a:ext uri="{FF2B5EF4-FFF2-40B4-BE49-F238E27FC236}">
                  <a16:creationId xmlns:a16="http://schemas.microsoft.com/office/drawing/2014/main" id="{465F7DF9-0249-ED78-0D74-DE68C29BB91C}"/>
                </a:ext>
              </a:extLst>
            </p:cNvPr>
            <p:cNvSpPr/>
            <p:nvPr/>
          </p:nvSpPr>
          <p:spPr>
            <a:xfrm>
              <a:off x="1123362"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00" name="Rectangle 1099">
              <a:extLst>
                <a:ext uri="{FF2B5EF4-FFF2-40B4-BE49-F238E27FC236}">
                  <a16:creationId xmlns:a16="http://schemas.microsoft.com/office/drawing/2014/main" id="{A909EB31-3FCB-D0CB-D133-9060343C3657}"/>
                </a:ext>
              </a:extLst>
            </p:cNvPr>
            <p:cNvSpPr/>
            <p:nvPr/>
          </p:nvSpPr>
          <p:spPr>
            <a:xfrm>
              <a:off x="1327501"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01" name="Rectangle 1100">
              <a:extLst>
                <a:ext uri="{FF2B5EF4-FFF2-40B4-BE49-F238E27FC236}">
                  <a16:creationId xmlns:a16="http://schemas.microsoft.com/office/drawing/2014/main" id="{B1D8E157-9998-1BF0-3850-C7F023FCC100}"/>
                </a:ext>
              </a:extLst>
            </p:cNvPr>
            <p:cNvSpPr/>
            <p:nvPr/>
          </p:nvSpPr>
          <p:spPr>
            <a:xfrm>
              <a:off x="1531640"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02" name="Rectangle 1101">
              <a:extLst>
                <a:ext uri="{FF2B5EF4-FFF2-40B4-BE49-F238E27FC236}">
                  <a16:creationId xmlns:a16="http://schemas.microsoft.com/office/drawing/2014/main" id="{3D7D9829-F574-9F54-D4BB-42402D916A6B}"/>
                </a:ext>
              </a:extLst>
            </p:cNvPr>
            <p:cNvSpPr/>
            <p:nvPr/>
          </p:nvSpPr>
          <p:spPr>
            <a:xfrm>
              <a:off x="1735779"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03" name="Rectangle 1102">
              <a:extLst>
                <a:ext uri="{FF2B5EF4-FFF2-40B4-BE49-F238E27FC236}">
                  <a16:creationId xmlns:a16="http://schemas.microsoft.com/office/drawing/2014/main" id="{30229AEA-12F1-61AF-7164-CA7CA814AAFE}"/>
                </a:ext>
              </a:extLst>
            </p:cNvPr>
            <p:cNvSpPr/>
            <p:nvPr/>
          </p:nvSpPr>
          <p:spPr>
            <a:xfrm>
              <a:off x="1939918"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04" name="Rectangle 1103">
              <a:extLst>
                <a:ext uri="{FF2B5EF4-FFF2-40B4-BE49-F238E27FC236}">
                  <a16:creationId xmlns:a16="http://schemas.microsoft.com/office/drawing/2014/main" id="{F051AABB-6324-A722-3E39-0DB799D2864E}"/>
                </a:ext>
              </a:extLst>
            </p:cNvPr>
            <p:cNvSpPr/>
            <p:nvPr/>
          </p:nvSpPr>
          <p:spPr>
            <a:xfrm>
              <a:off x="2144057" y="5433242"/>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05" name="Rectangle 1104">
              <a:extLst>
                <a:ext uri="{FF2B5EF4-FFF2-40B4-BE49-F238E27FC236}">
                  <a16:creationId xmlns:a16="http://schemas.microsoft.com/office/drawing/2014/main" id="{10D4E1A1-DFD3-5474-6461-455C3476E77B}"/>
                </a:ext>
              </a:extLst>
            </p:cNvPr>
            <p:cNvSpPr/>
            <p:nvPr/>
          </p:nvSpPr>
          <p:spPr>
            <a:xfrm>
              <a:off x="2348196"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06" name="Rectangle 1105">
              <a:extLst>
                <a:ext uri="{FF2B5EF4-FFF2-40B4-BE49-F238E27FC236}">
                  <a16:creationId xmlns:a16="http://schemas.microsoft.com/office/drawing/2014/main" id="{F858C477-0518-4D7E-DFDA-18CEB3262B4F}"/>
                </a:ext>
              </a:extLst>
            </p:cNvPr>
            <p:cNvSpPr/>
            <p:nvPr/>
          </p:nvSpPr>
          <p:spPr>
            <a:xfrm>
              <a:off x="2552335"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07" name="Rectangle 1106">
              <a:extLst>
                <a:ext uri="{FF2B5EF4-FFF2-40B4-BE49-F238E27FC236}">
                  <a16:creationId xmlns:a16="http://schemas.microsoft.com/office/drawing/2014/main" id="{06254D2C-1E30-7EC9-48DB-649E36E541DC}"/>
                </a:ext>
              </a:extLst>
            </p:cNvPr>
            <p:cNvSpPr/>
            <p:nvPr/>
          </p:nvSpPr>
          <p:spPr>
            <a:xfrm>
              <a:off x="2756475" y="5433242"/>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08" name="Rectangle 1107">
              <a:extLst>
                <a:ext uri="{FF2B5EF4-FFF2-40B4-BE49-F238E27FC236}">
                  <a16:creationId xmlns:a16="http://schemas.microsoft.com/office/drawing/2014/main" id="{88CE67DF-B056-006B-53B0-BAADCA465264}"/>
                </a:ext>
              </a:extLst>
            </p:cNvPr>
            <p:cNvSpPr/>
            <p:nvPr/>
          </p:nvSpPr>
          <p:spPr>
            <a:xfrm>
              <a:off x="715084"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09" name="Rectangle 1108">
              <a:extLst>
                <a:ext uri="{FF2B5EF4-FFF2-40B4-BE49-F238E27FC236}">
                  <a16:creationId xmlns:a16="http://schemas.microsoft.com/office/drawing/2014/main" id="{E9FAB1AC-50BC-19F1-2E0F-863BE3F41E5C}"/>
                </a:ext>
              </a:extLst>
            </p:cNvPr>
            <p:cNvSpPr/>
            <p:nvPr/>
          </p:nvSpPr>
          <p:spPr>
            <a:xfrm>
              <a:off x="919223"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10" name="Rectangle 1109">
              <a:extLst>
                <a:ext uri="{FF2B5EF4-FFF2-40B4-BE49-F238E27FC236}">
                  <a16:creationId xmlns:a16="http://schemas.microsoft.com/office/drawing/2014/main" id="{F084AFB8-046A-2B65-716C-1ABB69206348}"/>
                </a:ext>
              </a:extLst>
            </p:cNvPr>
            <p:cNvSpPr/>
            <p:nvPr/>
          </p:nvSpPr>
          <p:spPr>
            <a:xfrm>
              <a:off x="1123362"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11" name="Rectangle 1110">
              <a:extLst>
                <a:ext uri="{FF2B5EF4-FFF2-40B4-BE49-F238E27FC236}">
                  <a16:creationId xmlns:a16="http://schemas.microsoft.com/office/drawing/2014/main" id="{E6FD7B70-DF99-8E6A-D581-106525D1B9F0}"/>
                </a:ext>
              </a:extLst>
            </p:cNvPr>
            <p:cNvSpPr/>
            <p:nvPr/>
          </p:nvSpPr>
          <p:spPr>
            <a:xfrm>
              <a:off x="1327501"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12" name="Rectangle 1111">
              <a:extLst>
                <a:ext uri="{FF2B5EF4-FFF2-40B4-BE49-F238E27FC236}">
                  <a16:creationId xmlns:a16="http://schemas.microsoft.com/office/drawing/2014/main" id="{FD596ECA-E2F8-FB4F-EC55-71A6C93A007F}"/>
                </a:ext>
              </a:extLst>
            </p:cNvPr>
            <p:cNvSpPr/>
            <p:nvPr/>
          </p:nvSpPr>
          <p:spPr>
            <a:xfrm>
              <a:off x="1531640"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13" name="Rectangle 1112">
              <a:extLst>
                <a:ext uri="{FF2B5EF4-FFF2-40B4-BE49-F238E27FC236}">
                  <a16:creationId xmlns:a16="http://schemas.microsoft.com/office/drawing/2014/main" id="{323D8EE3-C752-8983-60F0-072EA5C53E57}"/>
                </a:ext>
              </a:extLst>
            </p:cNvPr>
            <p:cNvSpPr/>
            <p:nvPr/>
          </p:nvSpPr>
          <p:spPr>
            <a:xfrm>
              <a:off x="1735779"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14" name="Rectangle 1113">
              <a:extLst>
                <a:ext uri="{FF2B5EF4-FFF2-40B4-BE49-F238E27FC236}">
                  <a16:creationId xmlns:a16="http://schemas.microsoft.com/office/drawing/2014/main" id="{168BCB4B-42F6-16D9-1D79-098147A7D8E1}"/>
                </a:ext>
              </a:extLst>
            </p:cNvPr>
            <p:cNvSpPr/>
            <p:nvPr/>
          </p:nvSpPr>
          <p:spPr>
            <a:xfrm>
              <a:off x="1939918" y="5645921"/>
              <a:ext cx="154927" cy="154927"/>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15" name="Rectangle 1114">
              <a:extLst>
                <a:ext uri="{FF2B5EF4-FFF2-40B4-BE49-F238E27FC236}">
                  <a16:creationId xmlns:a16="http://schemas.microsoft.com/office/drawing/2014/main" id="{3A4511A5-5ED0-592F-6866-DD78853F3933}"/>
                </a:ext>
              </a:extLst>
            </p:cNvPr>
            <p:cNvSpPr/>
            <p:nvPr/>
          </p:nvSpPr>
          <p:spPr>
            <a:xfrm>
              <a:off x="2144057"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16" name="Rectangle 1115">
              <a:extLst>
                <a:ext uri="{FF2B5EF4-FFF2-40B4-BE49-F238E27FC236}">
                  <a16:creationId xmlns:a16="http://schemas.microsoft.com/office/drawing/2014/main" id="{56BF8189-DB17-3A76-AA67-827C0BE23E64}"/>
                </a:ext>
              </a:extLst>
            </p:cNvPr>
            <p:cNvSpPr/>
            <p:nvPr/>
          </p:nvSpPr>
          <p:spPr>
            <a:xfrm>
              <a:off x="2348196"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17" name="Rectangle 1116">
              <a:extLst>
                <a:ext uri="{FF2B5EF4-FFF2-40B4-BE49-F238E27FC236}">
                  <a16:creationId xmlns:a16="http://schemas.microsoft.com/office/drawing/2014/main" id="{95AF872E-E02B-8659-7CAE-8FE4F8ED1B02}"/>
                </a:ext>
              </a:extLst>
            </p:cNvPr>
            <p:cNvSpPr/>
            <p:nvPr/>
          </p:nvSpPr>
          <p:spPr>
            <a:xfrm>
              <a:off x="2552335"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18" name="Rectangle 1117">
              <a:extLst>
                <a:ext uri="{FF2B5EF4-FFF2-40B4-BE49-F238E27FC236}">
                  <a16:creationId xmlns:a16="http://schemas.microsoft.com/office/drawing/2014/main" id="{809AACEB-4A35-E5FA-2EA5-8BCB06A5D677}"/>
                </a:ext>
              </a:extLst>
            </p:cNvPr>
            <p:cNvSpPr/>
            <p:nvPr/>
          </p:nvSpPr>
          <p:spPr>
            <a:xfrm>
              <a:off x="2756475" y="564592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19" name="Rectangle 1118">
              <a:extLst>
                <a:ext uri="{FF2B5EF4-FFF2-40B4-BE49-F238E27FC236}">
                  <a16:creationId xmlns:a16="http://schemas.microsoft.com/office/drawing/2014/main" id="{9EE7EB75-4A92-197C-8328-00580B53B8DB}"/>
                </a:ext>
              </a:extLst>
            </p:cNvPr>
            <p:cNvSpPr/>
            <p:nvPr/>
          </p:nvSpPr>
          <p:spPr>
            <a:xfrm>
              <a:off x="715084"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20" name="Rectangle 1119">
              <a:extLst>
                <a:ext uri="{FF2B5EF4-FFF2-40B4-BE49-F238E27FC236}">
                  <a16:creationId xmlns:a16="http://schemas.microsoft.com/office/drawing/2014/main" id="{DAF4DE14-6301-70EA-3E27-A3063F123CA0}"/>
                </a:ext>
              </a:extLst>
            </p:cNvPr>
            <p:cNvSpPr/>
            <p:nvPr/>
          </p:nvSpPr>
          <p:spPr>
            <a:xfrm>
              <a:off x="919223"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21" name="Rectangle 1120">
              <a:extLst>
                <a:ext uri="{FF2B5EF4-FFF2-40B4-BE49-F238E27FC236}">
                  <a16:creationId xmlns:a16="http://schemas.microsoft.com/office/drawing/2014/main" id="{46BF82F1-8D17-C262-B1CF-D8D77D1F692F}"/>
                </a:ext>
              </a:extLst>
            </p:cNvPr>
            <p:cNvSpPr/>
            <p:nvPr/>
          </p:nvSpPr>
          <p:spPr>
            <a:xfrm>
              <a:off x="1123362"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22" name="Rectangle 1121">
              <a:extLst>
                <a:ext uri="{FF2B5EF4-FFF2-40B4-BE49-F238E27FC236}">
                  <a16:creationId xmlns:a16="http://schemas.microsoft.com/office/drawing/2014/main" id="{F2D3D445-81DF-1BB5-E2BA-D4058431CE06}"/>
                </a:ext>
              </a:extLst>
            </p:cNvPr>
            <p:cNvSpPr/>
            <p:nvPr/>
          </p:nvSpPr>
          <p:spPr>
            <a:xfrm>
              <a:off x="1327501"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23" name="Rectangle 1122">
              <a:extLst>
                <a:ext uri="{FF2B5EF4-FFF2-40B4-BE49-F238E27FC236}">
                  <a16:creationId xmlns:a16="http://schemas.microsoft.com/office/drawing/2014/main" id="{53855C84-8E50-C529-FB82-34B211624F54}"/>
                </a:ext>
              </a:extLst>
            </p:cNvPr>
            <p:cNvSpPr/>
            <p:nvPr/>
          </p:nvSpPr>
          <p:spPr>
            <a:xfrm>
              <a:off x="1531640"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24" name="Rectangle 1123">
              <a:extLst>
                <a:ext uri="{FF2B5EF4-FFF2-40B4-BE49-F238E27FC236}">
                  <a16:creationId xmlns:a16="http://schemas.microsoft.com/office/drawing/2014/main" id="{AB17CC92-0DC4-1549-ED65-9E326697D4B2}"/>
                </a:ext>
              </a:extLst>
            </p:cNvPr>
            <p:cNvSpPr/>
            <p:nvPr/>
          </p:nvSpPr>
          <p:spPr>
            <a:xfrm>
              <a:off x="1735779"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25" name="Rectangle 1124">
              <a:extLst>
                <a:ext uri="{FF2B5EF4-FFF2-40B4-BE49-F238E27FC236}">
                  <a16:creationId xmlns:a16="http://schemas.microsoft.com/office/drawing/2014/main" id="{CF898C16-67A1-8ACD-5F1B-0432D1111E03}"/>
                </a:ext>
              </a:extLst>
            </p:cNvPr>
            <p:cNvSpPr/>
            <p:nvPr/>
          </p:nvSpPr>
          <p:spPr>
            <a:xfrm>
              <a:off x="1939918"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26" name="Rectangle 1125">
              <a:extLst>
                <a:ext uri="{FF2B5EF4-FFF2-40B4-BE49-F238E27FC236}">
                  <a16:creationId xmlns:a16="http://schemas.microsoft.com/office/drawing/2014/main" id="{E22D371B-FED6-8C15-6210-429AF21A602E}"/>
                </a:ext>
              </a:extLst>
            </p:cNvPr>
            <p:cNvSpPr/>
            <p:nvPr/>
          </p:nvSpPr>
          <p:spPr>
            <a:xfrm>
              <a:off x="2144057"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27" name="Rectangle 1126">
              <a:extLst>
                <a:ext uri="{FF2B5EF4-FFF2-40B4-BE49-F238E27FC236}">
                  <a16:creationId xmlns:a16="http://schemas.microsoft.com/office/drawing/2014/main" id="{5E2D9606-E36E-2E87-968D-2A6F4E78C029}"/>
                </a:ext>
              </a:extLst>
            </p:cNvPr>
            <p:cNvSpPr/>
            <p:nvPr/>
          </p:nvSpPr>
          <p:spPr>
            <a:xfrm>
              <a:off x="2348196"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28" name="Rectangle 1127">
              <a:extLst>
                <a:ext uri="{FF2B5EF4-FFF2-40B4-BE49-F238E27FC236}">
                  <a16:creationId xmlns:a16="http://schemas.microsoft.com/office/drawing/2014/main" id="{5DB16C12-DA8C-8217-79B2-5A79D7B8A6BD}"/>
                </a:ext>
              </a:extLst>
            </p:cNvPr>
            <p:cNvSpPr/>
            <p:nvPr/>
          </p:nvSpPr>
          <p:spPr>
            <a:xfrm>
              <a:off x="2552335"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sp>
          <p:nvSpPr>
            <p:cNvPr id="1129" name="Rectangle 1128">
              <a:extLst>
                <a:ext uri="{FF2B5EF4-FFF2-40B4-BE49-F238E27FC236}">
                  <a16:creationId xmlns:a16="http://schemas.microsoft.com/office/drawing/2014/main" id="{0A84CA42-F5B1-1B2F-6059-063EFE58C9E2}"/>
                </a:ext>
              </a:extLst>
            </p:cNvPr>
            <p:cNvSpPr/>
            <p:nvPr/>
          </p:nvSpPr>
          <p:spPr>
            <a:xfrm>
              <a:off x="2756475" y="5858601"/>
              <a:ext cx="154927" cy="154927"/>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latin typeface="Roboto Slab Medium"/>
              </a:endParaRPr>
            </a:p>
          </p:txBody>
        </p:sp>
      </p:grpSp>
      <p:sp>
        <p:nvSpPr>
          <p:cNvPr id="1130" name="TextBox 1129">
            <a:extLst>
              <a:ext uri="{FF2B5EF4-FFF2-40B4-BE49-F238E27FC236}">
                <a16:creationId xmlns:a16="http://schemas.microsoft.com/office/drawing/2014/main" id="{E43BB3E5-F803-8D0C-5C5E-8CE7228468A9}"/>
              </a:ext>
            </a:extLst>
          </p:cNvPr>
          <p:cNvSpPr txBox="1"/>
          <p:nvPr/>
        </p:nvSpPr>
        <p:spPr>
          <a:xfrm rot="16200000">
            <a:off x="-203314" y="4962435"/>
            <a:ext cx="1234126" cy="259153"/>
          </a:xfrm>
          <a:prstGeom prst="rect">
            <a:avLst/>
          </a:prstGeom>
          <a:noFill/>
          <a:ln>
            <a:noFill/>
          </a:ln>
        </p:spPr>
        <p:txBody>
          <a:bodyPr wrap="none" rtlCol="0">
            <a:spAutoFit/>
          </a:bodyPr>
          <a:lstStyle/>
          <a:p>
            <a:r>
              <a:rPr lang="de-AT" dirty="0">
                <a:latin typeface="Roboto Slab Light" pitchFamily="2" charset="0"/>
              </a:rPr>
              <a:t>Sum of Events</a:t>
            </a:r>
            <a:endParaRPr lang="en-NL" dirty="0">
              <a:latin typeface="Roboto Slab Light" pitchFamily="2" charset="0"/>
            </a:endParaRPr>
          </a:p>
        </p:txBody>
      </p:sp>
    </p:spTree>
    <p:extLst>
      <p:ext uri="{BB962C8B-B14F-4D97-AF65-F5344CB8AC3E}">
        <p14:creationId xmlns:p14="http://schemas.microsoft.com/office/powerpoint/2010/main" val="4187902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2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3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p:bldP spid="1130" grpId="0"/>
    </p:bldLst>
  </p:timing>
</p:sld>
</file>

<file path=ppt/theme/theme1.xml><?xml version="1.0" encoding="utf-8"?>
<a:theme xmlns:a="http://schemas.openxmlformats.org/drawingml/2006/main" name="DividendVTI">
  <a:themeElements>
    <a:clrScheme name="ASI colours">
      <a:dk1>
        <a:srgbClr val="000000"/>
      </a:dk1>
      <a:lt1>
        <a:srgbClr val="FFFFFF"/>
      </a:lt1>
      <a:dk2>
        <a:srgbClr val="4A4745"/>
      </a:dk2>
      <a:lt2>
        <a:srgbClr val="D3CECB"/>
      </a:lt2>
      <a:accent1>
        <a:srgbClr val="F48335"/>
      </a:accent1>
      <a:accent2>
        <a:srgbClr val="A09996"/>
      </a:accent2>
      <a:accent3>
        <a:srgbClr val="D3CECB"/>
      </a:accent3>
      <a:accent4>
        <a:srgbClr val="313056"/>
      </a:accent4>
      <a:accent5>
        <a:srgbClr val="D60057"/>
      </a:accent5>
      <a:accent6>
        <a:srgbClr val="286F78"/>
      </a:accent6>
      <a:hlink>
        <a:srgbClr val="6848E4"/>
      </a:hlink>
      <a:folHlink>
        <a:srgbClr val="564970"/>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spDef>
      <a:spPr>
        <a:ln>
          <a:noFill/>
        </a:ln>
      </a:spPr>
      <a:bodyPr rtlCol="0" anchor="ctr"/>
      <a:lstStyle>
        <a:defPPr algn="ctr">
          <a:defRPr dirty="0">
            <a:latin typeface="Source Sans Pro" panose="020B0503030403020204" pitchFamily="34" charset="0"/>
            <a:ea typeface="Source Sans Pro" panose="020B0503030403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sz="1400" dirty="0" smtClean="0">
            <a:solidFill>
              <a:schemeClr val="accent2">
                <a:lumMod val="75000"/>
              </a:schemeClr>
            </a:solidFill>
            <a:latin typeface="Source Sans Pro" panose="020B0503030403020204" pitchFamily="34" charset="0"/>
            <a:ea typeface="Source Sans Pro" panose="020B0503030403020204" pitchFamily="34" charset="0"/>
          </a:defRPr>
        </a:defPPr>
      </a:lstStyle>
    </a:txDef>
  </a:objectDefaults>
  <a:extraClrSchemeLst/>
  <a:extLst>
    <a:ext uri="{05A4C25C-085E-4340-85A3-A5531E510DB2}">
      <thm15:themeFamily xmlns:thm15="http://schemas.microsoft.com/office/thememl/2012/main" name="ASI PPT TEMPLATE Extended Version" id="{54239208-F1CF-4187-9F1D-B7EC7B3F4FD0}" vid="{E64DCD75-E6CB-40AB-B6E7-B81E4B7F037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B34EFFD89BB474FB24B73BC80EED799" ma:contentTypeVersion="18" ma:contentTypeDescription="Create a new document." ma:contentTypeScope="" ma:versionID="0815da69cd8e81ab6bb199c81a1a4d06">
  <xsd:schema xmlns:xsd="http://www.w3.org/2001/XMLSchema" xmlns:xs="http://www.w3.org/2001/XMLSchema" xmlns:p="http://schemas.microsoft.com/office/2006/metadata/properties" xmlns:ns2="11c22bb5-e08e-4726-bc62-b28f0151ba23" xmlns:ns3="0f8fe6ce-97e7-4e36-8cb3-0b111cd6c531" targetNamespace="http://schemas.microsoft.com/office/2006/metadata/properties" ma:root="true" ma:fieldsID="c046aea0308a7e05c1f55b0b118e6460" ns2:_="" ns3:_="">
    <xsd:import namespace="11c22bb5-e08e-4726-bc62-b28f0151ba23"/>
    <xsd:import namespace="0f8fe6ce-97e7-4e36-8cb3-0b111cd6c53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c22bb5-e08e-4726-bc62-b28f0151ba2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20139f6-3b71-48d2-8633-df9e06ba0d5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f8fe6ce-97e7-4e36-8cb3-0b111cd6c531"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2a610b3-175a-458d-bf22-582a141dc888}" ma:internalName="TaxCatchAll" ma:showField="CatchAllData" ma:web="0f8fe6ce-97e7-4e36-8cb3-0b111cd6c53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11c22bb5-e08e-4726-bc62-b28f0151ba23" xsi:nil="true"/>
    <lcf76f155ced4ddcb4097134ff3c332f xmlns="11c22bb5-e08e-4726-bc62-b28f0151ba23">
      <Terms xmlns="http://schemas.microsoft.com/office/infopath/2007/PartnerControls"/>
    </lcf76f155ced4ddcb4097134ff3c332f>
    <TaxCatchAll xmlns="0f8fe6ce-97e7-4e36-8cb3-0b111cd6c531" xsi:nil="true"/>
  </documentManagement>
</p:properties>
</file>

<file path=customXml/itemProps1.xml><?xml version="1.0" encoding="utf-8"?>
<ds:datastoreItem xmlns:ds="http://schemas.openxmlformats.org/officeDocument/2006/customXml" ds:itemID="{1A39A2A7-CD2A-4430-8300-F989339B73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c22bb5-e08e-4726-bc62-b28f0151ba23"/>
    <ds:schemaRef ds:uri="0f8fe6ce-97e7-4e36-8cb3-0b111cd6c5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8C6403A-684A-431F-8F36-A24C99E28661}">
  <ds:schemaRefs>
    <ds:schemaRef ds:uri="http://schemas.microsoft.com/sharepoint/v3/contenttype/forms"/>
  </ds:schemaRefs>
</ds:datastoreItem>
</file>

<file path=customXml/itemProps3.xml><?xml version="1.0" encoding="utf-8"?>
<ds:datastoreItem xmlns:ds="http://schemas.openxmlformats.org/officeDocument/2006/customXml" ds:itemID="{F2455B2D-BAB7-438A-85DA-0266A24CB79F}">
  <ds:schemaRefs>
    <ds:schemaRef ds:uri="http://purl.org/dc/terms/"/>
    <ds:schemaRef ds:uri="58896912-2142-46a3-8453-5ffd52041f6f"/>
    <ds:schemaRef ds:uri="http://purl.org/dc/elements/1.1/"/>
    <ds:schemaRef ds:uri="http://schemas.microsoft.com/office/2006/metadata/properties"/>
    <ds:schemaRef ds:uri="http://www.w3.org/XML/1998/namespace"/>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883eb175-67ee-4ce0-930b-b5791412eafa"/>
    <ds:schemaRef ds:uri="11c22bb5-e08e-4726-bc62-b28f0151ba23"/>
    <ds:schemaRef ds:uri="0f8fe6ce-97e7-4e36-8cb3-0b111cd6c531"/>
  </ds:schemaRefs>
</ds:datastoreItem>
</file>

<file path=docProps/app.xml><?xml version="1.0" encoding="utf-8"?>
<Properties xmlns="http://schemas.openxmlformats.org/officeDocument/2006/extended-properties" xmlns:vt="http://schemas.openxmlformats.org/officeDocument/2006/docPropsVTypes">
  <Template>ASI PPT TEMPLATE Extended Version</Template>
  <TotalTime>0</TotalTime>
  <Words>6135</Words>
  <Application>Microsoft Office PowerPoint</Application>
  <PresentationFormat>Widescreen</PresentationFormat>
  <Paragraphs>660</Paragraphs>
  <Slides>35</Slides>
  <Notes>23</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DividendVTI</vt:lpstr>
      <vt:lpstr>PowerPoint Presentation</vt:lpstr>
      <vt:lpstr>Outline</vt:lpstr>
      <vt:lpstr>From Lab Coat to Business Suit </vt:lpstr>
      <vt:lpstr>PowerPoint Presentation</vt:lpstr>
      <vt:lpstr>TPX3CAM: Hybrid Pixel Photon Detector</vt:lpstr>
      <vt:lpstr>Hybrid Pixel Detectors</vt:lpstr>
      <vt:lpstr>PowerPoint Presentation</vt:lpstr>
      <vt:lpstr>PowerPoint Presentation</vt:lpstr>
      <vt:lpstr>Event-based detection can also create images!</vt:lpstr>
      <vt:lpstr>Modes of Operation</vt:lpstr>
      <vt:lpstr>TDC (Time to Digital conversion) input</vt:lpstr>
      <vt:lpstr>Clock synchronization</vt:lpstr>
      <vt:lpstr>Chronos: The Optical TPX3CAM</vt:lpstr>
      <vt:lpstr>PowerPoint Presentation</vt:lpstr>
      <vt:lpstr>PowerPoint Presentation</vt:lpstr>
      <vt:lpstr>Chronos Series: Quantum Imaging</vt:lpstr>
      <vt:lpstr>PowerPoint Presentation</vt:lpstr>
      <vt:lpstr>PowerPoint Presentation</vt:lpstr>
      <vt:lpstr>Crystal clear insights on the quantum states of hundreds of trapped-ion qubits with Phoebe: the single-photon TPX3CAM!</vt:lpstr>
      <vt:lpstr>PowerPoint Presentation</vt:lpstr>
      <vt:lpstr>PowerPoint Presentation</vt:lpstr>
      <vt:lpstr>Ongoing Projects: 2025-2026</vt:lpstr>
      <vt:lpstr>Chronos Series: Real-Time Feedback</vt:lpstr>
      <vt:lpstr>Quantum Computing with Atoms </vt:lpstr>
      <vt:lpstr>Why Speed Matters</vt:lpstr>
      <vt:lpstr>The Innovation of Rhea</vt:lpstr>
      <vt:lpstr>Challenges and Uncertain Elements</vt:lpstr>
      <vt:lpstr>Why Rhea is Needed</vt:lpstr>
      <vt:lpstr>A little Sneak Peek at our current project</vt:lpstr>
      <vt:lpstr>Optical TPX4...(in progress)</vt:lpstr>
      <vt:lpstr>Technical Challenges in Development</vt:lpstr>
      <vt:lpstr>Non-Technical Challenges in Development</vt:lpstr>
      <vt:lpstr>ASI Effort’s in Quantum Domain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Shazia Farooq</dc:creator>
  <cp:lastModifiedBy>Shazia Farooq</cp:lastModifiedBy>
  <cp:revision>31</cp:revision>
  <cp:lastPrinted>2021-09-20T10:47:48Z</cp:lastPrinted>
  <dcterms:created xsi:type="dcterms:W3CDTF">2025-01-19T19:04:12Z</dcterms:created>
  <dcterms:modified xsi:type="dcterms:W3CDTF">2025-01-24T09:45:24Z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0x010100CB34EFFD89BB474FB24B73BC80EED799</vt:lpwstr>
  </property>
  <property fmtid="{D5CDD505-2E9C-101B-9397-08002B2CF9AE}" pid="3" name="Order">
    <vt:r8>2900</vt:r8>
  </property>
  <property fmtid="{D5CDD505-2E9C-101B-9397-08002B2CF9AE}" pid="4" name="MediaServiceImageTags">
    <vt:lpwstr/>
  </property>
</Properties>
</file>