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ink/ink98.xml" ContentType="application/inkml+xml"/>
  <Override PartName="/ppt/ink/ink99.xml" ContentType="application/inkml+xml"/>
  <Override PartName="/ppt/ink/ink100.xml" ContentType="application/inkml+xml"/>
  <Override PartName="/ppt/ink/ink101.xml" ContentType="application/inkml+xml"/>
  <Override PartName="/ppt/ink/ink102.xml" ContentType="application/inkml+xml"/>
  <Override PartName="/ppt/ink/ink103.xml" ContentType="application/inkml+xml"/>
  <Override PartName="/ppt/ink/ink104.xml" ContentType="application/inkml+xml"/>
  <Override PartName="/ppt/ink/ink105.xml" ContentType="application/inkml+xml"/>
  <Override PartName="/ppt/ink/ink106.xml" ContentType="application/inkml+xml"/>
  <Override PartName="/ppt/ink/ink107.xml" ContentType="application/inkml+xml"/>
  <Override PartName="/ppt/ink/ink108.xml" ContentType="application/inkml+xml"/>
  <Override PartName="/ppt/ink/ink109.xml" ContentType="application/inkml+xml"/>
  <Override PartName="/ppt/ink/ink110.xml" ContentType="application/inkml+xml"/>
  <Override PartName="/ppt/ink/ink111.xml" ContentType="application/inkml+xml"/>
  <Override PartName="/ppt/ink/ink112.xml" ContentType="application/inkml+xml"/>
  <Override PartName="/ppt/ink/ink113.xml" ContentType="application/inkml+xml"/>
  <Override PartName="/ppt/ink/ink114.xml" ContentType="application/inkml+xml"/>
  <Override PartName="/ppt/ink/ink115.xml" ContentType="application/inkml+xml"/>
  <Override PartName="/ppt/ink/ink116.xml" ContentType="application/inkml+xml"/>
  <Override PartName="/ppt/ink/ink117.xml" ContentType="application/inkml+xml"/>
  <Override PartName="/ppt/ink/ink118.xml" ContentType="application/inkml+xml"/>
  <Override PartName="/ppt/ink/ink119.xml" ContentType="application/inkml+xml"/>
  <Override PartName="/ppt/ink/ink120.xml" ContentType="application/inkml+xml"/>
  <Override PartName="/ppt/ink/ink121.xml" ContentType="application/inkml+xml"/>
  <Override PartName="/ppt/ink/ink122.xml" ContentType="application/inkml+xml"/>
  <Override PartName="/ppt/ink/ink123.xml" ContentType="application/inkml+xml"/>
  <Override PartName="/ppt/ink/ink124.xml" ContentType="application/inkml+xml"/>
  <Override PartName="/ppt/ink/ink125.xml" ContentType="application/inkml+xml"/>
  <Override PartName="/ppt/ink/ink126.xml" ContentType="application/inkml+xml"/>
  <Override PartName="/ppt/ink/ink127.xml" ContentType="application/inkml+xml"/>
  <Override PartName="/ppt/ink/ink128.xml" ContentType="application/inkml+xml"/>
  <Override PartName="/ppt/ink/ink129.xml" ContentType="application/inkml+xml"/>
  <Override PartName="/ppt/ink/ink130.xml" ContentType="application/inkml+xml"/>
  <Override PartName="/ppt/ink/ink131.xml" ContentType="application/inkml+xml"/>
  <Override PartName="/ppt/ink/ink132.xml" ContentType="application/inkml+xml"/>
  <Override PartName="/ppt/ink/ink133.xml" ContentType="application/inkml+xml"/>
  <Override PartName="/ppt/ink/ink134.xml" ContentType="application/inkml+xml"/>
  <Override PartName="/ppt/ink/ink135.xml" ContentType="application/inkml+xml"/>
  <Override PartName="/ppt/ink/ink136.xml" ContentType="application/inkml+xml"/>
  <Override PartName="/ppt/ink/ink137.xml" ContentType="application/inkml+xml"/>
  <Override PartName="/ppt/ink/ink138.xml" ContentType="application/inkml+xml"/>
  <Override PartName="/ppt/ink/ink139.xml" ContentType="application/inkml+xml"/>
  <Override PartName="/ppt/ink/ink140.xml" ContentType="application/inkml+xml"/>
  <Override PartName="/ppt/ink/ink141.xml" ContentType="application/inkml+xml"/>
  <Override PartName="/ppt/ink/ink142.xml" ContentType="application/inkml+xml"/>
  <Override PartName="/ppt/ink/ink143.xml" ContentType="application/inkml+xml"/>
  <Override PartName="/ppt/ink/ink144.xml" ContentType="application/inkml+xml"/>
  <Override PartName="/ppt/ink/ink145.xml" ContentType="application/inkml+xml"/>
  <Override PartName="/ppt/ink/ink146.xml" ContentType="application/inkml+xml"/>
  <Override PartName="/ppt/ink/ink147.xml" ContentType="application/inkml+xml"/>
  <Override PartName="/ppt/ink/ink148.xml" ContentType="application/inkml+xml"/>
  <Override PartName="/ppt/ink/ink149.xml" ContentType="application/inkml+xml"/>
  <Override PartName="/ppt/ink/ink150.xml" ContentType="application/inkml+xml"/>
  <Override PartName="/ppt/ink/ink151.xml" ContentType="application/inkml+xml"/>
  <Override PartName="/ppt/ink/ink152.xml" ContentType="application/inkml+xml"/>
  <Override PartName="/ppt/ink/ink153.xml" ContentType="application/inkml+xml"/>
  <Override PartName="/ppt/ink/ink154.xml" ContentType="application/inkml+xml"/>
  <Override PartName="/ppt/ink/ink155.xml" ContentType="application/inkml+xml"/>
  <Override PartName="/ppt/ink/ink156.xml" ContentType="application/inkml+xml"/>
  <Override PartName="/ppt/ink/ink157.xml" ContentType="application/inkml+xml"/>
  <Override PartName="/ppt/ink/ink158.xml" ContentType="application/inkml+xml"/>
  <Override PartName="/ppt/ink/ink159.xml" ContentType="application/inkml+xml"/>
  <Override PartName="/ppt/ink/ink160.xml" ContentType="application/inkml+xml"/>
  <Override PartName="/ppt/ink/ink161.xml" ContentType="application/inkml+xml"/>
  <Override PartName="/ppt/ink/ink162.xml" ContentType="application/inkml+xml"/>
  <Override PartName="/ppt/ink/ink163.xml" ContentType="application/inkml+xml"/>
  <Override PartName="/ppt/ink/ink164.xml" ContentType="application/inkml+xml"/>
  <Override PartName="/ppt/ink/ink165.xml" ContentType="application/inkml+xml"/>
  <Override PartName="/ppt/ink/ink166.xml" ContentType="application/inkml+xml"/>
  <Override PartName="/ppt/ink/ink167.xml" ContentType="application/inkml+xml"/>
  <Override PartName="/ppt/ink/ink168.xml" ContentType="application/inkml+xml"/>
  <Override PartName="/ppt/ink/ink169.xml" ContentType="application/inkml+xml"/>
  <Override PartName="/ppt/ink/ink170.xml" ContentType="application/inkml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ink/ink171.xml" ContentType="application/inkml+xml"/>
  <Override PartName="/ppt/ink/ink172.xml" ContentType="application/inkml+xml"/>
  <Override PartName="/ppt/tags/tag5.xml" ContentType="application/vnd.openxmlformats-officedocument.presentationml.tags+xml"/>
  <Override PartName="/ppt/ink/ink173.xml" ContentType="application/inkml+xml"/>
  <Override PartName="/ppt/ink/ink174.xml" ContentType="application/inkml+xml"/>
  <Override PartName="/ppt/ink/ink175.xml" ContentType="application/inkml+xml"/>
  <Override PartName="/ppt/ink/ink176.xml" ContentType="application/inkml+xml"/>
  <Override PartName="/ppt/ink/ink177.xml" ContentType="application/inkml+xml"/>
  <Override PartName="/ppt/ink/ink178.xml" ContentType="application/inkml+xml"/>
  <Override PartName="/ppt/ink/ink179.xml" ContentType="application/inkml+xml"/>
  <Override PartName="/ppt/ink/ink180.xml" ContentType="application/inkml+xml"/>
  <Override PartName="/ppt/ink/ink181.xml" ContentType="application/inkml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2"/>
  </p:notesMasterIdLst>
  <p:handoutMasterIdLst>
    <p:handoutMasterId r:id="rId53"/>
  </p:handoutMasterIdLst>
  <p:sldIdLst>
    <p:sldId id="506" r:id="rId2"/>
    <p:sldId id="505" r:id="rId3"/>
    <p:sldId id="507" r:id="rId4"/>
    <p:sldId id="509" r:id="rId5"/>
    <p:sldId id="510" r:id="rId6"/>
    <p:sldId id="513" r:id="rId7"/>
    <p:sldId id="512" r:id="rId8"/>
    <p:sldId id="514" r:id="rId9"/>
    <p:sldId id="515" r:id="rId10"/>
    <p:sldId id="516" r:id="rId11"/>
    <p:sldId id="517" r:id="rId12"/>
    <p:sldId id="556" r:id="rId13"/>
    <p:sldId id="518" r:id="rId14"/>
    <p:sldId id="520" r:id="rId15"/>
    <p:sldId id="521" r:id="rId16"/>
    <p:sldId id="519" r:id="rId17"/>
    <p:sldId id="522" r:id="rId18"/>
    <p:sldId id="524" r:id="rId19"/>
    <p:sldId id="525" r:id="rId20"/>
    <p:sldId id="526" r:id="rId21"/>
    <p:sldId id="523" r:id="rId22"/>
    <p:sldId id="557" r:id="rId23"/>
    <p:sldId id="527" r:id="rId24"/>
    <p:sldId id="529" r:id="rId25"/>
    <p:sldId id="533" r:id="rId26"/>
    <p:sldId id="535" r:id="rId27"/>
    <p:sldId id="528" r:id="rId28"/>
    <p:sldId id="539" r:id="rId29"/>
    <p:sldId id="538" r:id="rId30"/>
    <p:sldId id="536" r:id="rId31"/>
    <p:sldId id="532" r:id="rId32"/>
    <p:sldId id="531" r:id="rId33"/>
    <p:sldId id="541" r:id="rId34"/>
    <p:sldId id="543" r:id="rId35"/>
    <p:sldId id="542" r:id="rId36"/>
    <p:sldId id="544" r:id="rId37"/>
    <p:sldId id="552" r:id="rId38"/>
    <p:sldId id="548" r:id="rId39"/>
    <p:sldId id="545" r:id="rId40"/>
    <p:sldId id="546" r:id="rId41"/>
    <p:sldId id="547" r:id="rId42"/>
    <p:sldId id="549" r:id="rId43"/>
    <p:sldId id="550" r:id="rId44"/>
    <p:sldId id="551" r:id="rId45"/>
    <p:sldId id="553" r:id="rId46"/>
    <p:sldId id="540" r:id="rId47"/>
    <p:sldId id="537" r:id="rId48"/>
    <p:sldId id="417" r:id="rId49"/>
    <p:sldId id="555" r:id="rId50"/>
    <p:sldId id="554" r:id="rId5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" id="{73571721-7E7C-472D-B722-F42B17634C21}">
          <p14:sldIdLst>
            <p14:sldId id="506"/>
            <p14:sldId id="505"/>
          </p14:sldIdLst>
        </p14:section>
        <p14:section name="Intro" id="{F64E03CD-AF4D-461F-AF9F-C782D152F3FE}">
          <p14:sldIdLst>
            <p14:sldId id="507"/>
            <p14:sldId id="509"/>
          </p14:sldIdLst>
        </p14:section>
        <p14:section name="Beginning of TES" id="{0DABD1AE-F20D-4043-B943-F88F3397E5EE}">
          <p14:sldIdLst>
            <p14:sldId id="510"/>
            <p14:sldId id="513"/>
            <p14:sldId id="512"/>
            <p14:sldId id="514"/>
            <p14:sldId id="515"/>
          </p14:sldIdLst>
        </p14:section>
        <p14:section name="TES physics" id="{EAE79E6A-E655-4E1C-8B78-268C629E236C}">
          <p14:sldIdLst>
            <p14:sldId id="516"/>
            <p14:sldId id="517"/>
            <p14:sldId id="556"/>
            <p14:sldId id="518"/>
            <p14:sldId id="520"/>
            <p14:sldId id="521"/>
            <p14:sldId id="519"/>
            <p14:sldId id="522"/>
            <p14:sldId id="524"/>
            <p14:sldId id="525"/>
            <p14:sldId id="526"/>
            <p14:sldId id="523"/>
            <p14:sldId id="557"/>
            <p14:sldId id="527"/>
          </p14:sldIdLst>
        </p14:section>
        <p14:section name="High energy" id="{4ABDBE6E-2AA7-4520-B012-55AFC632559A}">
          <p14:sldIdLst>
            <p14:sldId id="529"/>
            <p14:sldId id="533"/>
            <p14:sldId id="535"/>
            <p14:sldId id="528"/>
            <p14:sldId id="539"/>
            <p14:sldId id="538"/>
            <p14:sldId id="536"/>
          </p14:sldIdLst>
        </p14:section>
        <p14:section name="Visible and IR energies" id="{8D4E7005-EBF0-40E5-9473-85D68267D922}">
          <p14:sldIdLst>
            <p14:sldId id="532"/>
            <p14:sldId id="531"/>
            <p14:sldId id="541"/>
            <p14:sldId id="543"/>
            <p14:sldId id="542"/>
            <p14:sldId id="544"/>
            <p14:sldId id="552"/>
            <p14:sldId id="548"/>
            <p14:sldId id="545"/>
            <p14:sldId id="546"/>
            <p14:sldId id="547"/>
            <p14:sldId id="549"/>
            <p14:sldId id="550"/>
            <p14:sldId id="551"/>
            <p14:sldId id="553"/>
          </p14:sldIdLst>
        </p14:section>
        <p14:section name="Backup" id="{92AE3868-195F-457F-BECC-178A21E3FA00}">
          <p14:sldIdLst>
            <p14:sldId id="540"/>
            <p14:sldId id="537"/>
            <p14:sldId id="417"/>
            <p14:sldId id="555"/>
            <p14:sldId id="55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913" userDrawn="1">
          <p15:clr>
            <a:srgbClr val="A4A3A4"/>
          </p15:clr>
        </p15:guide>
        <p15:guide id="2" pos="25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78BC849-EDB8-1C5F-943C-37D457C6FA49}" name="Daina Leyva" initials="DL" userId="53cb736f8efdf291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2611F3"/>
    <a:srgbClr val="9A0000"/>
    <a:srgbClr val="01A1FF"/>
    <a:srgbClr val="5BC5F1"/>
    <a:srgbClr val="5677C7"/>
    <a:srgbClr val="F6630D"/>
    <a:srgbClr val="6C5FF5"/>
    <a:srgbClr val="EBAF46"/>
    <a:srgbClr val="F1CA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38" autoAdjust="0"/>
    <p:restoredTop sz="96368" autoAdjust="0"/>
  </p:normalViewPr>
  <p:slideViewPr>
    <p:cSldViewPr showGuides="1">
      <p:cViewPr varScale="1">
        <p:scale>
          <a:sx n="124" d="100"/>
          <a:sy n="124" d="100"/>
        </p:scale>
        <p:origin x="100" y="72"/>
      </p:cViewPr>
      <p:guideLst>
        <p:guide orient="horz" pos="913"/>
        <p:guide pos="25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>
        <p:scale>
          <a:sx n="100" d="100"/>
          <a:sy n="100" d="100"/>
        </p:scale>
        <p:origin x="3552" y="-87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handoutMaster" Target="handoutMasters/handoutMaster1.xml"/><Relationship Id="rId58" Type="http://schemas.microsoft.com/office/2018/10/relationships/authors" Target="author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75E6C4-5F43-4FF9-96D4-21B8157BE639}" type="datetimeFigureOut">
              <a:rPr lang="de-DE" smtClean="0"/>
              <a:t>28.01.2025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E8B182-0F75-451D-B88B-ABD1C205B43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8096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0T16:13:28.391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4 66 8034 0 0,'-2'-9'4719'0'0,"2"8"-4501"0"0,0 0-1 0 0,-1 0 1 0 0,1 1 0 0 0,0-1-1 0 0,0 0 1 0 0,0 0-1 0 0,-1 0 1 0 0,1 0 0 0 0,0 1-1 0 0,0-1 1 0 0,0 0 0 0 0,0 0-1 0 0,1 0 1 0 0,-1 0 0 0 0,0 0-1 0 0,1-1 1 0 0,0-1-116 0 0,0 1 1 0 0,1-1-1 0 0,-1 1 1 0 0,1 0-1 0 0,-1-1 1 0 0,1 1 0 0 0,0 0-1 0 0,0 0 1 0 0,0 0-1 0 0,0 0 1 0 0,0 1-1 0 0,1-1 1 0 0,-1 1-1 0 0,0-1 1 0 0,1 1-1 0 0,-1 0 1 0 0,1-1-1 0 0,0 1 1 0 0,-1 1-1 0 0,1-1 1 0 0,0 0-1 0 0,0 1 1 0 0,-1-1-1 0 0,5 1 1 0 0,9-1-60 0 0,0 0 0 0 0,-1 1 0 0 0,19 3 1 0 0,-20-2 122 0 0,-7 0-158 0 0,6-1 95 0 0,0 1-1 0 0,0 1 0 0 0,0 0 0 0 0,0 1 0 0 0,24 8 0 0 0,-33-9-81 0 0,0 1 0 0 0,0-1-1 0 0,-1 1 1 0 0,1 0-1 0 0,-1 0 1 0 0,0 1 0 0 0,0-1-1 0 0,0 1 1 0 0,0-1 0 0 0,0 1-1 0 0,-1 0 1 0 0,1 0 0 0 0,-1 0-1 0 0,0 1 1 0 0,-1-1 0 0 0,1 0-1 0 0,0 5 1 0 0,3 10 26 0 0,-2-1 0 0 0,3 35 1 0 0,-5-40-84 0 0,0 149 136 0 0,-2-35-122 0 0,2 154-100 0 0,0-212 47 0 0,13 104-1 0 0,-1-51 143 0 0,-11-64 58 0 0,-8 102 0 0 0,1-105-16 0 0,-4 43 185 0 0,5 185 1 0 0,7-248-328 0 0,-1 9 78 0 0,2-1 0 0 0,2 0 1 0 0,2 0-1 0 0,16 51 0 0 0,-17-75-26 0 0,1 1 1 0 0,0-1-1 0 0,2-1 0 0 0,0 0 0 0 0,24 31 1 0 0,-24-37-26 0 0,1 0-1 0 0,0-1 1 0 0,0-1 0 0 0,1 1 0 0 0,0-2 0 0 0,1 0 0 0 0,0-1-1 0 0,22 11 1 0 0,-16-10 62 0 0,31 14-88 0 0,-46-21 43 0 0,0-1-1 0 0,0 0 0 0 0,0 0 0 0 0,0 0 1 0 0,1 0-1 0 0,-1-1 0 0 0,0 0 0 0 0,1 0 1 0 0,7-1-1 0 0,0-5 86 0 0,-13-1 355 0 0,0 6-430 0 0,0 1-1 0 0,1-1 1 0 0,-1 1 0 0 0,0-1 0 0 0,0 1-1 0 0,1-1 1 0 0,-1 1 0 0 0,0-1-1 0 0,0 1 1 0 0,0 0 0 0 0,0 0 0 0 0,1-1-1 0 0,-1 1 1 0 0,0 0 0 0 0,0 0 0 0 0,0 0-1 0 0,0 0 1 0 0,0 0 0 0 0,0 0 0 0 0,0 0-1 0 0,1 0 1 0 0,-1 1 0 0 0,0-1 0 0 0,0 0-1 0 0,0 0 1 0 0,-1 1 0 0 0,-3 2 0 0 0,-1 0 0 0 0,1-1 0 0 0,-1 2 0 0 0,1-1 0 0 0,0 1 0 0 0,0 0 0 0 0,0 0 0 0 0,1 0 0 0 0,0 0 0 0 0,-1 1 0 0 0,2 0 0 0 0,-1 0 0 0 0,-3 6 0 0 0,-1 5-7 0 0,1-1-1 0 0,1 1 1 0 0,-7 24-1 0 0,8-21-16 0 0,-15 51 119 0 0,4 1-1 0 0,-9 90 0 0 0,6 146-35 0 0,22 13 298 0 0,1-97-242 0 0,1 28 198 0 0,-7-171 126 0 0,-22 148 0 0 0,11-170 343 0 0,-39 102-1 0 0,40-125-491 0 0,11-30-275 0 0,-1 0 0 0 0,0 0 0 0 0,0 0 0 0 0,0 0-1 0 0,0 0 1 0 0,-1-1 0 0 0,1 1 0 0 0,-1-1-1 0 0,-1 1 1 0 0,1-1 0 0 0,0 0 0 0 0,-1-1-1 0 0,0 1 1 0 0,0 0 0 0 0,-9 5 0 0 0,-21 10 52 0 0,5-5-188 0 0,1 3-1 0 0,-49 36 0 0 0,64-41 18 0 0,6-5 1 0 0,0-1-1 0 0,0 0 0 0 0,-1 0 1 0 0,1-1-1 0 0,-1 0 0 0 0,-1 0 1 0 0,-14 6-1 0 0,22-11-66 0 0,0 0 0 0 0,1 0 0 0 0,-1 0 1 0 0,0-1-1 0 0,1 1 0 0 0,-1 0 0 0 0,0-1 0 0 0,1 1 0 0 0,-1 0 0 0 0,0-1 0 0 0,1 1 1 0 0,-1-1-1 0 0,1 1 0 0 0,-1-1 0 0 0,0 1 0 0 0,1-1 0 0 0,-1 1 0 0 0,1-1 0 0 0,0 0 0 0 0,-1 1 1 0 0,1-1-1 0 0,0 0 0 0 0,-1 1 0 0 0,1-1 0 0 0,0 0 0 0 0,0 1 0 0 0,-1-1 0 0 0,1-1 1 0 0,-6-22-6336 0 0,6 4 604 0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0T16:16:45.099"/>
    </inkml:context>
    <inkml:brush xml:id="br0">
      <inkml:brushProperty name="width" value="0.1" units="cm"/>
      <inkml:brushProperty name="height" value="0.1" units="cm"/>
      <inkml:brushProperty name="color" value="#00A0D7"/>
    </inkml:brush>
  </inkml:definitions>
  <inkml:trace contextRef="#ctx0" brushRef="#br0">114 22 7650 0 0,'0'0'140'0'0,"-1"0"1"0"0,1 0 0 0 0,-1 1-1 0 0,0-1 1 0 0,1 0 0 0 0,-1 0-1 0 0,1 0 1 0 0,-1 0 0 0 0,1 0-1 0 0,-1 0 1 0 0,0 0 0 0 0,1 0-1 0 0,-1-1 1 0 0,1 1-1 0 0,-1 0 1 0 0,1 0 0 0 0,-1 0-1 0 0,1-1 1 0 0,-1 1 0 0 0,1 0-1 0 0,-1 0 1 0 0,1-1 0 0 0,-1 1-1 0 0,1 0 1 0 0,-1-1 0 0 0,1 1-1 0 0,0-1 1 0 0,-1 1 0 0 0,1 0-1 0 0,-1-1 1 0 0,1 1 0 0 0,0-1-1 0 0,0 1 1 0 0,-1-1 0 0 0,1 1-1 0 0,0-2 1 0 0,0 2-19 0 0,1-1-1 0 0,-1 0 1 0 0,1 0 0 0 0,-1 0 0 0 0,1 1-1 0 0,-1-1 1 0 0,1 0 0 0 0,0 1-1 0 0,-1-1 1 0 0,1 1 0 0 0,0-1 0 0 0,0 1-1 0 0,-1-1 1 0 0,1 1 0 0 0,0-1 0 0 0,0 1-1 0 0,0 0 1 0 0,0-1 0 0 0,0 1-1 0 0,-1 0 1 0 0,1 0 0 0 0,0 0 0 0 0,1-1-1 0 0,7 1 235 0 0,0 0-1 0 0,-1 0 1 0 0,1 0-1 0 0,0 1 1 0 0,0 0-1 0 0,-1 1 1 0 0,1 0-1 0 0,15 6 1 0 0,11 2-82 0 0,38 11-7 0 0,-67-19-234 0 0,-1 0-1 0 0,1 1 1 0 0,0 0-1 0 0,0 0 1 0 0,-1 0-1 0 0,0 1 1 0 0,0-1-1 0 0,0 1 1 0 0,8 8 0 0 0,-12-10 4 0 0,0 0 0 0 0,-1-1 0 0 0,1 1 0 0 0,0 0 0 0 0,-1-1 0 0 0,1 1 0 0 0,-1 0 0 0 0,0 0 0 0 0,0 0 0 0 0,0 0 0 0 0,0-1 0 0 0,0 1 0 0 0,0 0 0 0 0,0 0 0 0 0,0 0 0 0 0,-1-1 0 0 0,1 1 0 0 0,-1 0 0 0 0,1 0 0 0 0,-1-1 0 0 0,0 1 0 0 0,-1 2 0 0 0,-25 43 294 0 0,18-34-304 0 0,-1 4-15 0 0,1 0 0 0 0,1 1 0 0 0,0 0 0 0 0,1 1 0 0 0,2-1-1 0 0,-1 1 1 0 0,2 1 0 0 0,1-1 0 0 0,0 0 0 0 0,0 28 0 0 0,5-22-36 0 0,0-1 0 0 0,1 1-1 0 0,1-1 1 0 0,2 0 0 0 0,0 0 0 0 0,2 0 0 0 0,20 44-1 0 0,-24-61-24 0 0,0 0 0 0 0,0 1 0 0 0,1-1 0 0 0,0-1 0 0 0,0 1 0 0 0,0-1 0 0 0,1 0 0 0 0,0 0 0 0 0,0 0 0 0 0,1-1 0 0 0,7 5 0 0 0,-18-12 65 0 0,1 1-1 0 0,0-1 0 0 0,-1 1 0 0 0,1 0 0 0 0,0 1 1 0 0,-1-1-1 0 0,0 0 0 0 0,1 1 0 0 0,-1 0 0 0 0,1 0 1 0 0,-1 0-1 0 0,1 0 0 0 0,-1 1 0 0 0,1-1 0 0 0,-1 1 1 0 0,1 0-1 0 0,-1 0 0 0 0,1 0 0 0 0,0 1 0 0 0,-1-1 1 0 0,1 1-1 0 0,0 0 0 0 0,0 0 0 0 0,0 0 0 0 0,0 0 1 0 0,1 0-1 0 0,-1 0 0 0 0,1 1 0 0 0,-4 3 0 0 0,-1 2-29 0 0,1 0 0 0 0,0 1 0 0 0,0 0 0 0 0,0 0 0 0 0,1 0 0 0 0,1 1 0 0 0,0-1 0 0 0,0 1 0 0 0,-3 13 0 0 0,3-1 47 0 0,0-1 0 0 0,1 1 0 0 0,2-1 0 0 0,0 27 0 0 0,12 86-120 0 0,0 5-14 0 0,-10-118 130 0 0,-2 0 0 0 0,-1 0 0 0 0,0 0 0 0 0,-9 32 0 0 0,6-37 106 0 0,-1 0-1 0 0,0-1 1 0 0,-1 0 0 0 0,-1 0 0 0 0,0 0 0 0 0,-1-1-1 0 0,-1 0 1 0 0,0-1 0 0 0,0 0 0 0 0,-2-1 0 0 0,-22 20-1 0 0,31-30-103 0 0,-1 1-1 0 0,1-1 1 0 0,0 0-1 0 0,-1 0 0 0 0,0 0 1 0 0,1 0-1 0 0,-1 0 0 0 0,0-1 1 0 0,0 0-1 0 0,0 0 1 0 0,0 0-1 0 0,-5 0 0 0 0,7-1-64 0 0,-1 0-1 0 0,0 0 0 0 0,1-1 1 0 0,-1 1-1 0 0,1-1 1 0 0,-1 0-1 0 0,1 0 0 0 0,-1 0 1 0 0,1 0-1 0 0,-1 0 1 0 0,1-1-1 0 0,0 1 0 0 0,0-1 1 0 0,0 1-1 0 0,0-1 0 0 0,0 0 1 0 0,0 0-1 0 0,0 0 1 0 0,-2-4-1 0 0,1 3-521 0 0,0-1 1 0 0,1 0-1 0 0,0 1 1 0 0,0-1-1 0 0,0 0 1 0 0,-1-4-1 0 0</inkml:trace>
</inkml:ink>
</file>

<file path=ppt/ink/ink1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19:14:27.932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6 6 5793 0 0,'2'-6'5036'0'0,"-1"13"-1920"0"0,0 21-2327 0 0,0-14-725 0 0,0 0 1 0 0,4 18-1 0 0,-2-18-360 0 0,-1-1 1 0 0,1 19-1 0 0,-3-32 159 0 0,0 1-1 0 0,0-1 0 0 0,0 0 1 0 0,0 1-1 0 0,0-1 0 0 0,0 0 0 0 0,0 1 1 0 0,0-1-1 0 0,0 0 0 0 0,0 1 1 0 0,0-1-1 0 0,0 0 0 0 0,0 1 1 0 0,-1-1-1 0 0,1 0 0 0 0,0 0 1 0 0,0 1-1 0 0,0-1 0 0 0,0 0 1 0 0,-1 1-1 0 0,1-1 0 0 0,0 0 0 0 0,0 0 1 0 0,0 0-1 0 0,-1 1 0 0 0,1-1 1 0 0,0 0-1 0 0,0 0 0 0 0,-1 0 1 0 0,1 0-1 0 0,0 1 0 0 0,-1-1 1 0 0,1 0-1 0 0,0 0 0 0 0,-1 0 0 0 0,1 0 1 0 0,0 0-1 0 0,0 0 0 0 0,-1 0 1 0 0,1 0-1 0 0,0 0 0 0 0,-1 0 1 0 0,1 0-1 0 0,0 0 0 0 0,-1 0 1 0 0,1 0-1 0 0,-1 0 0 0 0,-14-9-2228 0 0</inkml:trace>
</inkml:ink>
</file>

<file path=ppt/ink/ink1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19:14:28.106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 47 5097 0 0,'30'9'2779'0'0,"-27"-9"-2647"0"0,-1 1 1 0 0,1 0-1 0 0,0-1 0 0 0,-1 0 0 0 0,1 0 0 0 0,0 0 0 0 0,-1 0 1 0 0,1 0-1 0 0,0 0 0 0 0,-1-1 0 0 0,1 1 0 0 0,0-1 0 0 0,-1 0 0 0 0,1 1 1 0 0,-1-1-1 0 0,1 0 0 0 0,-1-1 0 0 0,0 1 0 0 0,1 0 0 0 0,-1-1 0 0 0,4-3 1 0 0,-4 3-685 0 0,1-1 1 0 0,-1 0 0 0 0,1 1 0 0 0,-1-1 0 0 0,0 0 0 0 0,0-1-1 0 0,-1 1 1 0 0,1 0 0 0 0,2-6 0 0 0,-3 3-3225 0 0</inkml:trace>
</inkml:ink>
</file>

<file path=ppt/ink/ink1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19:14:37.236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5 2 3985 0 0,'6'-2'777'0'0,"-11"4"-835"0"0,-1-1-444 0 0</inkml:trace>
</inkml:ink>
</file>

<file path=ppt/ink/ink1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19:14:38.060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3 1 4033 0 0,'0'0'59'0'0,"0"0"0"0"0,0 0 0 0 0,0 0 1 0 0,0 0-1 0 0,0 0 0 0 0,0 0 0 0 0,0 0 0 0 0,0 0 0 0 0,0 0 1 0 0,0 0-1 0 0,0 1 0 0 0,0-1 0 0 0,0 0 0 0 0,0 0 0 0 0,0 0 0 0 0,0 0 1 0 0,0 0-1 0 0,0 0 118 0 0,1 0-118 0 0,-2 0 11 0 0,1 0 0 0 0,0 0 0 0 0,0 1 0 0 0,-1-1-1 0 0,1 0 1 0 0,0 0 0 0 0,0 0 0 0 0,0 0 0 0 0,0 1-1 0 0,-1-1 1 0 0,1 0 0 0 0,0 0 0 0 0,0 0 0 0 0,0 1-1 0 0,0-1 1 0 0,0 0 0 0 0,-1 0 0 0 0,1 0 0 0 0,0 1-1 0 0,0-1 1 0 0,0 0 0 0 0,0 0 0 0 0,0 1 0 0 0,0-1-1 0 0,0 0 1 0 0,0 0 0 0 0,0 1 0 0 0,0-1 0 0 0,0 0-1 0 0,0 0 1 0 0,0 1 0 0 0,0-1 0 0 0,0 0 0 0 0,0 0-1 0 0,1 1 1 0 0,-1-1 0 0 0,0 0 0 0 0,0 0 0 0 0,0 1-1 0 0,0-1 1 0 0,6 15 2443 0 0,-5-12-1345 0 0,-1-2-1073 0 0,1 14 1635 0 0,-1-15-1728 0 0,0 0 0 0 0,0 0 0 0 0,0-1 0 0 0,0 1 1 0 0,0 0-1 0 0,0 0 0 0 0,0 0 0 0 0,1 0 1 0 0,-1 0-1 0 0,0 0 0 0 0,0 0 0 0 0,0 0 0 0 0,0 0 1 0 0,0 0-1 0 0,0 0 0 0 0,0-1 0 0 0,0 1 0 0 0,0 0 1 0 0,1 0-1 0 0,-1 0 0 0 0,0 0 0 0 0,0 0 1 0 0,0 0-1 0 0,0 0 0 0 0,0 0 0 0 0,0 0 0 0 0,0 0 1 0 0,1 0-1 0 0,-1 0 0 0 0,0 0 0 0 0,0 0 0 0 0,0 0 1 0 0,0 0-1 0 0,0 0 0 0 0,0 0 0 0 0,0 0 1 0 0,0 0-1 0 0,1 0 0 0 0,-1 1 0 0 0,0-1 0 0 0,0 0 1 0 0,0 0-1 0 0,0 0 0 0 0,0 0 0 0 0,0 0 1 0 0,0 0-1 0 0,0 0 0 0 0,0 0 0 0 0,0 0 0 0 0,1 0 1 0 0,-1 0-1 0 0,0 1 0 0 0,0-1 0 0 0,0 0 0 0 0,0 0 1 0 0,0 0-1 0 0,0 0 0 0 0,0 0 0 0 0,0 0 1 0 0,0 0-1 0 0,0 0 0 0 0,0 1 0 0 0,0-1 0 0 0,0 0 1 0 0,0 0-1 0 0,0 0 0 0 0,0 0 0 0 0,-1 6 94 0 0,0-1-1 0 0,0 1 0 0 0,1-1 0 0 0,0 1 1 0 0,0-1-1 0 0,0 1 0 0 0,3 9 0 0 0,-1 23 94 0 0,-3-20-16 0 0,-5 32-1 0 0,-1-8-65 0 0,8-23-1 0 0,-1 6-37 0 0,0-19-48 0 0,-1-1 0 0 0,1 1 0 0 0,1-1 0 0 0,-1 1 0 0 0,1-1 0 0 0,-1 1 0 0 0,3 6 0 0 0,3 25 204 0 0,-6-27-174 0 0,1-1 0 0 0,0 0-1 0 0,0 0 1 0 0,1 0 0 0 0,6 17-1 0 0,-6-4-343 0 0,-4-34-5367 0 0,3-7 967 0 0,0 0 3484 0 0,-1 13-2343 0 0</inkml:trace>
</inkml:ink>
</file>

<file path=ppt/ink/ink1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19:14:38.988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0 126 4873 0 0,'1'-2'441'0'0,"0"0"0"0"0,0 0 0 0 0,0 1 0 0 0,0-1-1 0 0,1 0 1 0 0,-1 1 0 0 0,1-1 0 0 0,-1 1 0 0 0,1 0 0 0 0,-1-1 0 0 0,4-1 0 0 0,39-16 4275 0 0,-31 12-3958 0 0,0 1 0 0 0,16-5 0 0 0,14 1 177 0 0,-23 5-485 0 0,32-11 0 0 0,28-12 747 0 0,-77 27-1013 0 0,0 0 0 0 0,1 1 0 0 0,-1-1 0 0 0,0 1 0 0 0,1 0 0 0 0,-1 0 0 0 0,1 1 0 0 0,-1-1 0 0 0,0 1 0 0 0,7 1 0 0 0,-6-1-95 0 0,-1 0-1 0 0,1 0 0 0 0,0-1 1 0 0,0 1-1 0 0,0-1 1 0 0,0 0-1 0 0,0 0 0 0 0,0 0 1 0 0,4-2-1 0 0,12 1 97 0 0,-19 1-157 0 0,0 0 0 0 0,-1 0 1 0 0,1 0-1 0 0,0 0 1 0 0,0 0-1 0 0,-1 0 0 0 0,1 0 1 0 0,0 0-1 0 0,-1 1 1 0 0,1-1-1 0 0,0 0 0 0 0,0 0 1 0 0,-1 0-1 0 0,1 1 1 0 0,-1-1-1 0 0,1 0 0 0 0,0 1 1 0 0,-1-1-1 0 0,1 1 1 0 0,-1-1-1 0 0,1 1 0 0 0,0 0 1 0 0,3 11 955 0 0,-3-9-973 0 0,0 1-1 0 0,1 0 1 0 0,-1-1 0 0 0,0 1-1 0 0,-1 0 1 0 0,1 6 0 0 0,1 19 16 0 0,-1-22-126 0 0,0-1 0 0 0,-1 0 0 0 0,0 0 1 0 0,0 0-1 0 0,0 0 0 0 0,-2 8 1 0 0,-7 10-8739 0 0,0 4-2141 0 0,6-10 10153 0 0</inkml:trace>
</inkml:ink>
</file>

<file path=ppt/ink/ink1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19:14:48.578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 23 5233 0 0,'0'0'60'0'0,"3"0"86"0"0,9 3 6980 0 0,18 0-3764 0 0,8 0-3162 0 0,-29-3-363 0 0,0-1 0 0 0,-1 0 0 0 0,1 0-1 0 0,11-4 1 0 0,16-7-3530 0 0,-6 2-3583 0 0,-23 8 3550 0 0</inkml:trace>
</inkml:ink>
</file>

<file path=ppt/ink/ink1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22:05:58.957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171 0 5641 0 0,'4'5'4273'0'0,"-4"-4"-4266"0"0,0-1 0 0 0,0 0 1 0 0,0 0-1 0 0,0 0 0 0 0,0 1 1 0 0,0-1-1 0 0,0 0 0 0 0,0 0 0 0 0,0 0 1 0 0,0 0-1 0 0,1 1 0 0 0,-1-1 1 0 0,0 0-1 0 0,0 0 0 0 0,0 0 1 0 0,0 0-1 0 0,0 0 0 0 0,0 0 1 0 0,1 1-1 0 0,-1-1 0 0 0,0 0 1 0 0,0 0-1 0 0,0 0 0 0 0,0 0 1 0 0,1 0-1 0 0,-1 0 0 0 0,0 0 1 0 0,0 0-1 0 0,0 0 0 0 0,1 0 1 0 0,-1 0-1 0 0,0 0 0 0 0,0 0 0 0 0,0 0 1 0 0,1 0-1 0 0,-1 0 0 0 0,0 0 1 0 0,0 0-1 0 0,0 0 0 0 0,0 0 1 0 0,1 0-1 0 0,-1 0 0 0 0,0 0 1 0 0,0 0-1 0 0,0 0 0 0 0,0 0 1 0 0,1 0-1 0 0,-1-1 0 0 0,0 1 1 0 0,0 0-1 0 0,0 0 0 0 0,0 0 1 0 0,1 0-1 0 0,11-5 2355 0 0,-11 5-2286 0 0,-1 0 0 0 0,0 0 0 0 0,1 0 1 0 0,-1 0-1 0 0,0 0 0 0 0,1 0 0 0 0,-1 0 1 0 0,0 0-1 0 0,1 0 0 0 0,-1 0 0 0 0,0 0 0 0 0,1 0 1 0 0,-1 0-1 0 0,0 0 0 0 0,0 0 0 0 0,1 0 1 0 0,-1 1-1 0 0,0-1 0 0 0,1 0 0 0 0,-1 0 1 0 0,0 0-1 0 0,0 0 0 0 0,1 1 0 0 0,-1-1 0 0 0,0 0 1 0 0,0 0-1 0 0,1 0 0 0 0,-1 1 0 0 0,0-1 1 0 0,0 0-1 0 0,0 0 0 0 0,1 1 0 0 0,-1-1 1 0 0,0 0-1 0 0,0 1 0 0 0,0 0 456 0 0,-32 21 5311 0 0,23-15-5577 0 0,0 0 1 0 0,0 1-1 0 0,1 0 0 0 0,0 0 1 0 0,-9 13-1 0 0,-11 11-104 0 0,-22 22 741 0 0,24-29 1260 0 0,25-25-2143 0 0,1 1-1 0 0,0-1 1 0 0,0 1-1 0 0,0-1 1 0 0,-1 1-1 0 0,1-1 0 0 0,0 1 1 0 0,0-1-1 0 0,0 1 1 0 0,0-1-1 0 0,0 1 1 0 0,0-1-1 0 0,0 1 0 0 0,0-1 1 0 0,0 1-1 0 0,0 0 1 0 0,0-1-1 0 0,0 1 1 0 0,0-1-1 0 0,1 1 0 0 0,-1-1 1 0 0,0 1-1 0 0,0-1 1 0 0,1 1-1 0 0,-1-1 1 0 0,0 1-1 0 0,0-1 0 0 0,1 0 1 0 0,-1 1-1 0 0,1-1 1 0 0,-1 1-1 0 0,0-1 1 0 0,1 0-1 0 0,-1 1 0 0 0,1-1 1 0 0,-1 0-1 0 0,1 0 1 0 0,-1 1-1 0 0,1-1 1 0 0,-1 0-1 0 0,1 0 0 0 0,-1 0 1 0 0,1 1-1 0 0,0-1-5 0 0,23 17 879 0 0,-16-12-832 0 0,0 0 0 0 0,0 0 0 0 0,0 0 1 0 0,-1 1-1 0 0,12 12 0 0 0,99 91 743 0 0,-46-48-171 0 0,-66-55-552 0 0,-6-6-67 0 0,1 1 0 0 0,0-1 0 0 0,-1 1 0 0 0,1-1 0 0 0,-1 1 1 0 0,1-1-1 0 0,-1 1 0 0 0,1-1 0 0 0,-1 1 0 0 0,0 0 0 0 0,1-1 0 0 0,-1 1 0 0 0,0 0 0 0 0,0-1 1 0 0,1 1-1 0 0,-1 0 0 0 0,0 0 0 0 0,0-1 0 0 0,0 1 0 0 0,0 0 0 0 0,0-1 0 0 0,0 1 0 0 0,0 0 1 0 0,0 0-1 0 0,0-1 0 0 0,0 1 0 0 0,0 1 0 0 0,0 8 33 0 0,-1-8-24 0 0,-1 0 0 0 0,1 0 1 0 0,0 0-1 0 0,-1 0 0 0 0,1 0 0 0 0,-1 0 0 0 0,1 0 0 0 0,-1 0 0 0 0,0-1 1 0 0,0 1-1 0 0,0 0 0 0 0,-2 1 0 0 0,-10 9 60 0 0,-69 75 102 0 0,60-64-112 0 0,-61 70 80 0 0,78-86-148 0 0,1-2 14 0 0,0 1 0 0 0,1-1 0 0 0,0 1 0 0 0,-6 10 0 0 0,0-3 88 0 0,9-13-101 0 0,1 1 0 0 0,-1 0 1 0 0,0-1-1 0 0,0 1 0 0 0,1 0 1 0 0,-1 0-1 0 0,0 0 0 0 0,1 0 1 0 0,-1-1-1 0 0,0 1 0 0 0,1 0 1 0 0,-1 0-1 0 0,1 0 0 0 0,0 0 1 0 0,-1 0-1 0 0,1 0 0 0 0,0 0 1 0 0,0 1-1 0 0,-1 0 0 0 0,1-1-7 0 0,0 0 0 0 0,0 0-1 0 0,0 0 1 0 0,1 0-1 0 0,-1 0 1 0 0,0 0-1 0 0,0 0 1 0 0,1 0 0 0 0,-1 0-1 0 0,0 0 1 0 0,1 0-1 0 0,-1 0 1 0 0,1 0-1 0 0,-1-1 1 0 0,1 1 0 0 0,-1 0-1 0 0,1 0 1 0 0,-1-1-1 0 0,1 1 1 0 0,0 0-1 0 0,0-1 1 0 0,-1 1 0 0 0,1 0-1 0 0,0-1 1 0 0,0 1-1 0 0,2 0 1 0 0,15 13 3 0 0,0 0-1 0 0,21 23 1 0 0,100 89-138 0 0,-86-79 163 0 0,-52-45-28 0 0,0 0 1 0 0,0 0 0 0 0,0 0-1 0 0,0 0 1 0 0,-1 1-1 0 0,1-1 1 0 0,-1 0 0 0 0,1 0-1 0 0,-1 0 1 0 0,0 1 0 0 0,0-1-1 0 0,0 0 1 0 0,0 0-1 0 0,0 1 1 0 0,0-1 0 0 0,-1 0-1 0 0,1 0 1 0 0,-1 0 0 0 0,1 0-1 0 0,-3 4 1 0 0,1-2 19 0 0,0 0 0 0 0,-1-1-1 0 0,1 0 1 0 0,-1 0 0 0 0,0 0 0 0 0,0 0 0 0 0,0 0 0 0 0,0 0 0 0 0,0-1 0 0 0,-1 1-1 0 0,-5 2 1 0 0,-2 2-49 0 0,-4 6 34 0 0,1 0 1 0 0,1 1-1 0 0,0 0 0 0 0,1 2 1 0 0,0-1-1 0 0,-15 27 0 0 0,17-24-93 0 0,3-6 101 0 0,-1 0 0 0 0,0-1 0 0 0,-10 12 0 0 0,9-14 35 0 0,-10 10-7 0 0,-23 18 0 0 0,39-34-39 0 0,0 0 1 0 0,0 0-1 0 0,0 0 0 0 0,0 1 1 0 0,-4 6-1 0 0,6-6-1 0 0,0 0 0 0 0,0 0 0 0 0,1 0 0 0 0,-1 0 1 0 0,1 0-1 0 0,0 0 0 0 0,0-1 0 0 0,0 1 0 0 0,2 5 0 0 0,2 0 4 0 0,0-1 0 0 0,1 1-1 0 0,0-1 1 0 0,12 16 0 0 0,38 32 95 0 0,-25-15-157 0 0,25 47 0 0 0,-48-76 39 0 0,7 13 5 0 0,-11-18 8 0 0,0 0 0 0 0,1-1 0 0 0,0 1 0 0 0,8 10 0 0 0,-6-12 3943 0 0,-2-1-7495 0 0</inkml:trace>
</inkml:ink>
</file>

<file path=ppt/ink/ink1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22:06:04.167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 0 9570 0 0,'9'21'7080'0'0,"3"5"-5563"0"0,-3-6-1103 0 0,0-1 0 0 0,2 0 0 0 0,0-1 0 0 0,16 20 0 0 0,59 63-3314 0 0,-82-97 2532 0 0,-2-2-550 0 0,0 0-1 0 0,-1 0 1 0 0,1 1 0 0 0,0-1 0 0 0,0 1-1 0 0,-1-1 1 0 0,0 1 0 0 0,2 3 0 0 0,-2 0-3074 0 0</inkml:trace>
</inkml:ink>
</file>

<file path=ppt/ink/ink1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22:06:09.227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0 392 9394 0 0,'19'1'2683'0'0,"0"-2"0"0"0,30-5 1 0 0,259-19 979 0 0,-159 16-2937 0 0,600-60 626 0 0,-706 65-1296 0 0,291-22 662 0 0,0 1-328 0 0,-135 3 256 0 0,290-20 427 0 0,331 1 305 0 0,-489 3-641 0 0,0 1-291 0 0,28 6-197 0 0,-308 27-53 0 0,198-8 152 0 0,153 28 75 0 0,380 4 584 0 0,-596-23-753 0 0,99 2 4 0 0,71 18-59 0 0,-309-15-345 0 0,-33-3-214 0 0,0 1-1 0 0,-1 1 1 0 0,1 1-1 0 0,0 0 1 0 0,23 7-1 0 0,-30-6-1940 0 0,-10 13-16564 0 0,-2-13 15050 0 0</inkml:trace>
</inkml:ink>
</file>

<file path=ppt/ink/ink1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22:06:13.376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680 1 9826 0 0,'-7'14'3308'0'0,"-17"15"-3664"0"0,19-23 617 0 0,-6 10-277 0 0,0 0-1 0 0,1 1 1 0 0,-9 20 0 0 0,-14 23-65 0 0,-119 159 175 0 0,62-92-106 0 0,34-48 46 0 0,-27 39-144 0 0,-74 140-1 0 0,138-214-761 0 0,16-34-2354 0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0T16:13:28.391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4 66 8034 0 0,'-2'-9'4719'0'0,"2"8"-4501"0"0,0 0-1 0 0,-1 0 1 0 0,1 1 0 0 0,0-1-1 0 0,0 0 1 0 0,0 0-1 0 0,-1 0 1 0 0,1 0 0 0 0,0 1-1 0 0,0-1 1 0 0,0 0 0 0 0,0 0-1 0 0,1 0 1 0 0,-1 0 0 0 0,0 0-1 0 0,1-1 1 0 0,0-1-116 0 0,0 1 1 0 0,1-1-1 0 0,-1 1 1 0 0,1 0-1 0 0,-1-1 1 0 0,1 1 0 0 0,0 0-1 0 0,0 0 1 0 0,0 0-1 0 0,0 0 1 0 0,0 1-1 0 0,1-1 1 0 0,-1 1-1 0 0,0-1 1 0 0,1 1-1 0 0,-1 0 1 0 0,1-1-1 0 0,0 1 1 0 0,-1 1-1 0 0,1-1 1 0 0,0 0-1 0 0,0 1 1 0 0,-1-1-1 0 0,5 1 1 0 0,9-1-60 0 0,0 0 0 0 0,-1 1 0 0 0,19 3 1 0 0,-20-2 122 0 0,-7 0-158 0 0,6-1 95 0 0,0 1-1 0 0,0 1 0 0 0,0 0 0 0 0,0 1 0 0 0,24 8 0 0 0,-33-9-81 0 0,0 1 0 0 0,0-1-1 0 0,-1 1 1 0 0,1 0-1 0 0,-1 0 1 0 0,0 1 0 0 0,0-1-1 0 0,0 1 1 0 0,0-1 0 0 0,0 1-1 0 0,-1 0 1 0 0,1 0 0 0 0,-1 0-1 0 0,0 1 1 0 0,-1-1 0 0 0,1 0-1 0 0,0 5 1 0 0,3 10 26 0 0,-2-1 0 0 0,3 35 1 0 0,-5-40-84 0 0,0 149 136 0 0,-2-35-122 0 0,2 154-100 0 0,0-212 47 0 0,13 104-1 0 0,-1-51 143 0 0,-11-64 58 0 0,-8 102 0 0 0,1-105-16 0 0,-4 43 185 0 0,5 185 1 0 0,7-248-328 0 0,-1 9 78 0 0,2-1 0 0 0,2 0 1 0 0,2 0-1 0 0,16 51 0 0 0,-17-75-26 0 0,1 1 1 0 0,0-1-1 0 0,2-1 0 0 0,0 0 0 0 0,24 31 1 0 0,-24-37-26 0 0,1 0-1 0 0,0-1 1 0 0,0-1 0 0 0,1 1 0 0 0,0-2 0 0 0,1 0 0 0 0,0-1-1 0 0,22 11 1 0 0,-16-10 62 0 0,31 14-88 0 0,-46-21 43 0 0,0-1-1 0 0,0 0 0 0 0,0 0 0 0 0,0 0 1 0 0,1 0-1 0 0,-1-1 0 0 0,0 0 0 0 0,1 0 1 0 0,7-1-1 0 0,0-5 86 0 0,-13-1 355 0 0,0 6-430 0 0,0 1-1 0 0,1-1 1 0 0,-1 1 0 0 0,0-1 0 0 0,0 1-1 0 0,1-1 1 0 0,-1 1 0 0 0,0-1-1 0 0,0 1 1 0 0,0 0 0 0 0,0 0 0 0 0,1-1-1 0 0,-1 1 1 0 0,0 0 0 0 0,0 0 0 0 0,0 0-1 0 0,0 0 1 0 0,0 0 0 0 0,0 0 0 0 0,0 0-1 0 0,1 0 1 0 0,-1 1 0 0 0,0-1 0 0 0,0 0-1 0 0,0 0 1 0 0,-1 1 0 0 0,-3 2 0 0 0,-1 0 0 0 0,1-1 0 0 0,-1 2 0 0 0,1-1 0 0 0,0 1 0 0 0,0 0 0 0 0,0 0 0 0 0,1 0 0 0 0,0 0 0 0 0,-1 1 0 0 0,2 0 0 0 0,-1 0 0 0 0,-3 6 0 0 0,-1 5-7 0 0,1-1-1 0 0,1 1 1 0 0,-7 24-1 0 0,8-21-16 0 0,-15 51 119 0 0,4 1-1 0 0,-9 90 0 0 0,6 146-35 0 0,22 13 298 0 0,1-97-242 0 0,1 28 198 0 0,-7-171 126 0 0,-22 148 0 0 0,11-170 343 0 0,-39 102-1 0 0,40-125-491 0 0,11-30-275 0 0,-1 0 0 0 0,0 0 0 0 0,0 0 0 0 0,0 0-1 0 0,0 0 1 0 0,-1-1 0 0 0,1 1 0 0 0,-1-1-1 0 0,-1 1 1 0 0,1-1 0 0 0,0 0 0 0 0,-1-1-1 0 0,0 1 1 0 0,0 0 0 0 0,-9 5 0 0 0,-21 10 52 0 0,5-5-188 0 0,1 3-1 0 0,-49 36 0 0 0,64-41 18 0 0,6-5 1 0 0,0-1-1 0 0,0 0 0 0 0,-1 0 1 0 0,1-1-1 0 0,-1 0 0 0 0,-1 0 1 0 0,-14 6-1 0 0,22-11-66 0 0,0 0 0 0 0,1 0 0 0 0,-1 0 1 0 0,0-1-1 0 0,1 1 0 0 0,-1 0 0 0 0,0-1 0 0 0,1 1 0 0 0,-1 0 0 0 0,0-1 0 0 0,1 1 1 0 0,-1-1-1 0 0,1 1 0 0 0,-1-1 0 0 0,0 1 0 0 0,1-1 0 0 0,-1 1 0 0 0,1-1 0 0 0,0 0 0 0 0,-1 1 1 0 0,1-1-1 0 0,0 0 0 0 0,-1 1 0 0 0,1-1 0 0 0,0 0 0 0 0,0 1 0 0 0,-1-1 0 0 0,1-1 1 0 0,-6-22-6336 0 0,6 4 604 0 0</inkml:trace>
</inkml:ink>
</file>

<file path=ppt/ink/ink1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22:06:13.626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617 2 10778 0 0,'10'-2'1239'0'0,"-8"5"-640"0"0,-13 11-416 0 0,1-4-78 0 0,-89 108 347 0 0,15-20-9 0 0,-157 226-288 0 0,230-310-165 0 0,-21 32-424 0 0,2 1 0 0 0,2 1 0 0 0,2 1-1 0 0,-24 65 1 0 0,43-95-2905 0 0</inkml:trace>
</inkml:ink>
</file>

<file path=ppt/ink/ink1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22:06:13.889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690 4 10274 0 0,'3'-1'270'0'0,"1"0"-1"0"0,-1 0 0 0 0,1 1 0 0 0,0 0 1 0 0,-1-1-1 0 0,1 1 0 0 0,0 0 1 0 0,5 1-1 0 0,-8-1-274 0 0,-1 0 0 0 0,1 1 0 0 0,-1-1-1 0 0,0 0 1 0 0,1 0 0 0 0,-1 0 0 0 0,0 1 0 0 0,1-1 0 0 0,-1 0-1 0 0,1 0 1 0 0,-1 1 0 0 0,0-1 0 0 0,1 0 0 0 0,-1 0 0 0 0,0 1-1 0 0,0-1 1 0 0,1 0 0 0 0,-1 1 0 0 0,0-1 0 0 0,0 1 0 0 0,0-1 0 0 0,1 0-1 0 0,-1 1 1 0 0,0-1 0 0 0,0 1 0 0 0,0-1 0 0 0,0 1 0 0 0,0 1 27 0 0,0-1 1 0 0,0 1 0 0 0,-1-1 0 0 0,1 1-1 0 0,-1-1 1 0 0,1 1 0 0 0,-1-1 0 0 0,0 1-1 0 0,1-1 1 0 0,-1 0 0 0 0,0 1 0 0 0,-1 1-1 0 0,-32 41 1104 0 0,-66 67 0 0 0,6-10-426 0 0,-326 479-3205 0 0,366-484 1727 0 0,36-53-2669 0 0,10-24-391 0 0</inkml:trace>
</inkml:ink>
</file>

<file path=ppt/ink/ink1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22:06:14.140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792 1 11330 0 0,'-302'390'1991'0'0,"285"-369"-1821"0"0,-68 82 235 0 0,-107 145-402 0 0,151-188 94 0 0,-47 76-901 0 0,76-115 603 0 0,1 1-1 0 0,1 1 1 0 0,0-1 0 0 0,-8 35-1 0 0,13-27-621 0 0,4-18-2497 0 0</inkml:trace>
</inkml:ink>
</file>

<file path=ppt/ink/ink1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22:06:14.388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845 1 8618 0 0,'0'0'109'0'0,"1"1"0"0"0,0 0 0 0 0,0 0 0 0 0,-1 0 0 0 0,1 0 0 0 0,0 0 0 0 0,-1 0 0 0 0,1 0 0 0 0,-1 1 0 0 0,1-1 1 0 0,-1 0-1 0 0,0 0 0 0 0,1 0 0 0 0,-1 0 0 0 0,0 1 0 0 0,0-1 0 0 0,0 0 0 0 0,0 0 0 0 0,0 0 0 0 0,0 1 0 0 0,0-1 0 0 0,0 0 0 0 0,-1 0 0 0 0,1 0 0 0 0,0 0 0 0 0,-1 1 1 0 0,1-1-1 0 0,-1 0 0 0 0,1 0 0 0 0,-1 0 0 0 0,1 0 0 0 0,-2 1 0 0 0,-24 38-528 0 0,22-35 646 0 0,-85 98 109 0 0,44-53 6 0 0,-320 400 1473 0 0,258-321-1888 0 0,-60 85-500 0 0,157-200 348 0 0,-16 27-618 0 0,25-38 794 0 0,-1-1 0 0 0,1 0-1 0 0,1 1 1 0 0,-1-1 0 0 0,0 1-1 0 0,0-1 1 0 0,1 1 0 0 0,0 0-1 0 0,-1-1 1 0 0,1 1-1 0 0,0-1 1 0 0,0 1 0 0 0,0 0-1 0 0,1-1 1 0 0,0 4 0 0 0,-1-6 11 0 0,0 1 0 0 0,0 0 0 0 0,1-1 1 0 0,-1 1-1 0 0,0 0 0 0 0,1-1 0 0 0,-1 1 1 0 0,1-1-1 0 0,-1 1 0 0 0,0 0 1 0 0,1-1-1 0 0,-1 1 0 0 0,1-1 0 0 0,0 0 1 0 0,-1 1-1 0 0,1-1 0 0 0,-1 1 0 0 0,1-1 1 0 0,0 0-1 0 0,-1 1 0 0 0,1-1 0 0 0,0 0 1 0 0,1 1-1 0 0,8 0-3357 0 0</inkml:trace>
</inkml:ink>
</file>

<file path=ppt/ink/ink1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22:06:14.608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620 15 9530 0 0,'5'-2'575'0'0,"43"-9"1067"0"0,-45 10-1638 0 0,1 0 0 0 0,0 1 0 0 0,0 0 0 0 0,-1 0 0 0 0,1 0 0 0 0,0 1 0 0 0,0-1 0 0 0,0 1 0 0 0,-1 0 0 0 0,6 1 0 0 0,-8-1 1 0 0,0-1 1 0 0,-1 1-1 0 0,1-1 1 0 0,-1 1-1 0 0,1 0 1 0 0,-1-1 0 0 0,1 1-1 0 0,-1 0 1 0 0,1-1-1 0 0,-1 1 1 0 0,0 0-1 0 0,1-1 1 0 0,-1 1 0 0 0,0 0-1 0 0,1 0 1 0 0,-1 0-1 0 0,0-1 1 0 0,0 1-1 0 0,0 0 1 0 0,0 0 0 0 0,0 0-1 0 0,0-1 1 0 0,0 1-1 0 0,0 0 1 0 0,0 0-1 0 0,0 0 1 0 0,0-1 0 0 0,-1 1-1 0 0,1 0 1 0 0,0 0-1 0 0,-1-1 1 0 0,1 1-1 0 0,0 0 1 0 0,-1-1 0 0 0,0 2-1 0 0,-17 29 180 0 0,16-28-133 0 0,-44 60 1256 0 0,-82 84 0 0 0,44-53-354 0 0,-39 42-374 0 0,-36 44-266 0 0,126-139-1408 0 0,1 2-1 0 0,-37 70 0 0 0,64-104 642 0 0,0 1 0 0 0,1 0 0 0 0,0 0 0 0 0,-5 20-1 0 0,7-16-3086 0 0</inkml:trace>
</inkml:ink>
</file>

<file path=ppt/ink/ink1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22:06:14.847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844 7 10698 0 0,'7'-1'25'0'0,"0"-1"-1"0"0,0 1 1 0 0,0 0-1 0 0,0 0 1 0 0,1 1-1 0 0,-1 0 1 0 0,0 0-1 0 0,0 1 1 0 0,1 0-1 0 0,-1 0 1 0 0,0 1-1 0 0,0 0 1 0 0,0 0-1 0 0,0 1 1 0 0,-1-1-1 0 0,1 1 1 0 0,-1 1-1 0 0,1 0 1 0 0,-1 0-1 0 0,0 0 1 0 0,7 7-1 0 0,-12-10-16 0 0,0 1 0 0 0,1-1 0 0 0,-1 1 0 0 0,0 0 0 0 0,-1-1 0 0 0,1 1-1 0 0,0 0 1 0 0,0 0 0 0 0,-1 0 0 0 0,1-1 0 0 0,-1 1 0 0 0,1 0 0 0 0,-1 0 0 0 0,0 0 0 0 0,0 0 0 0 0,0 0 0 0 0,0 0-1 0 0,0 0 1 0 0,-1 0 0 0 0,1 0 0 0 0,0 0 0 0 0,-1-1 0 0 0,1 1 0 0 0,-1 0 0 0 0,-1 3 0 0 0,-3 5 94 0 0,0 0 0 0 0,0-1 0 0 0,-10 13 0 0 0,9-12 68 0 0,-27 34 841 0 0,-2-1-1 0 0,-44 43 1 0 0,-13 14 866 0 0,-101 105 558 0 0,5-6-1785 0 0,178-188-640 0 0,-149 183-512 0 0,116-137-2896 0 0,-53 96 0 0 0,75-113 1713 0 0,-2 1-2323 0 0</inkml:trace>
</inkml:ink>
</file>

<file path=ppt/ink/ink1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22:05:43.511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333 23 10050 0 0,'0'-1'140'0'0,"-1"1"0"0"0,1-1 0 0 0,0 1 0 0 0,-1-1 0 0 0,1 1 1 0 0,0-1-1 0 0,-1 1 0 0 0,1-1 0 0 0,0 1 0 0 0,0-1 0 0 0,-1 0 0 0 0,1 1 0 0 0,0-1 0 0 0,0 1 0 0 0,0-1 0 0 0,0 1 0 0 0,0-1 0 0 0,0 0 0 0 0,0 1 0 0 0,0-1 1 0 0,0 1-1 0 0,0-1 0 0 0,0 0 0 0 0,1 1 0 0 0,-1-1 0 0 0,0 1 0 0 0,0-1 0 0 0,0 1 0 0 0,1-1 0 0 0,-1 1 0 0 0,0-1 0 0 0,1 1 0 0 0,-1-1 0 0 0,0 1 0 0 0,1-1 1 0 0,2-2 3221 0 0,-77 81 1152 0 0,-4 3-3887 0 0,-48 27 292 0 0,105-91-861 0 0,15-13-91 0 0,2-1 55 0 0,0 0 0 0 0,1 0 0 0 0,-1 1 0 0 0,0-1 1 0 0,1 1-1 0 0,-4 5 0 0 0,6-7-14 0 0,1-1 1 0 0,0 0-1 0 0,0 1 1 0 0,0-1-1 0 0,0 1 1 0 0,0-1 0 0 0,0 0-1 0 0,0 1 1 0 0,0-1-1 0 0,1 1 1 0 0,-1-1-1 0 0,1 0 1 0 0,-1 1-1 0 0,1-1 1 0 0,-1 0 0 0 0,1 0-1 0 0,0 1 1 0 0,0-1-1 0 0,-1 0 1 0 0,1 0-1 0 0,0 0 1 0 0,0 0 0 0 0,0 0-1 0 0,2 2 1 0 0,29 24 233 0 0,-30-26-241 0 0,12 8 55 0 0,0 0 0 0 0,1-1 0 0 0,26 9 0 0 0,-7-2-20 0 0,51 21 326 0 0,27 13 296 0 0,-45-13-127 0 0,-67-35-512 0 0,1-1-1 0 0,0 1 1 0 0,0-1-1 0 0,0 1 1 0 0,0-1-1 0 0,0 1 1 0 0,0 0-1 0 0,-1-1 1 0 0,1 1-1 0 0,0 0 1 0 0,-1 0-1 0 0,1 0 1 0 0,0-1-1 0 0,-1 1 1 0 0,1 0-1 0 0,-1 0 1 0 0,0 0 0 0 0,1 0-1 0 0,-1 0 1 0 0,0 0-1 0 0,1 0 1 0 0,-1 1-1 0 0,0 0 13 0 0,-1-1-1 0 0,0 1 1 0 0,1-1 0 0 0,-1 0-1 0 0,0 0 1 0 0,0 1 0 0 0,1-1-1 0 0,-1 0 1 0 0,0 0 0 0 0,0 0-1 0 0,-1 0 1 0 0,1 0-1 0 0,0 0 1 0 0,0 0 0 0 0,0 0-1 0 0,-3 1 1 0 0,-34 23 195 0 0,-91 64 1 0 0,91-60-113 0 0,1-1-92 0 0,-44 41 0 0 0,67-56-80 0 0,9-8 65 0 0,-1 0-1 0 0,1 0 1 0 0,0 0-1 0 0,1 1 1 0 0,-7 9-1 0 0,11-14-21 0 0,1 1 0 0 0,-1-1 0 0 0,1 0-1 0 0,-1 0 1 0 0,1 0 0 0 0,-1 0 0 0 0,1 0 0 0 0,0 0 0 0 0,0 0 0 0 0,-1 0-1 0 0,1 0 1 0 0,0 0 0 0 0,0 0 0 0 0,0-1 0 0 0,0 1 0 0 0,0 0 0 0 0,2 0-1 0 0,20 15-236 0 0,-1-7 194 0 0,0-1 0 0 0,1 0 0 0 0,40 7 0 0 0,-41-11 47 0 0,-12 0 17 0 0,0-1 0 0 0,0 1-1 0 0,-1 1 1 0 0,1 0 0 0 0,15 11 0 0 0,-5-3-5 0 0,-9-8-17 0 0,2 4 98 0 0,-13-8-75 0 0,0-1 0 0 0,0 1 0 0 0,0 0 0 0 0,0 0 0 0 0,0-1 0 0 0,0 1 0 0 0,-1 0 0 0 0,1 0 0 0 0,0-1 0 0 0,0 1 0 0 0,-1 0 0 0 0,1 0 0 0 0,0-1 0 0 0,-1 1 0 0 0,1 0 0 0 0,-1-1 0 0 0,1 1 0 0 0,-1-1 0 0 0,1 1 0 0 0,-1 0 0 0 0,1-1 0 0 0,-1 1 0 0 0,1-1 0 0 0,-2 1 0 0 0,-71 68 325 0 0,28-27-135 0 0,27-27-151 0 0,2 0-1 0 0,0 1 1 0 0,-20 27-1 0 0,-43 60 139 0 0,77-100-179 0 0,-20 32 9 0 0,21-33-15 0 0,0 0-1 0 0,0 1 1 0 0,0-1 0 0 0,0 0 0 0 0,0 1 0 0 0,0-1-1 0 0,1 0 1 0 0,-1 1 0 0 0,1-1 0 0 0,-1 1-1 0 0,1-1 1 0 0,0 5 0 0 0,1-5 6 0 0,-1 0 0 0 0,1 0 1 0 0,0 0-1 0 0,0 0 0 0 0,0 0 1 0 0,0-1-1 0 0,0 1 0 0 0,1 0 1 0 0,-1 0-1 0 0,0-1 0 0 0,1 1 1 0 0,-1-1-1 0 0,1 1 0 0 0,0-1 0 0 0,-1 0 1 0 0,1 0-1 0 0,2 2 0 0 0,1-1 26 0 0,0 0-1 0 0,0 0 0 0 0,0 0 1 0 0,0-1-1 0 0,1 1 0 0 0,8 0 1 0 0,2-1 69 0 0,0 0 0 0 0,0-1 0 0 0,29-4 0 0 0,-37 3-82 0 0,-1 1 1 0 0,1 0-1 0 0,-1 0 0 0 0,1 1 1 0 0,-1 0-1 0 0,12 2 0 0 0,-15-2-18 0 0,-3-1 0 0 0,0 0 6 0 0,0 1-1 0 0,0-1 0 0 0,0 0 0 0 0,0 0 1 0 0,-1 0-1 0 0,1 0 0 0 0,0 0 1 0 0,0 1-1 0 0,0-1 0 0 0,0 0 1 0 0,-1 1-1 0 0,1-1 0 0 0,0 1 1 0 0,-1-1-1 0 0,1 1 0 0 0,0-1 1 0 0,-1 1-1 0 0,1-1 0 0 0,0 1 1 0 0,-1 0-1 0 0,1-1 0 0 0,-1 1 1 0 0,2 1-1 0 0,-2-2 56 0 0,-1 0-57 0 0,1 1 0 0 0,-1-1-1 0 0,1 0 1 0 0,0 0 0 0 0,-1 0-1 0 0,1 1 1 0 0,0-1-1 0 0,-1 0 1 0 0,1 0 0 0 0,0 1-1 0 0,-1-1 1 0 0,1 0 0 0 0,0 1-1 0 0,0-1 1 0 0,-1 0-1 0 0,1 1 1 0 0,0-1 0 0 0,0 0-1 0 0,0 1 1 0 0,-1-1 0 0 0,1 1-1 0 0,0-1 1 0 0,0 0-1 0 0,0 2 1 0 0,-1-3 81 0 0,1 0-63 0 0,-10-3 306 0 0,5 2-4099 0 0</inkml:trace>
</inkml:ink>
</file>

<file path=ppt/ink/ink1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22:06:21.823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8 1 9962 0 0,'-1'0'267'0'0,"0"1"-1"0"0,1-1 1 0 0,-1 1 0 0 0,1-1-1 0 0,-1 1 1 0 0,1-1 0 0 0,0 1-1 0 0,-1-1 1 0 0,1 1 0 0 0,0-1-1 0 0,-1 1 1 0 0,1 0 0 0 0,0-1 0 0 0,-1 1-1 0 0,1 0 1 0 0,0-1 0 0 0,0 1-1 0 0,0 0 1 0 0,0-1 0 0 0,0 1-1 0 0,0 0 1 0 0,0-1 0 0 0,0 1-1 0 0,0 1 1 0 0,0 26 2734 0 0,1-22-2017 0 0,3 128 3522 0 0,13 67-2576 0 0,-13-165-1627 0 0,-1-15-304 0 0,9 35 0 0 0,-10-46 41 0 0,-2-14-4314 0 0,-3-31-5606 0 0,-3-7 5159 0 0,4 32 1166 0 0</inkml:trace>
</inkml:ink>
</file>

<file path=ppt/ink/ink1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22:06:22.124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42 98 10106 0 0,'-16'-4'967'0'0,"-4"2"4598"0"0,14 1 468 0 0,29-2-3988 0 0,277-27 3347 0 0,-248 25-5347 0 0,0-3 0 0 0,66-19-1 0 0,-104 23-158 0 0,-4 1-193 0 0,0 0 0 0 0,1 0 0 0 0,20-1-1 0 0,-30 4 222 0 0,-1 0 0 0 0,0 0 0 0 0,0 0 0 0 0,0 0 0 0 0,0 0 0 0 0,0 0 0 0 0,0 0 0 0 0,0 0 0 0 0,0 0 0 0 0,0 0-1 0 0,0 0 1 0 0,0 0 0 0 0,1 0 0 0 0,-1 2-1722 0 0,0-2 1722 0 0,0 0 0 0 0,0 0 0 0 0,0 0 0 0 0,0 0 0 0 0,0 0-1 0 0,0 0 1 0 0,0 0 0 0 0,0 0 0 0 0,0 1 0 0 0,0-1 0 0 0,0 0 0 0 0,0 0 0 0 0,0 0 0 0 0,0 0 0 0 0,-7 9-7952 0 0,-4 0 1477 0 0,7-5 5854 0 0,1-3-71 0 0,-1 0-2348 0 0</inkml:trace>
</inkml:ink>
</file>

<file path=ppt/ink/ink1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22:06:22.476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 1 9066 0 0,'25'3'5694'0'0,"-23"-1"-5353"0"0,0-1-1 0 0,-1 1 1 0 0,1 0-1 0 0,0 0 0 0 0,0 0 1 0 0,-1 0-1 0 0,0 0 0 0 0,1 0 1 0 0,-1 0-1 0 0,0 0 0 0 0,0 0 1 0 0,0 1-1 0 0,0-1 0 0 0,0 0 1 0 0,0 4-1 0 0,8 37 2524 0 0,-1 39 287 0 0,-3 102 0 0 0,-5-172-3083 0 0,0-1 0 0 0,1 1 0 0 0,1-1 0 0 0,0 0 0 0 0,6 21 1 0 0,-7-28-61 0 0,1 1 0 0 0,0-1 1 0 0,0 0-1 0 0,0 0 0 0 0,1 0 1 0 0,-1 0-1 0 0,1 0 0 0 0,0-1 1 0 0,0 1-1 0 0,0-1 0 0 0,0 0 0 0 0,1 0 1 0 0,0 0-1 0 0,-1 0 0 0 0,1 0 1 0 0,0-1-1 0 0,5 3 0 0 0,-4-4-8 0 0,0 0 0 0 0,0 0 0 0 0,1 0 0 0 0,-1 0 0 0 0,0-1-1 0 0,0 0 1 0 0,0 0 0 0 0,0 0 0 0 0,0-1 0 0 0,0 0 0 0 0,1 0-1 0 0,7-3 1 0 0,-8 3-51 0 0,-1 0-1 0 0,1-1 0 0 0,-1 0 0 0 0,0 0 1 0 0,1 0-1 0 0,-1 0 0 0 0,0-1 1 0 0,0 1-1 0 0,-1-1 0 0 0,1 0 1 0 0,-1 0-1 0 0,1-1 0 0 0,-1 1 1 0 0,3-5-1 0 0,3-11-981 0 0,-9 16 122 0 0,1 1 0 0 0,-1 0 0 0 0,0 0 0 0 0,1-1 0 0 0,-1 1-1 0 0,0 0 1 0 0,0-1 0 0 0,-1 1 0 0 0,0-4 0 0 0,1 4 189 0 0,-1 0 1 0 0,0 0-1 0 0,1 1 1 0 0,-1-1-1 0 0,0 0 1 0 0,0 1-1 0 0,0-1 1 0 0,0 1-1 0 0,0-1 0 0 0,0 1 1 0 0,-1-1-1 0 0,-1 0 1 0 0,-14-9-790 0 0,11 9-2030 0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0T16:16:45.099"/>
    </inkml:context>
    <inkml:brush xml:id="br0">
      <inkml:brushProperty name="width" value="0.1" units="cm"/>
      <inkml:brushProperty name="height" value="0.1" units="cm"/>
      <inkml:brushProperty name="color" value="#00A0D7"/>
    </inkml:brush>
  </inkml:definitions>
  <inkml:trace contextRef="#ctx0" brushRef="#br0">114 22 7650 0 0,'0'0'140'0'0,"-1"0"1"0"0,1 0 0 0 0,-1 1-1 0 0,0-1 1 0 0,1 0 0 0 0,-1 0-1 0 0,1 0 1 0 0,-1 0 0 0 0,1 0-1 0 0,-1 0 1 0 0,0 0 0 0 0,1 0-1 0 0,-1-1 1 0 0,1 1-1 0 0,-1 0 1 0 0,1 0 0 0 0,-1 0-1 0 0,1-1 1 0 0,-1 1 0 0 0,1 0-1 0 0,-1 0 1 0 0,1-1 0 0 0,-1 1-1 0 0,1 0 1 0 0,-1-1 0 0 0,1 1-1 0 0,0-1 1 0 0,-1 1 0 0 0,1 0-1 0 0,-1-1 1 0 0,1 1 0 0 0,0-1-1 0 0,0 1 1 0 0,-1-1 0 0 0,1 1-1 0 0,0-2 1 0 0,0 2-19 0 0,1-1-1 0 0,-1 0 1 0 0,1 0 0 0 0,-1 0 0 0 0,1 1-1 0 0,-1-1 1 0 0,1 0 0 0 0,0 1-1 0 0,-1-1 1 0 0,1 1 0 0 0,0-1 0 0 0,0 1-1 0 0,-1-1 1 0 0,1 1 0 0 0,0-1 0 0 0,0 1-1 0 0,0 0 1 0 0,0-1 0 0 0,0 1-1 0 0,-1 0 1 0 0,1 0 0 0 0,0 0 0 0 0,1-1-1 0 0,7 1 235 0 0,0 0-1 0 0,-1 0 1 0 0,1 0-1 0 0,0 1 1 0 0,0 0-1 0 0,-1 1 1 0 0,1 0-1 0 0,15 6 1 0 0,11 2-82 0 0,38 11-7 0 0,-67-19-234 0 0,-1 0-1 0 0,1 1 1 0 0,0 0-1 0 0,0 0 1 0 0,-1 0-1 0 0,0 1 1 0 0,0-1-1 0 0,0 1 1 0 0,8 8 0 0 0,-12-10 4 0 0,0 0 0 0 0,-1-1 0 0 0,1 1 0 0 0,0 0 0 0 0,-1-1 0 0 0,1 1 0 0 0,-1 0 0 0 0,0 0 0 0 0,0 0 0 0 0,0 0 0 0 0,0-1 0 0 0,0 1 0 0 0,0 0 0 0 0,0 0 0 0 0,0 0 0 0 0,-1-1 0 0 0,1 1 0 0 0,-1 0 0 0 0,1 0 0 0 0,-1-1 0 0 0,0 1 0 0 0,-1 2 0 0 0,-25 43 294 0 0,18-34-304 0 0,-1 4-15 0 0,1 0 0 0 0,1 1 0 0 0,0 0 0 0 0,1 1 0 0 0,2-1-1 0 0,-1 1 1 0 0,2 1 0 0 0,1-1 0 0 0,0 0 0 0 0,0 28 0 0 0,5-22-36 0 0,0-1 0 0 0,1 1-1 0 0,1-1 1 0 0,2 0 0 0 0,0 0 0 0 0,2 0 0 0 0,20 44-1 0 0,-24-61-24 0 0,0 0 0 0 0,0 1 0 0 0,1-1 0 0 0,0-1 0 0 0,0 1 0 0 0,0-1 0 0 0,1 0 0 0 0,0 0 0 0 0,0 0 0 0 0,1-1 0 0 0,7 5 0 0 0,-18-12 65 0 0,1 1-1 0 0,0-1 0 0 0,-1 1 0 0 0,1 0 0 0 0,0 1 1 0 0,-1-1-1 0 0,0 0 0 0 0,1 1 0 0 0,-1 0 0 0 0,1 0 1 0 0,-1 0-1 0 0,1 0 0 0 0,-1 1 0 0 0,1-1 0 0 0,-1 1 1 0 0,1 0-1 0 0,-1 0 0 0 0,1 0 0 0 0,0 1 0 0 0,-1-1 1 0 0,1 1-1 0 0,0 0 0 0 0,0 0 0 0 0,0 0 0 0 0,0 0 1 0 0,1 0-1 0 0,-1 0 0 0 0,1 1 0 0 0,-4 3 0 0 0,-1 2-29 0 0,1 0 0 0 0,0 1 0 0 0,0 0 0 0 0,0 0 0 0 0,1 0 0 0 0,1 1 0 0 0,0-1 0 0 0,0 1 0 0 0,-3 13 0 0 0,3-1 47 0 0,0-1 0 0 0,1 1 0 0 0,2-1 0 0 0,0 27 0 0 0,12 86-120 0 0,0 5-14 0 0,-10-118 130 0 0,-2 0 0 0 0,-1 0 0 0 0,0 0 0 0 0,-9 32 0 0 0,6-37 106 0 0,-1 0-1 0 0,0-1 1 0 0,-1 0 0 0 0,-1 0 0 0 0,0 0 0 0 0,-1-1-1 0 0,-1 0 1 0 0,0-1 0 0 0,0 0 0 0 0,-2-1 0 0 0,-22 20-1 0 0,31-30-103 0 0,-1 1-1 0 0,1-1 1 0 0,0 0-1 0 0,-1 0 0 0 0,0 0 1 0 0,1 0-1 0 0,-1 0 0 0 0,0-1 1 0 0,0 0-1 0 0,0 0 1 0 0,0 0-1 0 0,-5 0 0 0 0,7-1-64 0 0,-1 0-1 0 0,0 0 0 0 0,1-1 1 0 0,-1 1-1 0 0,1-1 1 0 0,-1 0-1 0 0,1 0 0 0 0,-1 0 1 0 0,1 0-1 0 0,-1 0 1 0 0,1-1-1 0 0,0 1 0 0 0,0-1 1 0 0,0 1-1 0 0,0-1 0 0 0,0 0 1 0 0,0 0-1 0 0,0 0 1 0 0,-2-4-1 0 0,1 3-521 0 0,0-1 1 0 0,1 0-1 0 0,0 1 1 0 0,0-1-1 0 0,0 0 1 0 0,-1-4-1 0 0</inkml:trace>
</inkml:ink>
</file>

<file path=ppt/ink/ink1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22:06:22.648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10 140 7858 0 0,'0'0'166'0'0,"-1"0"0"0"0,1 0 1 0 0,-1 0-1 0 0,1-1 0 0 0,-1 1 1 0 0,1 0-1 0 0,-1 0 0 0 0,1-1 1 0 0,-1 1-1 0 0,1 0 0 0 0,-1-1 1 0 0,1 1-1 0 0,0-1 0 0 0,-1 1 0 0 0,1 0 1 0 0,0-1-1 0 0,-1 1 0 0 0,1-1 1 0 0,0 1-1 0 0,0-1 0 0 0,-1 1 1 0 0,1-1-1 0 0,0 1 0 0 0,0-1 1 0 0,0 1-1 0 0,0-1 0 0 0,0 0 1 0 0,0 1-1 0 0,-1-1 0 0 0,1 1 1 0 0,0-1-1 0 0,1 0 0 0 0,-1 0 189 0 0,1-1 0 0 0,0 1-1 0 0,-1 0 1 0 0,1 0 0 0 0,0-1-1 0 0,0 1 1 0 0,0 0 0 0 0,0 0-1 0 0,0 0 1 0 0,0 0 0 0 0,0 0-1 0 0,2 0 1 0 0,35-20 4197 0 0,-10 9-3625 0 0,31-18 0 0 0,-47 22-652 0 0,-1-4-4003 0 0,-11 12 3346 0 0,1-1 1 0 0,-1 0-1 0 0,1 1 1 0 0,-1-1-1 0 0,1 0 1 0 0,-1 0-1 0 0,0 0 1 0 0,1 1-1 0 0,-1-1 1 0 0,0 0-1 0 0,1 0 1 0 0,-1 0-1 0 0,0 1 1 0 0,0-1-1 0 0,0 0 1 0 0,0 0-1 0 0,0 0 1 0 0,0 0-1 0 0,0 0 1 0 0,0 0-1 0 0,0 1 1 0 0,-1-1-1 0 0,1 0 1 0 0,0 0-1 0 0,0 0 1 0 0,-1 0-1 0 0,1 1 1 0 0,0-1-1 0 0,-1 0 1 0 0,1 0-1 0 0,-1 1 1 0 0,0-2-1 0 0</inkml:trace>
</inkml:ink>
</file>

<file path=ppt/ink/ink1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22:06:22.836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0 107 10330 0 0,'0'-1'431'0'0,"1"-1"0"0"0,-1 1 0 0 0,0 0 0 0 0,1 0 0 0 0,-1-1 0 0 0,1 1 0 0 0,0 0 0 0 0,-1 0 0 0 0,1 0 0 0 0,0 0 0 0 0,0 0 0 0 0,-1 0 0 0 0,1 0 0 0 0,0 0 0 0 0,0 0 0 0 0,0 0 0 0 0,0 1 0 0 0,0-1 0 0 0,0 0 0 0 0,0 1 0 0 0,1-1 0 0 0,-1 0 0 0 0,0 1 0 0 0,0 0 0 0 0,0-1 0 0 0,3 0 0 0 0,41-8 2367 0 0,-29 6-2198 0 0,99-27 233 0 0,-58 13-3039 0 0,0 3-6429 0 0,-19 6 1698 0 0,-32 8 3390 0 0</inkml:trace>
</inkml:ink>
</file>

<file path=ppt/ink/ink1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22:06:23.458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160 48 8754 0 0,'0'0'105'0'0,"1"0"0"0"0,-1 0 0 0 0,0 0 0 0 0,1 0 0 0 0,-1 0 1 0 0,1 0-1 0 0,-1 0 0 0 0,0 0 0 0 0,1 0 0 0 0,-1 0 0 0 0,1 0 0 0 0,-1 0 0 0 0,0-1 0 0 0,1 1 1 0 0,-1 0-1 0 0,1 0 0 0 0,-1 0 0 0 0,0-1 0 0 0,1 1 0 0 0,-1 0 0 0 0,0 0 0 0 0,0-1 1 0 0,1 1-1 0 0,-1 0 0 0 0,0-1 0 0 0,1 1 0 0 0,-1 0 0 0 0,0-1 0 0 0,0 1 0 0 0,0 0 0 0 0,0-1 1 0 0,1 0-1 0 0,-5-14 4252 0 0,3 13-3958 0 0,0 1-1 0 0,-1-1 1 0 0,1 0 0 0 0,0 0-1 0 0,-1 0 1 0 0,1 1-1 0 0,-1-1 1 0 0,0 1 0 0 0,1-1-1 0 0,-1 1 1 0 0,0 0 0 0 0,0-1-1 0 0,-3 0 1 0 0,1 1-178 0 0,0 0-1 0 0,1 1 1 0 0,-1 0 0 0 0,0 0 0 0 0,0 0 0 0 0,0 0-1 0 0,0 0 1 0 0,0 1 0 0 0,1 0 0 0 0,-1 0 0 0 0,0 0-1 0 0,0 0 1 0 0,1 0 0 0 0,-1 1 0 0 0,1-1 0 0 0,-1 1-1 0 0,-3 3 1 0 0,4-3-166 0 0,0 1-1 0 0,1-1 0 0 0,-1 1 1 0 0,1 0-1 0 0,-1 0 0 0 0,1 0 1 0 0,0 0-1 0 0,0 0 0 0 0,0 0 1 0 0,0 0-1 0 0,1 1 0 0 0,-1-1 0 0 0,1 1 1 0 0,0-1-1 0 0,0 1 0 0 0,0 0 1 0 0,1-1-1 0 0,-1 1 0 0 0,1 0 1 0 0,0 0-1 0 0,0-1 0 0 0,0 1 1 0 0,1 0-1 0 0,-1 0 0 0 0,1-1 1 0 0,2 8-1 0 0,0-1-10 0 0,2 0 1 0 0,-1 0 0 0 0,1 0-1 0 0,0-1 1 0 0,1 0-1 0 0,7 9 1 0 0,47 51 163 0 0,-4-6 231 0 0,-50-55-363 0 0,-1 0 1 0 0,1 0 0 0 0,-1 0-1 0 0,-1 1 1 0 0,0 0-1 0 0,0 0 1 0 0,-1 0 0 0 0,0 0-1 0 0,2 10 1 0 0,-5-16-34 0 0,1 0 0 0 0,-1 0 1 0 0,0 0-1 0 0,0 0 0 0 0,0 0 1 0 0,0 0-1 0 0,0 0 0 0 0,-1 0 0 0 0,0 0 1 0 0,1 0-1 0 0,-1 0 0 0 0,0 0 1 0 0,0 0-1 0 0,-1 0 0 0 0,1 0 0 0 0,-1-1 1 0 0,1 1-1 0 0,-1 0 0 0 0,0-1 0 0 0,0 0 1 0 0,0 1-1 0 0,0-1 0 0 0,0 0 1 0 0,-1 0-1 0 0,1 0 0 0 0,-1 0 0 0 0,1 0 1 0 0,-1-1-1 0 0,0 1 0 0 0,1-1 1 0 0,-7 2-1 0 0,4-1-7 0 0,-1-1 0 0 0,0 1 0 0 0,1-2 0 0 0,-1 1 0 0 0,0 0 0 0 0,0-1 0 0 0,0 0 0 0 0,1 0 0 0 0,-1-1 1 0 0,0 0-1 0 0,0 0 0 0 0,1 0 0 0 0,-8-3 0 0 0,-9-3-4 0 0,-39-21 0 0 0,58 26-40 0 0,-11-6 926 0 0,7-1-6328 0 0,7 9 4845 0 0,0-1 1 0 0,0 0-1 0 0,0 0 1 0 0,0 1-1 0 0,0-1 0 0 0,0 0 1 0 0,1 0-1 0 0,-1 0 1 0 0,0 1-1 0 0,0-1 1 0 0,1 0-1 0 0,-1 1 0 0 0,0-1 1 0 0,1 0-1 0 0,-1 1 1 0 0,1-1-1 0 0,-1 0 0 0 0,1 1 1 0 0,-1-1-1 0 0,1 1 1 0 0,0-1-1 0 0,-1 1 1 0 0,1-1-1 0 0,-1 1 0 0 0,1-1 1 0 0,0 1-1 0 0,0 0 1 0 0,-1-1-1 0 0,1 1 0 0 0,0 0 1 0 0,0 0-1 0 0,1-1 1 0 0</inkml:trace>
</inkml:ink>
</file>

<file path=ppt/ink/ink1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22:07:22.693"/>
    </inkml:context>
    <inkml:brush xml:id="br0">
      <inkml:brushProperty name="width" value="0.3" units="cm"/>
      <inkml:brushProperty name="height" value="0.6" units="cm"/>
      <inkml:brushProperty name="color" value="#0069AF"/>
      <inkml:brushProperty name="tip" value="rectangle"/>
      <inkml:brushProperty name="rasterOp" value="maskPen"/>
    </inkml:brush>
  </inkml:definitions>
  <inkml:trace contextRef="#ctx0" brushRef="#br0">5 275 6289 0 0,'0'5'4531'0'0,"-2"3"-3638"0"0,1-3-1409 0 0,0-12 820 0 0,1 2 20 0 0,10 14 274 0 0,-9-9-490 0 0,0 0 1 0 0,0 0-1 0 0,1 0 1 0 0,-1 0-1 0 0,0-1 1 0 0,0 1-1 0 0,1 0 1 0 0,-1-1 0 0 0,0 1-1 0 0,0-1 1 0 0,0 1-1 0 0,0-1 1 0 0,0 1-1 0 0,1-1 1 0 0,-1 0-1 0 0,1-1 1 0 0,9-4 492 0 0,-8 5-338 0 0,0-1 0 0 0,0 0 1 0 0,-1 0-1 0 0,1 0 1 0 0,-1 0-1 0 0,1 0 1 0 0,-1 0-1 0 0,0-1 1 0 0,1 1-1 0 0,-1-1 1 0 0,0 0-1 0 0,1-3 0 0 0,14-16 457 0 0,-15 21-639 0 0,1 0-1 0 0,-1 0 1 0 0,0 0-1 0 0,1 0 1 0 0,-1 0-1 0 0,1 1 1 0 0,-1-1-1 0 0,1 1 1 0 0,-1-1-1 0 0,1 1 1 0 0,-1 0-1 0 0,1 0 1 0 0,4 1-1 0 0,-3-1 25 0 0,1 1-1 0 0,0-1 0 0 0,-1 0 1 0 0,1-1-1 0 0,6 0 1 0 0,7-1-22 0 0,-7 3-25 0 0,0 0 0 0 0,18 4 0 0 0,-17-2 19 0 0,9 3 174 0 0,-19-5-176 0 0,1 0 0 0 0,0 0 0 0 0,-1-1 0 0 0,1 1 0 0 0,0-1 0 0 0,-1 1-1 0 0,1-1 1 0 0,0 0 0 0 0,0 0 0 0 0,-1 0 0 0 0,1 0 0 0 0,5-2 0 0 0,-3 1 4 0 0,0 0-1 0 0,0 1 1 0 0,0-1 0 0 0,1 1 0 0 0,-1 0-1 0 0,0 0 1 0 0,0 0 0 0 0,0 1-1 0 0,0 0 1 0 0,6 1 0 0 0,-6-1-51 0 0,0-1 1 0 0,1 0 0 0 0,-1 0 0 0 0,0 0-1 0 0,0 0 1 0 0,0-1 0 0 0,0 0 0 0 0,0 0-1 0 0,8-3 1 0 0,4-1 106 0 0,20 3-27 0 0,-31 2-55 0 0,1 0 1 0 0,-1 0-1 0 0,0-1 1 0 0,11-2-1 0 0,-10 1-31 0 0,0 1 0 0 0,0 0 0 0 0,0 1 0 0 0,-1 0 0 0 0,1 0 0 0 0,0 0 0 0 0,0 1 0 0 0,0 0 0 0 0,0 0 0 0 0,-1 1 0 0 0,1 0 0 0 0,7 3 0 0 0,-5-2-33 0 0,-1-1 1 0 0,1 0 0 0 0,17 2 0 0 0,22 5 77 0 0,-37-7-53 0 0,0 0 0 0 0,0 0 0 0 0,0-2 0 0 0,22 0-1 0 0,-18 0 30 0 0,-7 0-31 0 0,0-1-1 0 0,-1 0 1 0 0,1 0-1 0 0,0-1 0 0 0,0 0 1 0 0,10-4-1 0 0,-9 4-1 0 0,0 0 0 0 0,0 1 0 0 0,0 0 0 0 0,0 0-1 0 0,0 1 1 0 0,0 0 0 0 0,0 1 0 0 0,0-1 0 0 0,0 2-1 0 0,13 3 1 0 0,-12-4-14 0 0,-1 0-1 0 0,0 0 0 0 0,1-1 1 0 0,14-2-1 0 0,4 1-4 0 0,46 2 11 0 0,36 12 274 0 0,-98-12-261 0 0,0-2 1 0 0,0 1 0 0 0,0-2 0 0 0,0 0 0 0 0,0 0 0 0 0,16-6-1 0 0,-11 4 9 0 0,0 0 0 0 0,0 0 0 0 0,0 2-1 0 0,1 0 1 0 0,32 1 0 0 0,22-2-40 0 0,103-10 36 0 0,-83 8-98 0 0,-19 1 89 0 0,-30 0 57 0 0,0 2-1 0 0,72 5 1 0 0,-60 0-80 0 0,99-6 0 0 0,-34-2-1 0 0,112-11-137 0 0,-183 11 221 0 0,141-1-54 0 0,-186 6-35 0 0,135-6 43 0 0,-46-5-92 0 0,-66 9 37 0 0,-1 1 0 0 0,1 1 0 0 0,47 6 0 0 0,24 0-87 0 0,171 3 264 0 0,-224-10-138 0 0,0-1 0 0 0,0-3 1 0 0,45-10-1 0 0,203-46-130 0 0,-186 41 185 0 0,-21 3-70 0 0,59 5 36 0 0,-69 6 31 0 0,61 2-228 0 0,-107 2 149 0 0,-1 2-1 0 0,1 1 0 0 0,0 1 1 0 0,34 7-1 0 0,-23-2 51 0 0,0-2 0 0 0,1-1 0 0 0,-1-3 0 0 0,44-3 0 0 0,-55 1-34 0 0,0 1 0 0 0,0 2 0 0 0,54 10 0 0 0,-32-3-23 0 0,-24-6 24 0 0,0 0 0 0 0,1-2 0 0 0,32-3 0 0 0,157-23-192 0 0,-182 20 276 0 0,143-25 41 0 0,-112 24-132 0 0,70 3-1 0 0,-100 4-6 0 0,64 10 1 0 0,-97-11 6 0 0,32 6-66 0 0,63 3 0 0 0,-85-8 65 0 0,-1 1 0 0 0,23 4 0 0 0,-21-2-22 0 0,49 5 95 0 0,-59-9-63 0 0,-1 1-1 0 0,1-1 1 0 0,-1 0-1 0 0,1 0 1 0 0,7-2-1 0 0,8 1 16 0 0,-12 2-5 0 0,-8 2 24 0 0,-14 9 29 0 0,-9 6-150 0 0,-34 41 11 0 0,-35 34-254 0 0,44-49 202 0 0,-92 93-216 0 0,112-105 244 0 0,-2-1-1 0 0,-1-2 1 0 0,-1-1-1 0 0,-2-1 1 0 0,-57 35-1 0 0,91-62 72 0 0,-1 1 0 0 0,0 0 0 0 0,0-1-1 0 0,1 1 1 0 0,-1-1 0 0 0,0 1 0 0 0,0-1 0 0 0,0 0 0 0 0,0 1-1 0 0,0-1 1 0 0,1 0 0 0 0,-1 0 0 0 0,0 0 0 0 0,0 1 0 0 0,0-1 0 0 0,0 0-1 0 0,0 0 1 0 0,0 0 0 0 0,0 0 0 0 0,0-1 0 0 0,0 1 0 0 0,-1 0 0 0 0,2-1-25 0 0,0 0 0 0 0,0 0 1 0 0,0 0-1 0 0,1 1 1 0 0,-1-1-1 0 0,0 0 0 0 0,0 0 1 0 0,1 1-1 0 0,-1-1 1 0 0,0 0-1 0 0,1 0 0 0 0,-1 1 1 0 0,1-1-1 0 0,-1 0 1 0 0,1 1-1 0 0,0-1 0 0 0,-1 1 1 0 0,1-1-1 0 0,-1 0 1 0 0,1 1-1 0 0,0 0 0 0 0,0-1 1 0 0,-1 1-1 0 0,1-1 0 0 0,1 1 1 0 0,33-25-539 0 0,47-35-517 0 0,-71 51 1046 0 0,-1-1 0 0 0,0 0 0 0 0,0-1 1 0 0,-1 1-1 0 0,8-15 0 0 0,-16 24 71 0 0,0 1 1 0 0,-1-1-1 0 0,1 1 0 0 0,-1-1 0 0 0,0 0 1 0 0,1 1-1 0 0,-1-1 0 0 0,1 0 0 0 0,-1 1 1 0 0,0-1-1 0 0,0 0 0 0 0,1 0 0 0 0,-1 1 1 0 0,0-1-1 0 0,0 0 0 0 0,0 0 0 0 0,0 1 1 0 0,0-1-1 0 0,0 0 0 0 0,0 0 0 0 0,0 0 1 0 0,0 1-1 0 0,0-1 0 0 0,0 0 0 0 0,-1 0 0 0 0,1-1 1 0 0,-1 2 7 0 0,0-1 0 0 0,0 1 1 0 0,0-1-1 0 0,0 1 0 0 0,0 0 1 0 0,0-1-1 0 0,0 1 0 0 0,0 0 1 0 0,1 0-1 0 0,-1-1 0 0 0,0 1 0 0 0,0 0 1 0 0,0 0-1 0 0,0 0 0 0 0,0 0 1 0 0,0 0-1 0 0,-2 1 0 0 0,-5 0 53 0 0,-1 1 0 0 0,1 1 0 0 0,-13 4-1 0 0,-41 25 160 0 0,-26 27-16 0 0,34-21 5 0 0,-291 212-198 0 0,278-202-23 0 0,31-23-26 0 0,-65 59 0 0 0,142-108-851 0 0,127-104 12 0 0,-131 103 722 0 0,-15 9 116 0 0,1 0 1 0 0,1 2-1 0 0,0 1 1 0 0,32-13-1 0 0,-29 15 34 0 0,22-7-55 0 0,-46 17 52 0 0,0 0 1 0 0,0 0 0 0 0,0 1-1 0 0,1 0 1 0 0,-1-1-1 0 0,0 1 1 0 0,0 0 0 0 0,1 0-1 0 0,-1 1 1 0 0,0-1-1 0 0,0 1 1 0 0,5 1 0 0 0,-7-2 2 0 0,-1 0 0 0 0,0 1 0 0 0,1-1 0 0 0,-1 0 1 0 0,1 1-1 0 0,-1-1 0 0 0,0 0 0 0 0,1 1 1 0 0,-1-1-1 0 0,0 1 0 0 0,1-1 0 0 0,-1 1 0 0 0,0-1 1 0 0,0 1-1 0 0,0-1 0 0 0,1 1 0 0 0,-1-1 0 0 0,0 1 1 0 0,0-1-1 0 0,0 1 0 0 0,0-1 0 0 0,0 1 0 0 0,0-1 1 0 0,0 1-1 0 0,0-1 0 0 0,0 1 0 0 0,0-1 1 0 0,0 1-1 0 0,0-1 0 0 0,-1 1 0 0 0,1-1 0 0 0,0 1 1 0 0,0-1-1 0 0,0 1 0 0 0,-1-1 0 0 0,1 1 0 0 0,0-1 1 0 0,0 0-1 0 0,-1 1 0 0 0,1-1 0 0 0,-1 1 0 0 0,-17 22 184 0 0,15-19-99 0 0,-16 20 155 0 0,2 0 0 0 0,1 1 0 0 0,-26 53 0 0 0,41-75-240 0 0,0 1-1 0 0,0 0 1 0 0,0 0-1 0 0,0 0 1 0 0,0 0-1 0 0,1 0 1 0 0,0 0 0 0 0,0 0-1 0 0,0 0 1 0 0,1 8-1 0 0,-1-11 4 0 0,1 0-1 0 0,-1 1 0 0 0,0-1 1 0 0,1 0-1 0 0,-1 0 0 0 0,1 0 1 0 0,-1 1-1 0 0,1-1 1 0 0,0 0-1 0 0,-1 0 0 0 0,1 0 1 0 0,0 0-1 0 0,0 0 0 0 0,0 0 1 0 0,0 0-1 0 0,0-1 1 0 0,0 1-1 0 0,0 0 0 0 0,0 0 1 0 0,0-1-1 0 0,0 1 1 0 0,0 0-1 0 0,0-1 0 0 0,1 1 1 0 0,-1-1-1 0 0,0 0 0 0 0,0 1 1 0 0,0-1-1 0 0,1 0 1 0 0,-1 0-1 0 0,0 0 0 0 0,1 0 1 0 0,-1 0-1 0 0,0 0 1 0 0,0 0-1 0 0,1 0 0 0 0,1-1 1 0 0,11-3 50 0 0,1-1 1 0 0,-1-1-1 0 0,1 0 1 0 0,-2-1-1 0 0,1 0 1 0 0,-1-1 0 0 0,24-19-1 0 0,3-1 23 0 0,-37 26-81 0 0,6-4-22 0 0,1 0-1 0 0,0 0 1 0 0,0 1-1 0 0,0 0 1 0 0,16-4-1 0 0,-26 9 26 0 0,0 1 0 0 0,0 0-1 0 0,0-1 1 0 0,0 1-1 0 0,0-1 1 0 0,0 1 0 0 0,0 0-1 0 0,0-1 1 0 0,0 1-1 0 0,0 0 1 0 0,0-1 0 0 0,0 1-1 0 0,-1-1 1 0 0,1 1-1 0 0,0 0 1 0 0,0-1 0 0 0,0 1-1 0 0,-1-1 1 0 0,1 1-1 0 0,0-1 1 0 0,-1 1 0 0 0,1-1-1 0 0,-1 1 1 0 0,0 0-1 0 0,-12 19 47 0 0,-1-3-29 0 0,-1 2 79 0 0,-17 25 1 0 0,29-39-85 0 0,0 1-1 0 0,0-1 1 0 0,0 0 0 0 0,1 1 0 0 0,0-1-1 0 0,0 1 1 0 0,0 0 0 0 0,1 0 0 0 0,0 0-1 0 0,-1 8 1 0 0,2-13-18 0 0,0-1 0 0 0,0 1 0 0 0,0 0 0 0 0,0-1 0 0 0,0 1 0 0 0,0-1 0 0 0,1 1 0 0 0,-1-1 0 0 0,0 1 0 0 0,0-1 0 0 0,0 1 0 0 0,1 0 0 0 0,-1-1 0 0 0,0 1 1 0 0,0-1-1 0 0,1 1 0 0 0,-1-1 0 0 0,0 0 0 0 0,1 1 0 0 0,-1-1 0 0 0,1 1 0 0 0,-1-1 0 0 0,0 0 0 0 0,1 1 0 0 0,-1-1 0 0 0,1 0 0 0 0,-1 1 0 0 0,1-1 0 0 0,0 0 0 0 0,1 1 0 0 0,0-1 1 0 0,0 0-1 0 0,0 0 0 0 0,-1 0 1 0 0,1 0-1 0 0,0 0 1 0 0,0 0-1 0 0,-1 0 1 0 0,5-2-1 0 0,36-15-36 0 0,-41 17 31 0 0,13-8 13 0 0,0 1 0 0 0,0 0 1 0 0,1 2-1 0 0,0-1 0 0 0,0 2 0 0 0,1 0 0 0 0,-1 1 0 0 0,23-2 0 0 0,-37 5-3 0 0,-1 0-1 0 0,1 0 1 0 0,0 0-1 0 0,-1-1 0 0 0,1 1 1 0 0,0 0-1 0 0,-1 0 0 0 0,1 1 1 0 0,0-1-1 0 0,-1 0 0 0 0,1 0 1 0 0,0 0-1 0 0,-1 0 0 0 0,1 0 1 0 0,-1 1-1 0 0,1-1 0 0 0,0 0 1 0 0,-1 1-1 0 0,1-1 0 0 0,-1 0 1 0 0,1 1-1 0 0,-1-1 0 0 0,1 1 1 0 0,-1-1-1 0 0,1 1 0 0 0,-1-1 1 0 0,1 1-1 0 0,-1-1 0 0 0,0 1 1 0 0,1-1-1 0 0,-1 2 0 0 0,-4 17 36 0 0,0-4-21 0 0,4-15-15 0 0,0 0 0 0 0,0 1 0 0 0,0-1 0 0 0,0 0 0 0 0,0 1 0 0 0,0-1 0 0 0,0 0 0 0 0,0 0 0 0 0,0 1 0 0 0,0-1 0 0 0,1 0 0 0 0,-1 0 0 0 0,0 1 0 0 0,0-1 0 0 0,0 0 0 0 0,0 0 0 0 0,0 0 0 0 0,0 1 0 0 0,1-1 0 0 0,-1 0 0 0 0,0 0 0 0 0,0 0 0 0 0,0 1 0 0 0,1-1 0 0 0,-1 0 0 0 0,0 0 0 0 0,0 0 0 0 0,1 0 0 0 0,-1 0 0 0 0,0 1 0 0 0,0-1 0 0 0,1 0 0 0 0,-1 0 0 0 0,0 0 0 0 0,0 0 0 0 0,1 0 0 0 0,-1 0 1 0 0,14-3 1 0 0,12-11 6 0 0,-26 13-7 0 0,13-7-5 0 0,-1-2 0 0 0,-1 1 0 0 0,0-2 0 0 0,17-19 0 0 0,2-2 116 0 0,-7 9-88 0 0,-7 6-42 0 0,1 0 1 0 0,34-25 0 0 0,-51 42 15 0 0,0 0 0 0 0,0 0 1 0 0,0 0-1 0 0,0 0 0 0 0,0-1 1 0 0,0 1-1 0 0,0 0 0 0 0,1 0 0 0 0,-1 0 1 0 0,0 0-1 0 0,0 0 0 0 0,0-1 0 0 0,0 1 1 0 0,1 0-1 0 0,-1 0 0 0 0,0 0 1 0 0,0 0-1 0 0,0 0 0 0 0,0 0 0 0 0,1 0 1 0 0,-1 0-1 0 0,0 0 0 0 0,0 0 0 0 0,0 0 1 0 0,1 0-1 0 0,-1 0 0 0 0,0 0 1 0 0,0 0-1 0 0,0 0 0 0 0,1 0 0 0 0,-1 0 1 0 0,0 0-1 0 0,0 0 0 0 0,0 0 0 0 0,1 0 1 0 0,-1 0-1 0 0,0 0 0 0 0,0 0 1 0 0,0 0-1 0 0,0 1 0 0 0,1-1 0 0 0,-1 0 1 0 0,0 0-1 0 0,0 0 0 0 0,0 0 1 0 0,1 1-1 0 0,-4 10-10 0 0,-11 15 92 0 0,26-27-227 0 0,8-8 236 0 0,20-28-49 0 0,-27 24-17 0 0,1 0 0 0 0,21-14 1 0 0,-49 39 82 0 0,0 2 1 0 0,-22 29 0 0 0,11-13 51 0 0,15-16-56 0 0,0 1-1 0 0,0 0 0 0 0,1 0 1 0 0,-12 31-1 0 0,20-45-99 0 0,1 0-1 0 0,-1 0 1 0 0,1 0 0 0 0,0 0 0 0 0,-1 1-1 0 0,1-1 1 0 0,0 0 0 0 0,0 0-1 0 0,0 0 1 0 0,-1 0 0 0 0,1 1-1 0 0,0-1 1 0 0,1 0 0 0 0,-1 2-1 0 0,0-3 1 0 0,0 1 0 0 0,1-1-1 0 0,-1 0 1 0 0,0 0-1 0 0,0 1 1 0 0,1-1-1 0 0,-1 0 1 0 0,0 0 0 0 0,1 1-1 0 0,-1-1 1 0 0,0 0-1 0 0,1 0 1 0 0,-1 0-1 0 0,0 0 1 0 0,1 0 0 0 0,-1 1-1 0 0,0-1 1 0 0,1 0-1 0 0,-1 0 1 0 0,1 0 0 0 0,-1 0-1 0 0,0 0 1 0 0,1 0-1 0 0,-1 0 1 0 0,0 0-1 0 0,1 0 1 0 0,-1-1 0 0 0,0 1-1 0 0,1 0 1 0 0,0 0-1 0 0,6-3 21 0 0,0 0 0 0 0,0 0-1 0 0,11-7 1 0 0,4-2-40 0 0,-12 7 146 0 0,-10 4-131 0 0,1 0 0 0 0,0 1 0 0 0,0-1 1 0 0,0 0-1 0 0,-1 1 0 0 0,1-1 1 0 0,0 1-1 0 0,0-1 0 0 0,0 1 0 0 0,0-1 1 0 0,0 1-1 0 0,0 0 0 0 0,0-1 1 0 0,0 1-1 0 0,0 0 0 0 0,0 0 0 0 0,0 0 1 0 0,1 0-1 0 0,-1 0 0 0 0,0 0 1 0 0,0 0-1 0 0,0 0 0 0 0,1 0 0 0 0,-2 4 18 0 0,-1-1-1 0 0,0 0 0 0 0,1 0 1 0 0,-1 0-1 0 0,-1 0 0 0 0,1 0 1 0 0,0 0-1 0 0,-1 0 0 0 0,1 0 1 0 0,-5 4-1 0 0,-13 25 193 0 0,15-23-134 0 0,4-9-71 0 0,1 0-1 0 0,-1 0 1 0 0,0 0 0 0 0,0 0-1 0 0,0 0 1 0 0,0 0 0 0 0,0 0 0 0 0,1 0-1 0 0,-1 0 1 0 0,0 0 0 0 0,0 0-1 0 0,0 0 1 0 0,0 0 0 0 0,1 0-1 0 0,-1 0 1 0 0,0 0 0 0 0,0 0 0 0 0,0 0-1 0 0,0 0 1 0 0,0 0 0 0 0,1 0-1 0 0,-1 0 1 0 0,0 1 0 0 0,0-1 0 0 0,0 0-1 0 0,0 0 1 0 0,0 0 0 0 0,0 0-1 0 0,0 0 1 0 0,0 0 0 0 0,1 1 0 0 0,-1-1-1 0 0,0 0 1 0 0,0 0 0 0 0,0 0-1 0 0,0 0 1 0 0,0 0 0 0 0,0 1-1 0 0,0-1 1 0 0,0 0 0 0 0,0 0 0 0 0,0 0-1 0 0,0 0 1 0 0,0 0 0 0 0,0 1-1 0 0,0-1 1 0 0,13-10 123 0 0,-13 10-130 0 0,11-10 43 0 0,0-1 1 0 0,0-1-1 0 0,-2 1 0 0 0,1-2 0 0 0,-2 1 1 0 0,14-26-1 0 0,20-61 87 0 0,-31 85-16 0 0,-10 13-91 0 0,1 0 1 0 0,-1-1 0 0 0,0 1 0 0 0,0 0-1 0 0,0-1 1 0 0,0 1 0 0 0,0-1 0 0 0,0 0 0 0 0,0-7 926 0 0,-1 9-927 0 0,0 0 0 0 0,-1 0 0 0 0,1 0 0 0 0,0 0 19 0 0,0 0-19 0 0,0 0 0 0 0,0 0 0 0 0,-1 0 37 0 0,1 0-37 0 0,-13 6 296 0 0,-13 16-140 0 0,13-9-171 0 0,-1 0-1 0 0,0 0 1 0 0,-1-1-1 0 0,0-1 0 0 0,-1-1 1 0 0,0 0-1 0 0,-1-1 1 0 0,0 0-1 0 0,-27 8 0 0 0,-103 12 86 0 0,-8 1 54 0 0,85-11-156 0 0,-81 26 25 0 0,101-27-27 0 0,-1-1 1 0 0,0-3-1 0 0,-74 10 0 0 0,95-21 88 0 0,-84 6 114 0 0,102-9-160 0 0,0 0 1 0 0,1-1-1 0 0,-1-1 0 0 0,1 0 1 0 0,0 0-1 0 0,-1-1 0 0 0,-17-7 1 0 0,25 7-21 0 0,-1 1 1 0 0,0-1-1 0 0,1 0 1 0 0,0 0-1 0 0,0-1 1 0 0,0 1-1 0 0,0-1 1 0 0,0 0 0 0 0,1 0-1 0 0,-1 0 1 0 0,1 0-1 0 0,0 0 1 0 0,1-1-1 0 0,-1 0 1 0 0,1 1-1 0 0,0-1 1 0 0,0 0 0 0 0,-2-6-1 0 0,-1-9 17 0 0,1-1 0 0 0,1 0 0 0 0,-1-29 0 0 0,3 26 22 0 0,-7-32 0 0 0,8 54-45 0 0,0-1-1 0 0,-1 1 1 0 0,0 0-1 0 0,1 0 1 0 0,-1 0-1 0 0,0 0 1 0 0,0 0 0 0 0,0 0-1 0 0,0 0 1 0 0,-1 0-1 0 0,1 0 1 0 0,0 0-1 0 0,-1 1 1 0 0,1-1-1 0 0,-1 0 1 0 0,0 1-1 0 0,0-1 1 0 0,1 1-1 0 0,-1 0 1 0 0,-2-2-1 0 0,1 2 3 0 0,0 0 0 0 0,-1 1 0 0 0,1-1-1 0 0,0 0 1 0 0,0 1 0 0 0,-1 0 0 0 0,1 0-1 0 0,0 0 1 0 0,0 0 0 0 0,-1 0-1 0 0,1 0 1 0 0,-5 2 0 0 0,-8 3-18 0 0,0 1 0 0 0,1 0 1 0 0,0 1-1 0 0,-20 12 0 0 0,26-15-22 0 0,-64 39 80 0 0,-107 81-1 0 0,156-107-16 0 0,-17 15 65 0 0,41-32-97 0 0,28-29-165 0 0,1 3 1 0 0,1 0-1 0 0,34-23 0 0 0,46-20 129 0 0,-97 59-12 0 0,-11 8 47 0 0,-1 1 1 0 0,1-1 0 0 0,0 0 0 0 0,0 1-1 0 0,1-1 1 0 0,-1 1 0 0 0,0 0-1 0 0,0 0 1 0 0,1 0 0 0 0,-1 0-1 0 0,0 0 1 0 0,5-1 0 0 0,-29 27 49 0 0,2-11 39 0 0,1 0 0 0 0,-2-1 0 0 0,1-1 1 0 0,-26 10-1 0 0,-19 11 78 0 0,25-10-14 0 0,1 2-1 0 0,-52 42 1 0 0,76-50-161 0 0,15-11-27 0 0,13-7-175 0 0,142-53-105 0 0,-99 32 52 0 0,106-25-1 0 0,-160 46 265 0 0,-1 1 0 0 0,1-1 0 0 0,-1 1-1 0 0,1 0 1 0 0,-1 0 0 0 0,0 0 0 0 0,1 0-1 0 0,-1 0 1 0 0,1 0 0 0 0,-1 0 0 0 0,1 1-1 0 0,-1-1 1 0 0,0 0 0 0 0,1 1 0 0 0,-1-1-1 0 0,0 1 1 0 0,1 0 0 0 0,1 1 0 0 0,-2-2 5 0 0,-1 0 0 0 0,0 1 0 0 0,0-1 0 0 0,1 0 0 0 0,-1 1-1 0 0,0-1 1 0 0,0 0 0 0 0,0 1 0 0 0,0-1 0 0 0,0 0 0 0 0,1 1 0 0 0,-1-1 0 0 0,0 1 0 0 0,0-1 0 0 0,0 0 0 0 0,0 1 0 0 0,0-1 0 0 0,0 1 0 0 0,0-1 0 0 0,0 0 0 0 0,0 1 0 0 0,0-1 0 0 0,-1 1 0 0 0,1-1 0 0 0,-10 14 9 0 0,-18 12 115 0 0,17-15-85 0 0,0-1-1 0 0,-23 17 1 0 0,14-15-63 0 0,1 2 1 0 0,-31 27-1 0 0,49-41 25 0 0,1 1 0 0 0,-1-1 1 0 0,0 1-1 0 0,1 0 0 0 0,-1-1 0 0 0,1 1 1 0 0,-1-1-1 0 0,1 1 0 0 0,0 0 1 0 0,-1-1-1 0 0,1 1 0 0 0,-1 0 0 0 0,1 0 1 0 0,0-1-1 0 0,0 1 0 0 0,-1 0 1 0 0,1 0-1 0 0,0 1 0 0 0,0-2-1 0 0,0 1 0 0 0,1-1-1 0 0,-1 0 1 0 0,0 1 0 0 0,0-1-1 0 0,1 0 1 0 0,-1 1 0 0 0,0-1 0 0 0,0 0-1 0 0,1 0 1 0 0,-1 1 0 0 0,0-1 0 0 0,1 0-1 0 0,-1 0 1 0 0,0 0 0 0 0,1 1-1 0 0,-1-1 1 0 0,0 0 0 0 0,1 0 0 0 0,-1 0-1 0 0,0 0 1 0 0,1 0 0 0 0,-1 0-1 0 0,1 0 1 0 0,0 0 0 0 0,2 1-11 0 0,-1-1-1 0 0,1 0 1 0 0,0-1 0 0 0,0 1 0 0 0,-1 0-1 0 0,1-1 1 0 0,0 0 0 0 0,0 1 0 0 0,3-3-1 0 0,13-6-18 0 0,0 0-1 0 0,1 1 0 0 0,26-6 1 0 0,-31 16 39 0 0,-14-1-5 0 0,0-1 0 0 0,0 1 0 0 0,0-1 0 0 0,0 0 0 0 0,0 1 0 0 0,0-1 0 0 0,0 0 0 0 0,1 0 0 0 0,-1 0 0 0 0,0 0 0 0 0,0 0 0 0 0,0 0 0 0 0,0 0 0 0 0,1 0 0 0 0,-1 0 0 0 0,0 0 0 0 0,0-1 0 0 0,0 1 0 0 0,0 0-1 0 0,0-1 1 0 0,2 0 0 0 0,-30-17 172 0 0,22 15-132 0 0,0 1 1 0 0,-1-1 0 0 0,1 1-1 0 0,-1 0 1 0 0,0 1 0 0 0,1 0 0 0 0,-1 0-1 0 0,-6-1 1 0 0,-13-2-119 0 0,14 3 91 0 0,1 0-1 0 0,-1 1 1 0 0,0 0 0 0 0,1 1 0 0 0,-1 0-1 0 0,0 1 1 0 0,-17 4 0 0 0,7-1 56 0 0,-30 5 125 0 0,-33 8 78 0 0,-97 6 0 0 0,157-22-252 0 0,-63 4 43 0 0,-90 17-1 0 0,-9 14 73 0 0,11-9-4 0 0,-10 1 88 0 0,162-23-206 0 0,-25 6 113 0 0,-96 10 1 0 0,57-18 146 0 0,-104-9 1 0 0,159 4-204 0 0,1 2 1 0 0,-1 1 0 0 0,-33 8-1 0 0,-21 0 84 0 0,-124 2 62 0 0,81 2-236 0 0,76-9 68 0 0,0-3 0 0 0,0-2-1 0 0,-67-9 1 0 0,113 9-50 0 0,-49-2 42 0 0,-87 9 0 0 0,108-5-39 0 0,-283 8-89 0 0,152-7 200 0 0,-70-16-22 0 0,167 7-77 0 0,32 5-59 0 0,-17 2 86 0 0,-88 8-100 0 0,48-7 35 0 0,60-4 1 0 0,0-1 0 0 0,0-2 0 0 0,0-2 0 0 0,-56-18 1 0 0,46 15-30 0 0,-79-11 1 0 0,88 19 158 0 0,25 2-110 0 0,-1-1-1 0 0,1 0 0 0 0,-1-1 1 0 0,1 0-1 0 0,-13-4 1 0 0,18 3 2 0 0,0 0 1 0 0,0 0 0 0 0,1-1 0 0 0,-1 0 0 0 0,1 0-1 0 0,-1 0 1 0 0,1 0 0 0 0,1-1 0 0 0,-5-5 0 0 0,-12-13 88 0 0,17 20-102 0 0,0 0 1 0 0,-1 0 0 0 0,1 1-1 0 0,-1-1 1 0 0,0 1-1 0 0,0 0 1 0 0,0 0-1 0 0,0 0 1 0 0,0 0 0 0 0,0 1-1 0 0,0 0 1 0 0,0-1-1 0 0,-1 2 1 0 0,1-1 0 0 0,0 0-1 0 0,-1 1 1 0 0,1 0-1 0 0,-6 0 1 0 0,-31 5-59 0 0,34-4 81 0 0,0 0 1 0 0,-1 0-1 0 0,1 0 0 0 0,-1-1 0 0 0,1 0 1 0 0,-10-2-1 0 0,14 1-9 0 0,0 0 1 0 0,0 0-1 0 0,0 0 0 0 0,0-1 1 0 0,0 1-1 0 0,0-1 0 0 0,1 1 0 0 0,-1-1 1 0 0,1 0-1 0 0,-1 0 0 0 0,1-1 0 0 0,0 1 1 0 0,0 0-1 0 0,0-1 0 0 0,0 1 1 0 0,0-1-1 0 0,0 0 0 0 0,1 0 0 0 0,-1 1 1 0 0,0-6-1 0 0,-4-6-22 0 0,1 0-1 0 0,-5-31 1 0 0,6 28-21 0 0,-14-51 102 0 0,16 62-147 0 0,-1-10 89 0 0,3 16-9 0 0,0 0 1 0 0,0 0 0 0 0,0 0 0 0 0,0 0-1 0 0,0 0 1 0 0,0 0 0 0 0,0 1 0 0 0,1-1-1 0 0,-1 0 1 0 0,0 0 0 0 0,0 0 0 0 0,0 0-1 0 0,0 0 1 0 0,0 0 0 0 0,0 0-1 0 0,1 0 1 0 0,-1 0 0 0 0,0 0 0 0 0,0 0-1 0 0,0 0 1 0 0,0 0 0 0 0,0 0 0 0 0,0 0-1 0 0,0 0 1 0 0,1 0 0 0 0,-1-1 0 0 0,0 1-1 0 0,0 0 1 0 0,0 0 0 0 0,0 0 0 0 0,0 0-1 0 0,0 0 1 0 0,0 0 0 0 0,0 0-1 0 0,1 0 1 0 0,-1 0 0 0 0,0 0 0 0 0,0 0-1 0 0,0-1 1 0 0,0 1 0 0 0,0 0 0 0 0,0 0-1 0 0,0 0 1 0 0,0 0 0 0 0,0 0 0 0 0,0 0-1 0 0,0 0 1 0 0,0-1 0 0 0,0 1 0 0 0,0 0-1 0 0,0 0 1 0 0,0 0 0 0 0,0 0 0 0 0,0 0-1 0 0,0 0 1 0 0,0-1 0 0 0,4 4-12 0 0,-4-6 39 0 0,-3-5 8 0 0,2 8-12 0 0,-24-19-62 0 0,12 65-102 0 0,-7 153-137 0 0,11-116 232 0 0,13-18-97 0 0,-4-61 172 0 0,1 7 18 0 0,10-15-185 0 0,-9 5 151 0 0,0 0 0 0 0,-1-1-1 0 0,1 1 1 0 0,-1 0 0 0 0,1 0 0 0 0,0 0 0 0 0,-1 0 0 0 0,0 1 0 0 0,1-1 0 0 0,-1 0 0 0 0,0 0 0 0 0,1 1 0 0 0,-1-1 0 0 0,1 3 0 0 0,19 17-22 0 0,-13-18-10 0 0,0 0 0 0 0,1 0-1 0 0,-1 0 1 0 0,1-1 0 0 0,-1-1 0 0 0,1 1 0 0 0,0-1-1 0 0,-1-1 1 0 0,15 0 0 0 0,12 2-70 0 0,-16-1 97 0 0,1-1 0 0 0,0-1 0 0 0,0-1-1 0 0,-1 0 1 0 0,1-2 0 0 0,-1 0 0 0 0,0-1 0 0 0,27-11-1 0 0,12-9-127 0 0,71-42 0 0 0,-91 46 107 0 0,88-43 23 0 0,-98 50 8 0 0,-19 10-11 0 0,1 0-1 0 0,-1-1 1 0 0,0 0 0 0 0,0-1 0 0 0,-1 0 0 0 0,1 0-1 0 0,-1-1 1 0 0,9-10 0 0 0,-16 15 2 0 0,-1 0 0 0 0,1 0 0 0 0,0 1 0 0 0,-1-1 0 0 0,0 0 0 0 0,1 0 0 0 0,-1 0 0 0 0,0 0 0 0 0,0 0 0 0 0,0 0 0 0 0,0 0 0 0 0,0 0 0 0 0,-1 0 0 0 0,1 0 0 0 0,-1 1-1 0 0,1-1 1 0 0,-1 0 0 0 0,1 0 0 0 0,-1 0 0 0 0,0 1 0 0 0,0-1 0 0 0,0 0 0 0 0,-2-1 0 0 0,-2-6 55 0 0,-1 1 0 0 0,-12-16-1 0 0,8 14-40 0 0,1 0-1 0 0,-2 1 1 0 0,1 0-1 0 0,-1 0 1 0 0,0 2-1 0 0,-1-1 1 0 0,0 1-1 0 0,0 1 1 0 0,-21-8-1 0 0,16 9 11 0 0,1 0-1 0 0,-1 2 0 0 0,0 0 0 0 0,0 1 0 0 0,0 0 1 0 0,0 2-1 0 0,-23 1 0 0 0,24-1 31 0 0,12 0-57 0 0,0 0 0 0 0,0 0-1 0 0,0 0 1 0 0,0 1-1 0 0,0-1 1 0 0,-8 3 0 0 0,12-2-6 0 0,0-1 1 0 0,0 1-1 0 0,0-1 1 0 0,0 1-1 0 0,0-1 1 0 0,0 1-1 0 0,0-1 1 0 0,1 1-1 0 0,-1-1 1 0 0,0 1-1 0 0,0-1 1 0 0,1 0-1 0 0,-1 1 1 0 0,0-1-1 0 0,1 1 1 0 0,-1-1-1 0 0,0 0 1 0 0,1 1-1 0 0,-1-1 1 0 0,1 0-1 0 0,-1 1 1 0 0,0-1-1 0 0,1 0 1 0 0,-1 0-1 0 0,1 0 0 0 0,0 1 1 0 0,14 9 76 0 0,-4-4-96 0 0,1 0-1 0 0,-1-1 0 0 0,1-1 1 0 0,-1 0-1 0 0,25 5 1 0 0,65 5-63 0 0,-90-12 71 0 0,55 2 60 0 0,0-2 0 0 0,100-10 1 0 0,129-32 106 0 0,205-23-187 0 0,-103 15 7 0 0,-76 16-100 0 0,78-11 140 0 0,-190 7 22 0 0,256-9 0 0 0,-107 36-244 0 0,-202 8 261 0 0,43-3 151 0 0,-191 4-220 0 0,24-2 3 0 0,-1-1-1 0 0,37-7 1 0 0,-155 14 343 0 0,-6 13-336 0 0,1 3 0 0 0,2 4 0 0 0,-142 59 0 0 0,227-81 2 0 0,1-1 3 0 0,0 1-1 0 0,0-1 1 0 0,0 1 0 0 0,1 0 0 0 0,-1 0 0 0 0,1 0 0 0 0,-1 0 0 0 0,1 1 0 0 0,0 0-1 0 0,0-1 1 0 0,-5 6 0 0 0,8-8 4 0 0,0 1 0 0 0,0-1 0 0 0,0 0 0 0 0,0 0 0 0 0,0 1 0 0 0,0-1 0 0 0,0 0 0 0 0,0 0 0 0 0,0 1 0 0 0,0-1 0 0 0,0 0 0 0 0,0 0 0 0 0,0 1 0 0 0,0-1 0 0 0,1 0 0 0 0,-1 0 0 0 0,0 1 0 0 0,0-1 0 0 0,0 0 0 0 0,0 0 0 0 0,0 0 0 0 0,0 1 0 0 0,1-1 0 0 0,-1 0 0 0 0,0 0 0 0 0,0 0 0 0 0,0 1 0 0 0,1-1 0 0 0,-1 0 0 0 0,0 0 0 0 0,0 0 0 0 0,0 0 0 0 0,1 0 0 0 0,-1 0 0 0 0,1 1 0 0 0,13 1-78 0 0,13-3-31 0 0,83-17 35 0 0,121-16 174 0 0,-75 26-102 0 0,-122 6 10 0 0,-11 2-5 0 0,0-2-1 0 0,38-7 1 0 0,-61 9 3 0 0,0 0 0 0 0,0 0 1 0 0,0 0-1 0 0,1 0 0 0 0,-1 0 0 0 0,0 0 0 0 0,0 0 0 0 0,0-1 0 0 0,0 1 1 0 0,1 0-1 0 0,-1 0 0 0 0,0 0 0 0 0,0-1 0 0 0,0 1 0 0 0,0 0 0 0 0,0 0 0 0 0,1 0 1 0 0,-1-1-1 0 0,0 1 0 0 0,0 0 0 0 0,0 0 0 0 0,0 0 0 0 0,0-1 0 0 0,0 1 0 0 0,0 0 1 0 0,0 0-1 0 0,0-1 0 0 0,0 1 0 0 0,0 0 0 0 0,0 0 0 0 0,0-1 0 0 0,0 1 0 0 0,0 0 1 0 0,0 0-1 0 0,0 0 0 0 0,0-1 0 0 0,-1 1 0 0 0,1 0 0 0 0,0 0 0 0 0,0 0 0 0 0,0-1 1 0 0,0 1-1 0 0,0 0 0 0 0,-1 0 0 0 0,1 0 0 0 0,0-1 0 0 0,0 1 0 0 0,0 0 1 0 0,0 0-1 0 0,-1 0 0 0 0,1 0 0 0 0,0 0 0 0 0,0 0 0 0 0,0-1 0 0 0,-1 1 0 0 0,1 0 1 0 0,-18-15 76 0 0,8 7-66 0 0,2 0 9 0 0,0 0 0 0 0,-1 0 0 0 0,0 1 0 0 0,-1 0 0 0 0,1 0 0 0 0,-1 1 0 0 0,-1 1 0 0 0,1 0 0 0 0,-13-5 0 0 0,-14-2 66 0 0,-53-11-1 0 0,76 20-62 0 0,-37-6-52 0 0,-65-4-1 0 0,-2 1 148 0 0,110 11-133 0 0,0 0-1 0 0,0-1 0 0 0,-1 0 0 0 0,1 0 0 0 0,1-1 0 0 0,-1 0 0 0 0,0 0 0 0 0,1-1 0 0 0,-1 0 1 0 0,1 0-1 0 0,-7-6 0 0 0,1-3 23 0 0,0 2 0 0 0,0 0 1 0 0,-1 0-1 0 0,-31-16 0 0 0,-22-4 42 0 0,-7-4-40 0 0,67 32-41 0 0,5 2 16 0 0,0 1 0 0 0,1-1 0 0 0,-1 0 0 0 0,1 0 0 0 0,-1 1 0 0 0,1-1 0 0 0,-1 0-1 0 0,1 0 1 0 0,0 0 0 0 0,-1-1 0 0 0,1 1 0 0 0,0 0 0 0 0,0 0 0 0 0,-2-3 0 0 0,7-2 24 0 0,-4 5-11 0 0,1 0 0 0 0,0 1 0 0 0,-1-1 0 0 0,1 0 0 0 0,-1 0 1 0 0,1 0-1 0 0,-1 0 0 0 0,0 0 0 0 0,1 0 0 0 0,-1 0 0 0 0,0 0 0 0 0,0 0 1 0 0,1 0-1 0 0,-1 0 0 0 0,0 0 0 0 0,0-2 0 0 0,-2-4 13 0 0,0-1 0 0 0,0 1 0 0 0,-1 0 0 0 0,0-1 0 0 0,0 2 0 0 0,-1-1 0 0 0,-5-8 0 0 0,5 8-10 0 0,0 1-20 0 0,1 1 18 0 0,0 1-1 0 0,0-1 0 0 0,1 1 1 0 0,-1-1-1 0 0,1 0 0 0 0,0 0 1 0 0,1 0-1 0 0,-1-1 0 0 0,0-7 0 0 0,1 13-1 0 0,1 0-1 0 0,0-1 1 0 0,0 1 0 0 0,0 0-1 0 0,0-1 1 0 0,0 1-1 0 0,0 0 1 0 0,0-1-1 0 0,0 1 1 0 0,0-1-1 0 0,0 1 1 0 0,0 0-1 0 0,0-1 1 0 0,0 1 0 0 0,0 0-1 0 0,0-1 1 0 0,1 1-1 0 0,-1 0 1 0 0,0-1-1 0 0,0 1 1 0 0,0 0-1 0 0,0-1 1 0 0,1 1-1 0 0,-1 0 1 0 0,0-1 0 0 0,0 1-1 0 0,1 0 1 0 0,-1 0-1 0 0,0-1 1 0 0,0 1-1 0 0,1 0 1 0 0,-1 0-1 0 0,0-1 1 0 0,1 1-1 0 0,-1 0 1 0 0,0 0 0 0 0,1 0-1 0 0,-1 0 1 0 0,0 0-1 0 0,1 0 1 0 0,-1 0-1 0 0,1 0 1 0 0,-1-1-1 0 0,1 1-13 0 0,25 5-15 0 0,-26-5 23 0 0,28-19-14 0 0,-24 16 43 0 0,-3 2-26 0 0,0 1 0 0 0,-1-1 0 0 0,1 0 0 0 0,-1 1 0 0 0,1-1 0 0 0,0 1 1 0 0,-1 0-1 0 0,1-1 0 0 0,0 1 0 0 0,0 0 0 0 0,-1-1 0 0 0,1 1 0 0 0,0 0 1 0 0,0 0-1 0 0,0 0 0 0 0,-1-1 0 0 0,1 1 0 0 0,0 0 0 0 0,0 0 0 0 0,0 0 1 0 0,0 0-1 0 0,-1 0 0 0 0,1 1 0 0 0,0-1 0 0 0,0 0 0 0 0,1 1 0 0 0,0-1 4 0 0,0 1-1 0 0,0-1 0 0 0,0 0 1 0 0,1 1-1 0 0,-1-1 0 0 0,0 0 1 0 0,1 0-1 0 0,-1-1 0 0 0,0 1 1 0 0,0 0-1 0 0,1-1 0 0 0,-1 1 1 0 0,0-1-1 0 0,0 0 0 0 0,4-2 1 0 0,-4 0-26 0 0,3 1 140 0 0,39-5-235 0 0,-39 6 119 0 0,0-1-1 0 0,-1 1 1 0 0,1 0-1 0 0,0 0 1 0 0,0 0-1 0 0,0 1 1 0 0,5 0-1 0 0,11-1-68 0 0,-15 0 68 0 0,0 1-1 0 0,0 0 1 0 0,0 0-1 0 0,0 1 1 0 0,8 1 0 0 0,-12-2-1 0 0,1 0 1 0 0,0 0-1 0 0,-1 0 1 0 0,1 0 0 0 0,-1 0-1 0 0,1-1 1 0 0,0 1-1 0 0,-1-1 1 0 0,1 0 0 0 0,-1 0-1 0 0,0 0 1 0 0,1 0-1 0 0,-1 0 1 0 0,0 0 0 0 0,1-1-1 0 0,-1 1 1 0 0,0-1-1 0 0,0 1 1 0 0,2-3-1 0 0,-1 1 9 0 0,0 1 0 0 0,1 0 0 0 0,-1 0-1 0 0,1 0 1 0 0,0 0 0 0 0,6-2-1 0 0,51-5-31 0 0,-49 6 8 0 0,0 0 0 0 0,0 1 0 0 0,21-1 0 0 0,55 6-83 0 0,-24-8 243 0 0,-48 4-128 0 0,0-1 0 0 0,-1 0 0 0 0,23-7 1 0 0,-1 0-8 0 0,33 2-65 0 0,-15 2 49 0 0,-11 5-12 0 0,2-1 6 0 0,79-23 21 0 0,-105 20-10 0 0,-14 3 3 0 0,0-1 0 0 0,0 1 0 0 0,-1 0 0 0 0,1 1 0 0 0,0-1-1 0 0,0 1 1 0 0,0 0 0 0 0,7 2 0 0 0,-4-1-9 0 0,-1 0 0 0 0,0-1-1 0 0,0 0 1 0 0,16-2 0 0 0,3 1 18 0 0,37-5-117 0 0,-21 4 303 0 0,-26 1-187 0 0,-1 1 0 0 0,1 0 1 0 0,28 5-1 0 0,-43-5-9 0 0,14 4-8 0 0,0-1 1 0 0,0 0-1 0 0,1-2 1 0 0,-1 0-1 0 0,33-2 1 0 0,-30-1 29 0 0,0 1 0 0 0,25 3 1 0 0,-4-1-113 0 0,-32-1 87 0 0,0 1-1 0 0,0 1 1 0 0,0-1-1 0 0,11 5 1 0 0,18 3-53 0 0,-4-6 103 0 0,-25-3-50 0 0,0 0-1 0 0,1 1 1 0 0,-1 1-1 0 0,0-1 1 0 0,13 5-1 0 0,24 10-58 0 0,-36-13 61 0 0,0 0 1 0 0,1 0-1 0 0,-1 0 0 0 0,1-1 0 0 0,0-1 0 0 0,18 1 0 0 0,24 1 70 0 0,-36-2-67 0 0,0 0 1 0 0,0 0 0 0 0,0-2-1 0 0,31-5 1 0 0,-42 6 5 0 0,-1 0-1 0 0,1 0 1 0 0,0 1 0 0 0,0-1-1 0 0,0 1 1 0 0,0 0-1 0 0,8 3 1 0 0,6 0 20 0 0,14 4-20 0 0,-24-6-5 0 0,0 0 0 0 0,-1 0 0 0 0,1-1 0 0 0,12 1 0 0 0,62-15 28 0 0,-3 8-49 0 0,-77 5 21 0 0,0 0-1 0 0,-1 0 1 0 0,1 1 0 0 0,0-1-1 0 0,0 1 1 0 0,0 0 0 0 0,-1 0-1 0 0,1 0 1 0 0,0 0-1 0 0,-1 0 1 0 0,1 1 0 0 0,3 2-1 0 0,9 4 6 0 0,-5-2-39 0 0,1 0 1 0 0,-1 0-1 0 0,0 1 1 0 0,-1 0-1 0 0,16 15 1 0 0,3 14-159 0 0,-23-28 49 0 0,2 2-124 0 0</inkml:trace>
</inkml:ink>
</file>

<file path=ppt/ink/ink1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22:07:37.255"/>
    </inkml:context>
    <inkml:brush xml:id="br0">
      <inkml:brushProperty name="width" value="0.2" units="cm"/>
      <inkml:brushProperty name="height" value="0.4" units="cm"/>
      <inkml:brushProperty name="color" value="#FF8517"/>
      <inkml:brushProperty name="tip" value="rectangle"/>
      <inkml:brushProperty name="rasterOp" value="maskPen"/>
    </inkml:brush>
  </inkml:definitions>
  <inkml:trace contextRef="#ctx0" brushRef="#br0">36 86 6553 0 0,'-5'1'3832'0'0,"0"1"-3599"0"0,6-5-143 0 0,-8 5 97 0 0,7-2-185 0 0,0 0-1 0 0,0 0 1 0 0,0-1-1 0 0,0 1 1 0 0,0 0-1 0 0,-1 0 1 0 0,1 0 0 0 0,0 0-1 0 0,0 0 1 0 0,0 0-1 0 0,0 0 1 0 0,0 0-1 0 0,-1 0 1 0 0,1 0-1 0 0,0 0 1 0 0,0 0-1 0 0,0 0 1 0 0,0 1-1 0 0,0-1 1 0 0,-1 0-1 0 0,1 0 1 0 0,0 0-1 0 0,0 0 1 0 0,0 0 0 0 0,0 0-1 0 0,0 0 1 0 0,0 0-1 0 0,0 0 1 0 0,-1 0-1 0 0,1 0 1 0 0,0 1-1 0 0,0-1 1 0 0,0 0-1 0 0,0 0 1 0 0,0 0-1 0 0,0 0 1 0 0,0 0-1 0 0,0 0 1 0 0,0 1 0 0 0,0-1-1 0 0,0 0 1 0 0,0 0-1 0 0,0 0 1 0 0,0 0-1 0 0,0 0 1 0 0,0 1-1 0 0,0-1 1 0 0,0 0-1 0 0,-1 0 7 0 0,1 0 0 0 0,-1 1-1 0 0,1-1 1 0 0,0 0-1 0 0,-1 0 1 0 0,1 1 0 0 0,0-1-1 0 0,-1 0 1 0 0,1 1-1 0 0,0-1 1 0 0,-1 0 0 0 0,1 1-1 0 0,0-1 1 0 0,0 0-1 0 0,-1 1 1 0 0,1-1 0 0 0,0 0-1 0 0,0 1 1 0 0,0-1-1 0 0,-1 1 1 0 0,1-1 0 0 0,0 1-1 0 0,0-1 1 0 0,0 0-1 0 0,0 1 1 0 0,0-1 0 0 0,0 1-1 0 0,0-1 1 0 0,0 1-1 0 0,0-1 1 0 0,0 0 0 0 0,0 1-1 0 0,0-1 1 0 0,1 1-1 0 0,-1-1 1 0 0,0 1 0 0 0,0-1-1 0 0,0 0 1 0 0,0 1 0 0 0,1-1-1 0 0,-1 0 1 0 0,9 11 2211 0 0,-8-11-2209 0 0,-1 0 0 0 0,0 0 0 0 0,0 0 0 0 0,0 0 0 0 0,0 0 0 0 0,0 0 0 0 0,1 0 0 0 0,-1 0 0 0 0,0 0 0 0 0,0 0 0 0 0,0 0 0 0 0,0 0 0 0 0,0 0 0 0 0,1 0 0 0 0,-1 0 0 0 0,0 0 0 0 0,0 0 0 0 0,0 0 0 0 0,0 0 0 0 0,0 0 0 0 0,0-1 0 0 0,1 1 0 0 0,-1 0 0 0 0,0 0 0 0 0,0 0 0 0 0,0 0 0 0 0,0 0 0 0 0,0 0 0 0 0,0 0 0 0 0,0 0 0 0 0,0-1 0 0 0,0 1 0 0 0,1 0 0 0 0,-1 0 0 0 0,0 0 0 0 0,0 0 0 0 0,0 0 0 0 0,0-1 0 0 0,0 1 0 0 0,0 0 0 0 0,0 0 0 0 0,0 0 0 0 0,0 0 0 0 0,0 0 0 0 0,0-1 0 0 0,0 1 0 0 0,0 0 0 0 0,0 0 0 0 0,0 0 0 0 0,0 0 0 0 0,0 0-1 0 0,0-1 1 0 0,0 1 0 0 0,-1 0 0 0 0,1 0 0 0 0,0 0 0 0 0,0 0 0 0 0,0 0 0 0 0,0-1 0 0 0,-18-28 1072 0 0,18 29-1077 0 0,0 0 0 0 0,0 0 0 0 0,0 0 0 0 0,0 0 1 0 0,0 0-1 0 0,1 1 0 0 0,-1-1 0 0 0,0 0 0 0 0,0 0 0 0 0,0 0 0 0 0,0 0 0 0 0,0 1 0 0 0,0-1 1 0 0,0 0-1 0 0,0 0 0 0 0,0 0 0 0 0,0 0 0 0 0,0 1 0 0 0,0-1 0 0 0,0 0 0 0 0,0 0 1 0 0,0 0-1 0 0,0 0 0 0 0,0 1 0 0 0,0-1 0 0 0,0 0 0 0 0,-1 0 0 0 0,1 0 0 0 0,0 0 1 0 0,0 1-1 0 0,0-1 0 0 0,0 0 0 0 0,0 0 0 0 0,0 0 0 0 0,0 0 0 0 0,-1 0 0 0 0,1 0 0 0 0,0 1 1 0 0,0-1-1 0 0,0 0 0 0 0,0 0 0 0 0,0 0 0 0 0,-1 0 0 0 0,1 0 0 0 0,0 0 0 0 0,0 0 1 0 0,0 0-1 0 0,0 0 0 0 0,-1 0 0 0 0,1 0 0 0 0,0 0 0 0 0,0 0 0 0 0,0 0 0 0 0,0 0 1 0 0,-1 0-1 0 0,1 0 0 0 0,0 0 0 0 0,0 0 0 0 0,0 0 0 0 0,0 0 0 0 0,-1 0 0 0 0,1 0 0 0 0,0 0 1 0 0,0 0-1 0 0,0 0 0 0 0,0-1 0 0 0,0 1 0 0 0,-1 0 0 0 0,1 0 0 0 0,1 6 242 0 0,-1-8-133 0 0,0 2-118 0 0,36-4 9 0 0,-36 4-20 0 0,4 1 19 0 0,-1-1-1 0 0,1 1 0 0 0,-1 0 0 0 0,1 0 0 0 0,6 3 0 0 0,-7-2 24 0 0,-1-1-27 0 0,0 0 0 0 0,0 0-1 0 0,0-1 1 0 0,0 1 0 0 0,0 0-1 0 0,0 0 1 0 0,0-1 0 0 0,0 0-1 0 0,4 1 1 0 0,34-7 152 0 0,24 13 76 0 0,-59-7-176 0 0,0 0-1 0 0,1 1 0 0 0,-1 0 1 0 0,0-1-1 0 0,0 2 1 0 0,8 1-1 0 0,-11-2-29 0 0,0-1 0 0 0,0 1 0 0 0,0-1 0 0 0,0 1 0 0 0,0-1 0 0 0,0 0 0 0 0,0 0 0 0 0,0 0 0 0 0,0 0 0 0 0,0 0 0 0 0,0-1 0 0 0,0 1 0 0 0,0-1 0 0 0,1 1 0 0 0,-2-1 0 0 0,4-1 0 0 0,-4 2-11 0 0,0 0 1 0 0,0 0 0 0 0,0 0 0 0 0,0-1-1 0 0,0 1 1 0 0,0 0 0 0 0,0 1 0 0 0,0-1-1 0 0,0 0 1 0 0,1 0 0 0 0,-1 0 0 0 0,0 1-1 0 0,0-1 1 0 0,1 1 0 0 0,-1 0-8 0 0,0-1-1 0 0,0 0 1 0 0,-1 1-1 0 0,1-1 1 0 0,0 0 0 0 0,0 1-1 0 0,0-1 1 0 0,0 0-1 0 0,0 0 1 0 0,0 0 0 0 0,0 0-1 0 0,0 0 1 0 0,0 0-1 0 0,0 0 1 0 0,0 0 0 0 0,0 0-1 0 0,0-1 1 0 0,-1 1-1 0 0,1 0 1 0 0,0 0 0 0 0,0-1-1 0 0,0 1 1 0 0,1-2-1 0 0,2 0 15 0 0,1 1-1 0 0,-1-1 1 0 0,0 1-1 0 0,1-1 1 0 0,-1 1-1 0 0,0 1 1 0 0,7-2-1 0 0,27 10 2 0 0,38-7 109 0 0,-73-1-116 0 0,0-1 0 0 0,0 1 0 0 0,0-1 0 0 0,-1 0 0 0 0,1 0 0 0 0,0 0 0 0 0,4-3 0 0 0,-4 3-1 0 0,-1 0 0 0 0,1 0 0 0 0,-1 0 0 0 0,1 0 0 0 0,-1 0 0 0 0,1 0 0 0 0,5 0 0 0 0,2 0 41 0 0,-9 0-44 0 0,0 1 0 0 0,1 0 0 0 0,-1-1 0 0 0,0 1 0 0 0,0 0 0 0 0,0 0 0 0 0,0 0 0 0 0,0 0 0 0 0,0 0 0 0 0,0 0 0 0 0,0 1 0 0 0,0-1 0 0 0,0 0 0 0 0,0 0 0 0 0,0 1 0 0 0,2 0 0 0 0,-1 0 9 0 0,1-1-1 0 0,0 1 1 0 0,-1-1-1 0 0,1 0 1 0 0,0 0-1 0 0,-1 1 1 0 0,1-2-1 0 0,0 1 1 0 0,3-1-1 0 0,8 0 205 0 0,-9 1-214 0 0,0-1 1 0 0,0 0 0 0 0,-1 0-1 0 0,1-1 1 0 0,0 1 0 0 0,-1-1-1 0 0,1 0 1 0 0,-1 0-1 0 0,0-1 1 0 0,7-4 0 0 0,11-5 73 0 0,-20 11-87 0 0,0 0 0 0 0,0 1 0 0 0,0 0 0 0 0,0-1 0 0 0,0 1 0 0 0,1 0 0 0 0,-1 0 0 0 0,0 0 0 0 0,0 0 0 0 0,4 1 1 0 0,-4-1-3 0 0,1 1 0 0 0,0-1 0 0 0,0 0 0 0 0,0 0 0 0 0,0 0 1 0 0,-1-1-1 0 0,6 0 0 0 0,22-2 22 0 0,-28 3-14 0 0,1 0 1 0 0,0 0-1 0 0,-1 0 1 0 0,1 0-1 0 0,0 0 1 0 0,-1-1-1 0 0,1 1 1 0 0,0-1-1 0 0,-1 0 1 0 0,1 0-1 0 0,-1 0 0 0 0,3-1 1 0 0,34-22 188 0 0,-37 22-184 0 0,0 1-1 0 0,-1 1 0 0 0,1-1 0 0 0,0 0 1 0 0,-1 0-1 0 0,1 0 0 0 0,0 1 1 0 0,0-1-1 0 0,-1 1 0 0 0,1 0 1 0 0,0-1-1 0 0,0 1 0 0 0,0 0 0 0 0,0 0 1 0 0,0 0-1 0 0,-1 0 0 0 0,4 1 1 0 0,-2 0 2 0 0,-1-1 0 0 0,1 0 0 0 0,0 0 0 0 0,-1 0 1 0 0,1 0-1 0 0,0-1 0 0 0,-1 1 0 0 0,1-1 0 0 0,-1 1 1 0 0,1-1-1 0 0,-1 0 0 0 0,5-2 0 0 0,20-4 4 0 0,-9 12 16 0 0,10 1 8 0 0,8 4-59 0 0,-26-6 18 0 0,-9-4 5 0 0,-1 1 1 0 0,0-1-1 0 0,1 0 1 0 0,-1 1-1 0 0,1-1 1 0 0,-1 0-1 0 0,1 1 0 0 0,-1-1 1 0 0,1 0-1 0 0,0 0 1 0 0,-1 0-1 0 0,1 1 1 0 0,-1-1-1 0 0,1 0 0 0 0,-1 0 1 0 0,1 0-1 0 0,0 0 1 0 0,-1 0-1 0 0,1 0 1 0 0,-1 0-1 0 0,1 0 0 0 0,0 0 1 0 0,-1 0-1 0 0,1 0 1 0 0,-1-1-1 0 0,1 1 1 0 0,-1 0-1 0 0,1 0 0 0 0,-1-1 1 0 0,2 1-1 0 0</inkml:trace>
</inkml:ink>
</file>

<file path=ppt/ink/ink1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22:07:42.536"/>
    </inkml:context>
    <inkml:brush xml:id="br0">
      <inkml:brushProperty name="width" value="0.2" units="cm"/>
      <inkml:brushProperty name="height" value="0.4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55 2 10482 0 0,'-4'-1'335'0'0,"0"1"0"0"0,0-1 0 0 0,0 1 0 0 0,0 0 0 0 0,-8 1 0 0 0,11-1-452 0 0,0 0-1 0 0,0 1 1 0 0,-1-1-1 0 0,1 0 1 0 0,0 1-1 0 0,0-1 1 0 0,0 1-1 0 0,0-1 1 0 0,0 1-1 0 0,0 0 1 0 0,0-1-1 0 0,0 1 1 0 0,0 0-1 0 0,0 0 1 0 0,0 0 0 0 0,0-1-1 0 0,1 1 1 0 0,-1 0-1 0 0,0 0 1 0 0,1 0-1 0 0,-1 0 1 0 0,1 1-1 0 0,-2 1 1 0 0,2-3 85 0 0,1 0 1 0 0,-1 0 0 0 0,0 0-1 0 0,0 0 1 0 0,0 1-1 0 0,1-1 1 0 0,-1 0 0 0 0,0 0-1 0 0,0 0 1 0 0,0 0-1 0 0,1 0 1 0 0,-1 0 0 0 0,0 0-1 0 0,0 0 1 0 0,1 0-1 0 0,-1 0 1 0 0,0 0 0 0 0,0 0-1 0 0,1 0 1 0 0,-1 0-1 0 0,0 0 1 0 0,0 0 0 0 0,1 0-1 0 0,-1 0 1 0 0,0 0-1 0 0,0 0 1 0 0,1 0 0 0 0,-1 0-1 0 0,0 0 1 0 0,0 0 0 0 0,0 0-1 0 0,1-1 1 0 0,-1 1-1 0 0,0 0 1 0 0,0 0 0 0 0,1 0-1 0 0</inkml:trace>
</inkml:ink>
</file>

<file path=ppt/ink/ink1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22:07:47.423"/>
    </inkml:context>
    <inkml:brush xml:id="br0">
      <inkml:brushProperty name="width" value="0.4" units="cm"/>
      <inkml:brushProperty name="height" value="0.8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95 1 10218 0 0,'-31'47'1116'0'0,"24"-36"-1492"0"0,0 1-1 0 0,-1-2 1 0 0,-13 16 0 0 0,21-25 297 0 0,-1 0 0 0 0,0-1 0 0 0,0 1 1 0 0,1 0-1 0 0,-1-1 0 0 0,0 1 0 0 0,0 0 1 0 0,0-1-1 0 0,0 1 0 0 0,0-1 0 0 0,0 0 1 0 0,1 1-1 0 0,-1-1 0 0 0,-2 1 0 0 0,3-1 70 0 0,0 0-1 0 0,0 0 0 0 0,-1 0 0 0 0,1-1 1 0 0,0 1-1 0 0,-1 0 0 0 0,1 0 0 0 0,0 0 1 0 0,0 0-1 0 0,-1 0 0 0 0,1 0 0 0 0,0-1 1 0 0,0 1-1 0 0,0 0 0 0 0,-1 0 0 0 0,1 0 1 0 0,0-1-1 0 0,0 1 0 0 0,0 0 0 0 0,-1 0 1 0 0,1-1-1 0 0,0 1 0 0 0,0 0 0 0 0,0 0 1 0 0,0-1-1 0 0,0 1 0 0 0,0 0 0 0 0,0 0 1 0 0,-1-1-1 0 0,1 0 0 0 0,0-1-83 0 0,0-1 0 0 0,0 1 0 0 0,0-1 0 0 0,0 0-1 0 0,0 1 1 0 0,1-1 0 0 0,-1 1 0 0 0,1-1 0 0 0,1-3 0 0 0</inkml:trace>
</inkml:ink>
</file>

<file path=ppt/ink/ink1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22:08:07.955"/>
    </inkml:context>
    <inkml:brush xml:id="br0">
      <inkml:brushProperty name="width" value="0.4" units="cm"/>
      <inkml:brushProperty name="height" value="0.8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151 102 8106 0 0,'-3'-4'3796'0'0,"2"2"-3777"0"0,1 1 0 0 0,-1 0 0 0 0,0 0 0 0 0,0-1 0 0 0,0 1 0 0 0,0 0 0 0 0,0 0 0 0 0,0 0 0 0 0,0 0 0 0 0,0 0 0 0 0,0 0 0 0 0,0 1 1 0 0,0-1-1 0 0,-1 0 0 0 0,1 0 0 0 0,0 1 0 0 0,-1-1 0 0 0,-1 0 0 0 0,2 1-12 0 0,0 0 0 0 0,0-1 0 0 0,0 1 0 0 0,0 0 0 0 0,0-1 0 0 0,0 1 0 0 0,1-1 0 0 0,-1 0 0 0 0,0 1 0 0 0,0-1 1 0 0,0 0-1 0 0,0 1 0 0 0,0-2 0 0 0,-12-7 109 0 0,12 9-103 0 0,0 0 0 0 0,0 0 1 0 0,0-1-1 0 0,0 1 1 0 0,-1-1-1 0 0,1 1 0 0 0,0-1 1 0 0,0 1-1 0 0,1-1 0 0 0,-1 1 1 0 0,0-1-1 0 0,0 0 1 0 0,0 1-1 0 0,0-1 0 0 0,0 0 1 0 0,0-1-1 0 0,0 1 36 0 0,0 0 0 0 0,1 0 0 0 0,-1 1 0 0 0,0-1 0 0 0,1 0-1 0 0,-1 1 1 0 0,0-1 0 0 0,0 1 0 0 0,0-1 0 0 0,0 1 0 0 0,1-1 0 0 0,-1 1 0 0 0,0-1-1 0 0,0 1 1 0 0,-2-1 0 0 0,-1 1 312 0 0,3 1-338 0 0,1-1 0 0 0,-1 0 0 0 0,0 0 0 0 0,1 0 0 0 0,-1 1 0 0 0,1-1 0 0 0,-1 0 0 0 0,0 0 0 0 0,1 0 1 0 0,-1 0-1 0 0,0 0 0 0 0,1 0 0 0 0,-1-1 0 0 0,1 1 0 0 0,-1 0 0 0 0,0 0 0 0 0,1 0 0 0 0,-1 0 0 0 0,1-1 0 0 0,-1 1 0 0 0,1 0 0 0 0,-1-1 0 0 0,1 1 0 0 0,-1 0 0 0 0,1-1 0 0 0,-1 1 0 0 0,1-1 1 0 0,-1 1-1 0 0,1-1 0 0 0,-1 1 0 0 0,1-1 0 0 0,0 1 0 0 0,-1-1 0 0 0,1 1 0 0 0,0-1 0 0 0,0 1 0 0 0,-1-1 0 0 0,1 1 0 0 0,0-2 0 0 0,0 2-7 0 0,-9-16 802 0 0,10 16-809 0 0,2 0 194 0 0,-3 0-192 0 0,0-1 1 0 0,0 1 0 0 0,-1-1-1 0 0,1 1 1 0 0,0-1 0 0 0,-1 1-1 0 0,1-1 1 0 0,0 1-1 0 0,-1-1 1 0 0,1 1 0 0 0,0 0-1 0 0,-1-1 1 0 0,1 1 0 0 0,-1-1-1 0 0,1 1 1 0 0,-1 0-1 0 0,1 0 1 0 0,0-1 0 0 0,-1 1-1 0 0,1 0 1 0 0,-1 0 0 0 0,0 0-1 0 0,1-1 1 0 0,-1 1 0 0 0,1 0-1 0 0,-1 0 1 0 0,1 0-1 0 0,-1 0 1 0 0,1 0 0 0 0,-1 0-1 0 0,1 0 1 0 0,-1 0 0 0 0,0 0-1 0 0,1 0 1 0 0,-2 1 82 0 0,1-1-87 0 0,1 0-3 0 0,0 0-22 0 0,-1 0-6 0 0,1 0 31 0 0,-11-7 303 0 0,3 7-21 0 0,9 10-188 0 0,1-7-100 0 0,0 0-1 0 0,0 0 1 0 0,0 0-1 0 0,1 0 1 0 0,-1-1-1 0 0,1 1 1 0 0,-1-1-1 0 0,1 0 1 0 0,0 0-1 0 0,4 3 1 0 0,37 17-31 0 0,-10-5 48 0 0,-27-13-28 0 0,0 0 1 0 0,1-1 0 0 0,-1 1-1 0 0,1-1 1 0 0,14 3 0 0 0,-8-3 36 0 0,-9-3-24 0 0,0 1 0 0 0,0 0 1 0 0,1 1-1 0 0,-1-1 0 0 0,0 1 0 0 0,0 0 1 0 0,-1 1-1 0 0,1-1 0 0 0,5 4 1 0 0,-8-3 17 0 0,0-1 0 0 0,0 1 0 0 0,-1-1 0 0 0,1 1 0 0 0,-1-1 0 0 0,1 1 0 0 0,-1 0 0 0 0,0-1 0 0 0,0 1 1 0 0,0 0-1 0 0,-1 0 0 0 0,1 0 0 0 0,-1 0 0 0 0,1 3 0 0 0,-3 47 490 0 0,0-21-337 0 0,1-4-33 0 0,2 1 0 0 0,1-1-1 0 0,8 34 1 0 0,-7-43-135 0 0,-1 1 0 0 0,0-1 0 0 0,-2 26 0 0 0,0-25 159 0 0,-12-31 254 0 0,1 0-1 0 0,-11-13 0 0 0,21 22-415 0 0,-2-2 6 0 0,0 0-1 0 0,1 0 1 0 0,-1 0-1 0 0,-1 0 0 0 0,1 1 1 0 0,0 0-1 0 0,-1 0 0 0 0,0 0 1 0 0,-7-5-1 0 0,10 8-8 0 0,1 0 0 0 0,-1 1 0 0 0,0-1 0 0 0,1 1 0 0 0,-1-1 0 0 0,1 1 0 0 0,-1-1 0 0 0,1 1 0 0 0,0-1 0 0 0,-1 1 0 0 0,1 0 0 0 0,0-1 0 0 0,-1 1-1 0 0,1-1 1 0 0,0 1 0 0 0,0 0 0 0 0,-1-1 0 0 0,1 1 0 0 0,0 0 0 0 0,0 0 0 0 0,0-1 0 0 0,0 1 0 0 0,0 0 0 0 0,0-1 0 0 0,0 1 0 0 0,0 0 0 0 0,0-1 0 0 0,0 1 0 0 0,1 1 0 0 0,0 25-11 0 0,9 68-169 0 0,-7-61 190 0 0,-2-18 10 0 0,0 0 0 0 0,7 27-1 0 0,6 37-20 0 0,-14-77 0 0 0,1-1 1 0 0,-1 1-1 0 0,1-1 1 0 0,-1 1-1 0 0,0-1 0 0 0,0 1 1 0 0,0-1-1 0 0,-1 1 1 0 0,1-1-1 0 0,-2 5 1 0 0,0 13-27 0 0,-1 6 45 0 0,1-28 47 0 0,-1-15-116 0 0,2 7 70 0 0,-1-8-12 0 0,0 1 0 0 0,-1-1 0 0 0,0 1 0 0 0,-2 0 0 0 0,-6-18 0 0 0,-34-68 110 0 0,39 94-131 0 0,8 19-15 0 0,1 10 6 0 0,0 17 18 0 0,0-1 0 0 0,16 64 0 0 0,-11-62 2 0 0,0-10 44 0 0,-6-22-40 0 0,0-1 1 0 0,-1 1 0 0 0,1 1-1 0 0,-1-1 1 0 0,0 9 0 0 0,3-9-45 0 0,-4-5 44 0 0,1 0-1 0 0,0 0 1 0 0,-1 0-1 0 0,1 0 0 0 0,-1 0 1 0 0,1 0-1 0 0,-1 0 0 0 0,1 0 1 0 0,-1 0-1 0 0,0 0 1 0 0,1 0-1 0 0,-1 0 0 0 0,0 0 1 0 0,0 0-1 0 0,0 0 1 0 0,0 2-1 0 0,0 8-1 0 0,1 1 1 0 0,1-1-1 0 0,-1 0 1 0 0,7 19-1 0 0,-7-26-8 0 0,1 4 3 0 0,0 0 0 0 0,1 0-1 0 0,0 0 1 0 0,0-1 0 0 0,1 1 0 0 0,0-1 0 0 0,7 11 0 0 0,-7-12-2 0 0,0 0 1 0 0,0 0 0 0 0,-1 1 0 0 0,0-1 0 0 0,0 1 0 0 0,0-1 0 0 0,-1 1-1 0 0,0 0 1 0 0,0 0 0 0 0,1 13 0 0 0,-2-16 8 0 0,0-1-1 0 0,0 1 1 0 0,0-1-1 0 0,1 0 1 0 0,0 0-1 0 0,0 1 1 0 0,0-1-1 0 0,4 4 1 0 0,5 12-66 0 0,-7-12 104 0 0,-3-6-41 0 0,-1 0 0 0 0,1-1 0 0 0,-1 1 0 0 0,1 0 0 0 0,0 0 0 0 0,-1 0-1 0 0,1-1 1 0 0,0 1 0 0 0,-1 0 0 0 0,1-1 0 0 0,0 1 0 0 0,0-1 0 0 0,0 1 0 0 0,-1-1 0 0 0,1 1 0 0 0,0-1 0 0 0,0 1 0 0 0,0-1 0 0 0,0 0 0 0 0,0 0 0 0 0,0 1-1 0 0,0-1 1 0 0,0 0 0 0 0,0 0 0 0 0,2 0 0 0 0,-2 0 132 0 0,-11 0-16 0 0,8 0-113 0 0,-1 0 0 0 0,1 1 0 0 0,0-1 0 0 0,0 1 0 0 0,0-1 0 0 0,0 1 0 0 0,0 0 0 0 0,0-1 0 0 0,0 1 0 0 0,0 0 0 0 0,-3 2 0 0 0,-3 3 27 0 0,8-6-29 0 0,-1 0 0 0 0,1 0 0 0 0,0 0 0 0 0,0 0 0 0 0,-1 0 0 0 0,1 1 0 0 0,0-1 0 0 0,0 0 0 0 0,-1 0 0 0 0,1 0 0 0 0,0 0 0 0 0,0 0 0 0 0,-1 1 1 0 0,1-1-1 0 0,0 0 0 0 0,0 0 0 0 0,0 0 0 0 0,-1 1 0 0 0,1-1 0 0 0,0 0 0 0 0,0 0 0 0 0,0 0 0 0 0,0 1 0 0 0,0-1 0 0 0,0 0 0 0 0,-1 0 0 0 0,1 1 0 0 0,0-1 0 0 0,0 0 1 0 0,0 1-1 0 0,0-1 0 0 0,0 0 0 0 0,0 0 0 0 0,0 1 0 0 0,0-1 0 0 0,0 0 0 0 0,0 0 0 0 0,0 1 0 0 0,0-1 0 0 0,0 0 0 0 0,1 1 0 0 0,-1-1 0 0 0,0 0 0 0 0,0 0 0 0 0,0 1 0 0 0,0-1 1 0 0,0 0-1 0 0,1 0 0 0 0,-1 0 0 0 0,0 1 0 0 0,0-1 0 0 0,0 0 0 0 0,0 0 0 0 0,1 0 0 0 0,-1 1 0 0 0,0-1 0 0 0,0 0 0 0 0,1 0 0 0 0,0 3 23 0 0,1-1-1 0 0,-1 1 0 0 0,0-1 1 0 0,0 1-1 0 0,0 0 0 0 0,0 0 1 0 0,-1 0-1 0 0,1-1 0 0 0,-1 1 1 0 0,1 5-1 0 0,-2-3-69 0 0,-1-12 3 0 0,1 4 26 0 0,1 0 0 0 0,-1 1 0 0 0,0-1 0 0 0,0 0 0 0 0,0 1 0 0 0,0-1 0 0 0,-1 0 1 0 0,1 1-1 0 0,0 0 0 0 0,-1-1 0 0 0,-3-3 0 0 0,-8 2 58 0 0,13 4-42 0 0,-1 0 1 0 0,1 0-1 0 0,0 0 1 0 0,0 0-1 0 0,-1 0 1 0 0,1 0-1 0 0,0 0 1 0 0,-1 0-1 0 0,1 0 1 0 0,0 1-1 0 0,0-1 1 0 0,0 0-1 0 0,-1 0 1 0 0,1 0-1 0 0,0 0 1 0 0,0 0-1 0 0,-1 1 1 0 0,1-1-1 0 0,0 0 1 0 0,0 0-1 0 0,0 0 1 0 0,-1 0-1 0 0,1 1 1 0 0,0-1-1 0 0,0 0 1 0 0,0 0-1 0 0,0 1 1 0 0,0-1-1 0 0,0 0 1 0 0,-1 0-1 0 0,1 1 1 0 0,0-1-1 0 0,0 0 1 0 0,0 0-1 0 0,0 1 0 0 0,0-1 1 0 0,0 0-1 0 0,0 0 1 0 0,0 1-1 0 0,0-1 1 0 0,7 19 256 0 0,-6-15-291 0 0,0-3 31 0 0,0 0 0 0 0,0 0 0 0 0,0 0 1 0 0,0 0-1 0 0,0 0 0 0 0,0-1 0 0 0,0 1 0 0 0,0 0 0 0 0,0-1 0 0 0,1 1 0 0 0,-1-1 0 0 0,0 1 0 0 0,0-1 0 0 0,0 0 0 0 0,1 1 0 0 0,-1-1 0 0 0,0 0 0 0 0,1 0 0 0 0,-1 0 0 0 0,0 0 1 0 0,3 0-1 0 0,-4 0 15 0 0,0 0-9 0 0,1 0 1 0 0,-1 0-1 0 0,0 0 0 0 0,0 0 1 0 0,0 0-1 0 0,1 0 0 0 0,-1 0 1 0 0,0 0-1 0 0,0 0 0 0 0,0 0 1 0 0,1 0-1 0 0,-1 0 0 0 0,0 0 1 0 0,0 0-1 0 0,0 1 0 0 0,1-1 1 0 0,-1 0-1 0 0,0 0 0 0 0,0 0 1 0 0,0 0-1 0 0,0 0 0 0 0,1 0 1 0 0,-1 1-1 0 0,0-1 0 0 0,0 0 1 0 0,0 0-1 0 0,0 0 0 0 0,0 1 1 0 0,0-1-1 0 0,1 0 0 0 0,-1 0 1 0 0,0 0-1 0 0,0 1 0 0 0,0-1 1 0 0,0 0-1 0 0,0 0 0 0 0,0 0 0 0 0,0 1 1 0 0,0-1-1 0 0,0 0 0 0 0,0 0 1 0 0,0 1-1 0 0,3 7 13 0 0,5 1-26 0 0,-6-6 20 0 0,0 0 0 0 0,1-1 1 0 0,-1 1-1 0 0,1-1 0 0 0,-1 0 0 0 0,1 0 1 0 0,5 3-1 0 0,-4-4-18 0 0,1 0 1 0 0,-1-1-1 0 0,0 1 0 0 0,1-1 1 0 0,-1 0-1 0 0,1-1 0 0 0,-1 1 1 0 0,0-1-1 0 0,1 0 0 0 0,-1 0 1 0 0,0 0-1 0 0,0-1 0 0 0,1 1 1 0 0,-1-1-1 0 0,6-4 0 0 0,11-9 4 0 0,-16 11 1 0 0,-1 0 0 0 0,1 1 0 0 0,0 0 0 0 0,0 0 0 0 0,0 0 0 0 0,0 1 0 0 0,1 0 1 0 0,-1 0-1 0 0,10-2 0 0 0,87-4-92 0 0,-67 5 70 0 0,-27 3 43 0 0,-1 0 0 0 0,0-1 1 0 0,1 0-1 0 0,8-2 0 0 0,37-7-14 0 0,-40 9 7 0 0,-1-1 0 0 0,0-1 0 0 0,0 0 0 0 0,14-5 1 0 0,-13 3 2 0 0,1 1 0 0 0,0 1 0 0 0,0 0 0 0 0,1 1 0 0 0,-1 0 0 0 0,1 1 0 0 0,25 2 0 0 0,-26-1-42 0 0,8-1 35 0 0,0 0 1 0 0,30-7-1 0 0,-2 4 4 0 0,-38 3-38 0 0,1 1 0 0 0,19-5 0 0 0,-30 4 28 0 0,-1 0 0 0 0,1 1 0 0 0,0-1 0 0 0,0 1 0 0 0,0 0 0 0 0,0 0 0 0 0,0 0 0 0 0,0 0 0 0 0,0 0 0 0 0,0 0 0 0 0,0 0 0 0 0,0 0 0 0 0,0 1 0 0 0,0-1 0 0 0,-1 1 1 0 0,1 0-1 0 0,0-1 0 0 0,0 1 0 0 0,0 0 0 0 0,-1 0 0 0 0,4 1 203 0 0,-12 1-100 0 0,-85-2 359 0 0,84 0-450 0 0,0 0-1 0 0,0 0 1 0 0,1 1 0 0 0,-1 0 0 0 0,0 1-1 0 0,-9 4 1 0 0,-1 1-5 0 0,-33 10-1 0 0,27-11-18 0 0,-38 6 24 0 0,38-2 25 0 0,21-10-31 0 0,0 1 0 0 0,-1 0-1 0 0,1-1 1 0 0,0 0-1 0 0,-1 1 1 0 0,0-1-1 0 0,1-1 1 0 0,-1 1 0 0 0,-5 0-1 0 0,8-1-4 0 0,0 1 0 0 0,-1-1 0 0 0,1 1 0 0 0,-1 0 0 0 0,1-1-1 0 0,0 1 1 0 0,0 0 0 0 0,-1 0 0 0 0,1 0 0 0 0,0 0 0 0 0,0 0 0 0 0,0 0 0 0 0,0 0 0 0 0,0 0-1 0 0,0 0 1 0 0,0 0 0 0 0,0 1 0 0 0,1-1 0 0 0,-1 0 0 0 0,0 1 0 0 0,1-1 0 0 0,-1 1 0 0 0,0 1-1 0 0,3 0-14 0 0,-2-2 18 0 0,0 0 1 0 0,1 1-1 0 0,-1-1 0 0 0,1 0 0 0 0,-1 0 0 0 0,1 0 0 0 0,0 1 0 0 0,-1-1 0 0 0,1 0 0 0 0,0 0 1 0 0,0 0-1 0 0,0 0 0 0 0,0 0 0 0 0,0 0 0 0 0,0 0 0 0 0,0-1 0 0 0,0 1 0 0 0,2 1 35 0 0,0-2-41 0 0,-1 0 1 0 0,1 0-1 0 0,-1 0 1 0 0,1 0-1 0 0,-1 0 0 0 0,1 0 1 0 0,-1-1-1 0 0,1 0 1 0 0,-1 1-1 0 0,1-1 0 0 0,-1 0 1 0 0,3-1-1 0 0,-3 1-12 0 0,5-1 11 0 0,-1 1-1 0 0,0 0 0 0 0,1 1 0 0 0,-1 0 0 0 0,1 0 1 0 0,-1 0-1 0 0,11 2 0 0 0,-9-1 25 0 0,1 0 1 0 0,-1-1-1 0 0,0 0 1 0 0,10-1-1 0 0,4-2-83 0 0,41 2-1 0 0,-41 1 82 0 0,19 1-14 0 0,-22 1-25 0 0,-1-2 0 0 0,27-3 0 0 0,-36 3 29 0 0,1-1 0 0 0,0 2 1 0 0,18 2-1 0 0,11 0-64 0 0,-31-3 59 0 0,0 0 0 0 0,-1 0 0 0 0,1-1 0 0 0,-1 0 0 0 0,1-1 0 0 0,-1 1 0 0 0,0-2 0 0 0,1 1-1 0 0,-1-1 1 0 0,0 0 0 0 0,8-5 0 0 0,-5 4 14 0 0,-1 0 0 0 0,1 1 0 0 0,0 0 1 0 0,0 0-1 0 0,0 1 0 0 0,0 0 0 0 0,0 1 0 0 0,14 0 0 0 0,17-3-9 0 0,-18 0 10 0 0,26-2-41 0 0,67 1 86 0 0,-75 3-78 0 0,-27 1 25 0 0,-1 0 0 0 0,23 2 1 0 0,16 7-53 0 0,-36-5 22 0 0,1 0 1 0 0,-1-1-1 0 0,1-1 0 0 0,28-1 0 0 0,11-3 21 0 0,-42 3 1 0 0,0 0 0 0 0,-1-1 0 0 0,1-1 1 0 0,-1 0-1 0 0,15-5 0 0 0,-13 3 16 0 0,1 1 0 0 0,31-4 1 0 0,-6 2 2 0 0,-29 4-10 0 0,-9 1-6 0 0,0 0 0 0 0,-1 0 0 0 0,1-1 1 0 0,0 1-1 0 0,-1 0 0 0 0,1-1 0 0 0,-1 0 0 0 0,1 0 0 0 0,0 1 1 0 0,3-3-1 0 0,-13 2 238 0 0,-1 0 0 0 0,1 1 0 0 0,0 0 1 0 0,-12 1-1 0 0,11 0-199 0 0,-1 0 0 0 0,0-1 0 0 0,1 0 1 0 0,-1 0-1 0 0,0-1 0 0 0,1 0 0 0 0,-17-4 1 0 0,24 5-52 0 0,-9-2 96 0 0,7 1-89 0 0,0 0-1 0 0,0 0 1 0 0,1 0-1 0 0,-1 1 1 0 0,0-1-1 0 0,0 1 0 0 0,0 0 1 0 0,0 0-1 0 0,0 0 1 0 0,1 0-1 0 0,-1 1 1 0 0,0-1-1 0 0,0 1 0 0 0,0-1 1 0 0,0 1-1 0 0,-3 2 1 0 0,3-1 18 0 0,-1-1-1 0 0,1 1 1 0 0,-1-1 0 0 0,0 1-1 0 0,-7 0 1 0 0,-12 6 35 0 0,6 1-28 0 0,13-6-12 0 0,0-1-1 0 0,0 1 1 0 0,-1-1 0 0 0,1 0 0 0 0,-1 0-1 0 0,1-1 1 0 0,-1 1 0 0 0,0-1-1 0 0,-8 1 1 0 0,9-1-5 0 0,1-1 1 0 0,0 1-1 0 0,0 0 0 0 0,0 0 1 0 0,-1 0-1 0 0,1 1 0 0 0,0-1 1 0 0,1 1-1 0 0,-1-1 0 0 0,0 1 0 0 0,0 0 1 0 0,1 0-1 0 0,-1 1 0 0 0,1-1 1 0 0,-5 5-1 0 0,3-3-5 0 0,0 0 1 0 0,0 0-1 0 0,0-1 1 0 0,-9 6 0 0 0,11-9 0 0 0,0 0 1 0 0,0 1 0 0 0,0-1 0 0 0,1 0-1 0 0,-1 0 1 0 0,0 0 0 0 0,0 0 0 0 0,0 0 0 0 0,1-1-1 0 0,-1 1 1 0 0,0-1 0 0 0,0 1 0 0 0,1-1-1 0 0,-1 1 1 0 0,0-1 0 0 0,1 0 0 0 0,-3-1 0 0 0,4 2 13 0 0,5-31-160 0 0,6 5 120 0 0,-11 25 20 0 0,0 1 1 0 0,0-1-1 0 0,0 1 0 0 0,0-1 1 0 0,0 1-1 0 0,1-1 1 0 0,-1 1-1 0 0,0-1 0 0 0,0 1 1 0 0,0-1-1 0 0,1 1 1 0 0,-1-1-1 0 0,0 1 0 0 0,1-1 1 0 0,-1 1-1 0 0,0 0 1 0 0,1-1-1 0 0,-1 1 0 0 0,1-1 1 0 0,-1 1-1 0 0,0 0 0 0 0,1 0 1 0 0,-1-1-1 0 0,1 1 1 0 0,-1 0-1 0 0,1 0 0 0 0,-1-1 1 0 0,1 1-1 0 0,-1 0 1 0 0,1 0-1 0 0,-1 0 0 0 0,1 0 1 0 0,1 0-1 0 0,2 4-8 0 0,1 0 1 0 0,0-1-1 0 0,1 0 0 0 0,-1 0 0 0 0,0 0 1 0 0,1 0-1 0 0,0-1 0 0 0,0 0 1 0 0,0 0-1 0 0,0-1 0 0 0,0 1 0 0 0,0-1 1 0 0,11 0-1 0 0,29 8-74 0 0,-34-5 87 0 0,0 1-1 0 0,16 8 0 0 0,-22-10 5 0 0,0 1-1 0 0,0-1 1 0 0,1 0 0 0 0,-1-1-1 0 0,1 0 1 0 0,0 0-1 0 0,0 0 1 0 0,0-1-1 0 0,0 0 1 0 0,0 0-1 0 0,0 0 1 0 0,10-2-1 0 0,64-6-51 0 0,30-5 43 0 0,-51 3 45 0 0,97-20-131 0 0,-127 24 81 0 0,57-3 0 0 0,-44 6-45 0 0,207-37-42 0 0,-195 28 127 0 0,0 3 0 0 0,91-3-1 0 0,-3 15-112 0 0,-141-4 67 0 0,12 0 1 0 0,1 0 0 0 0,0-1 0 0 0,25-5 0 0 0,-37 5 15 0 0,1 1-1 0 0,-1 0 1 0 0,1 0-1 0 0,-1 0 1 0 0,1 0-1 0 0,0 1 1 0 0,-1-1-1 0 0,5 2 1 0 0,-5-1-8 0 0,0-1-1 0 0,1 1 1 0 0,-1-1 0 0 0,0 1 0 0 0,0-1-1 0 0,1 0 1 0 0,-1-1 0 0 0,4 1 0 0 0,7 1 20 0 0,-13-1-16 0 0,0 1-1 0 0,-1-1 0 0 0,1 0 0 0 0,0 0 0 0 0,0 1 0 0 0,0-1 0 0 0,0 0 1 0 0,0 0-1 0 0,0 0 0 0 0,0 0 0 0 0,0 0 0 0 0,0 0 0 0 0,0-1 0 0 0,0 1 1 0 0,0 0-1 0 0,0 0 0 0 0,0-1 0 0 0,0 1 0 0 0,-1 0 0 0 0,3-2 54 0 0,-32-5 325 0 0,24 7-364 0 0,-1-1 0 0 0,0 0 1 0 0,1 0-1 0 0,0 0 0 0 0,-1-1 1 0 0,-6-3-1 0 0,7 3-1 0 0,0 0 1 0 0,0 1-1 0 0,0-1 0 0 0,0 1 1 0 0,0 0-1 0 0,-7 0 0 0 0,4 2-7 0 0,0 0-1 0 0,1 1 1 0 0,-1 0-1 0 0,1 1 1 0 0,-1 0-1 0 0,1 0 1 0 0,-9 5-1 0 0,13-6-8 0 0,-22 11 4 0 0,17-2 2 0 0,8-10 0 0 0,0-1-1 0 0,-1 1 0 0 0,1 0 1 0 0,0 0-1 0 0,-1-1 0 0 0,1 1 1 0 0,0 0-1 0 0,-1 0 0 0 0,1-1 1 0 0,-1 1-1 0 0,1 0 0 0 0,-1-1 1 0 0,1 1-1 0 0,-1-1 0 0 0,1 1 1 0 0,-1-1-1 0 0,1 1 0 0 0,-1-1 1 0 0,0 1-1 0 0,1-1 0 0 0,-1 1 1 0 0,0-1-1 0 0,0 0 0 0 0,1 0 0 0 0,-1 1 1 0 0,0-1-1 0 0,0 0 0 0 0,1 0 1 0 0,-1 0-1 0 0,0 0 0 0 0,0 0 1 0 0,0 0-1 0 0,1 0 0 0 0,-1 0 1 0 0,0 0-1 0 0,0 0 0 0 0,0 0 1 0 0,-1-1-1 0 0,1 1 1 0 0,-1-1 0 0 0,1 1 1 0 0,-1-1-1 0 0,0 1 0 0 0,1 0 0 0 0,-1 0 0 0 0,1 0 0 0 0,-1 0 1 0 0,0 0-1 0 0,1 0 0 0 0,-1 0 0 0 0,1 0 0 0 0,-1 1 0 0 0,0-1 0 0 0,1 1 1 0 0,-1-1-1 0 0,1 1 0 0 0,-3 1 0 0 0,-10 2 5 0 0,11-4-20 0 0,5 0-17 0 0,13-4-8 0 0,-13 3 33 0 0,0 0 0 0 0,0 1 0 0 0,0-1 0 0 0,0 1 0 0 0,1 0 0 0 0,-1-1 0 0 0,0 1 0 0 0,0 0 0 0 0,1 1 0 0 0,-1-1 0 0 0,0 0 0 0 0,0 0-1 0 0,0 1 1 0 0,1 0 0 0 0,-1-1 0 0 0,0 1 0 0 0,0 0 0 0 0,2 1 0 0 0,-2-1 5 0 0,0 0 0 0 0,1 0 0 0 0,-1 0 0 0 0,0 0 0 0 0,0 0 0 0 0,1-1 0 0 0,-1 1 0 0 0,0-1 0 0 0,1 0 0 0 0,-1 0 0 0 0,1 0 0 0 0,-1 0 0 0 0,0 0 0 0 0,1 0 0 0 0,-1-1 0 0 0,0 1 0 0 0,1-1-1 0 0,2 0 1 0 0,11-7-13 0 0,-1 1-1 0 0,2 0 0 0 0,-1 2 0 0 0,0 0 0 0 0,34-5 0 0 0,-9 3-10 0 0,-23 4 5 0 0,0 0 0 0 0,21 0 0 0 0,-28 3 34 0 0,-1-1 1 0 0,1-1-1 0 0,20-5 1 0 0,-3 1 56 0 0,68-1-52 0 0,-76 3-35 0 0,34-9 1 0 0,-40 10 12 0 0,-1 0-1 0 0,0 1 1 0 0,0 1 0 0 0,23 0 0 0 0,16-2-1 0 0,-30 1-17 0 0,-16 2 21 0 0,1-1 1 0 0,-1 1-1 0 0,1-1 0 0 0,-1-1 0 0 0,8-2 0 0 0,-12 4 0 0 0,1 0-1 0 0,0-1 1 0 0,-1 1 0 0 0,1 0-1 0 0,-1 0 1 0 0,1 1-1 0 0,-1-1 1 0 0,1 0 0 0 0,-1 1-1 0 0,1 0 1 0 0,3 1 0 0 0,16 2-39 0 0,17 2 51 0 0,-34-4-17 0 0,1-1-1 0 0,0 0 1 0 0,0 0-1 0 0,0-1 1 0 0,0 1-1 0 0,0-1 1 0 0,6-1-1 0 0,49-2-3 0 0,-7 0 6 0 0,-32 2 21 0 0,30 0 1 0 0,-32 2-7 0 0,-1-1 1 0 0,25-4 0 0 0,-34 2-63 0 0,3 0 52 0 0,-1 0 0 0 0,1 0 1 0 0,-1 1-1 0 0,1 0 0 0 0,0 1 0 0 0,0 1 1 0 0,22 3-1 0 0,73 15-6 0 0,-67-7-1 0 0,-35-10 1 0 0,-1 0-1 0 0,1 0 1 0 0,0 0 0 0 0,-1-1-1 0 0,1 0 1 0 0,0 0-1 0 0,0 0 1 0 0,0-1 0 0 0,0 0-1 0 0,7 0 1 0 0,-2-1-1 0 0,-1 0-1 0 0,1 1 1 0 0,0 1 0 0 0,-1 0 0 0 0,1 0-1 0 0,-1 1 1 0 0,19 6 0 0 0,18 3-31 0 0,-33-9 58 0 0,-6-1-18 0 0,0 0 0 0 0,-1 1 0 0 0,14 4 0 0 0,-17-5-10 0 0,0 0 1 0 0,0 0 0 0 0,0-1-1 0 0,0 1 1 0 0,0-1 0 0 0,0 0-1 0 0,0 0 1 0 0,0-1 0 0 0,0 1-1 0 0,0-1 1 0 0,0 0 0 0 0,0 0-1 0 0,0 0 1 0 0,0 0 0 0 0,0-1-1 0 0,-1 1 1 0 0,1-1 0 0 0,6-5-1 0 0,-5 5 11 0 0,0-1 1 0 0,0 1-1 0 0,0-1 0 0 0,1 1 0 0 0,-1 1 0 0 0,0-1 1 0 0,1 1-1 0 0,10-1 0 0 0,-12 2 0 0 0,1 1-1 0 0,0 0 1 0 0,0 0 0 0 0,-1 1-1 0 0,1-1 1 0 0,-1 1 0 0 0,9 5-1 0 0,22 7 7 0 0,-27-13-8 0 0,45 7 15 0 0,-41-11 26 0 0,-11 3-46 0 0,1 0 0 0 0,-1-1-1 0 0,0 1 1 0 0,0 0 0 0 0,0-1 0 0 0,0 1 0 0 0,1 0 0 0 0,-1 0 0 0 0,0 0 0 0 0,0 0 0 0 0,0 0 0 0 0,1 0 0 0 0,-1 1 0 0 0,1-1-1 0 0,5 2 1 0 0,-1-1 0 0 0,1 0 0 0 0,0 0-1 0 0,-1-1 1 0 0,9 0 0 0 0,-10 0 7 0 0,28 3-62 0 0,-28-3 46 0 0,22-2-15 0 0,-26 1 24 0 0,0 1 0 0 0,0 0 1 0 0,0-1-1 0 0,0 1 0 0 0,0 0 1 0 0,0-1-1 0 0,0 1 1 0 0,0-1-1 0 0,0 1 0 0 0,0-1 1 0 0,0 0-1 0 0,-1 1 1 0 0,1-1-1 0 0,0 0 0 0 0,-1 0 1 0 0,1 0-1 0 0,0 1 0 0 0,-1-1 1 0 0,1 0-1 0 0,-1 0 1 0 0,1 0-1 0 0,0-1 0 0 0,0 0-7 0 0,0 1-1 0 0,0-1 1 0 0,1 1-1 0 0,-1 0 1 0 0,1 0-1 0 0,-1-1 1 0 0,1 1-1 0 0,-1 0 1 0 0,1 0-1 0 0,0 0 1 0 0,-1 1-1 0 0,1-1 1 0 0,0 0-1 0 0,2 0 1 0 0,9-1-4 0 0,-12 1 11 0 0,-1 1 0 0 0,0 0-1 0 0,0 0 1 0 0,0 0 0 0 0,1-1 0 0 0,-1 1 0 0 0,0 0 0 0 0,0 0 0 0 0,0 0-1 0 0,0-1 1 0 0,0 1 0 0 0,0 0 0 0 0,0 0 0 0 0,0-1 0 0 0,0 1 0 0 0,0 0 0 0 0,0-1-1 0 0,0 1 1 0 0,0 0 0 0 0,0 0 0 0 0,0-1 0 0 0,0 1 0 0 0,0 0 0 0 0,0 0 0 0 0,0-1-1 0 0,0 1 1 0 0,0 0 0 0 0,0 0 0 0 0,0-1 0 0 0,0 1 0 0 0,0 0 0 0 0,-1 0-1 0 0,1-1 1 0 0,-3-5 11 0 0,1-1 0 0 0,0 1 0 0 0,1-1 0 0 0,-1 1 0 0 0,1-1-1 0 0,0 0 1 0 0,1-9 0 0 0,8-116-124 0 0,-10 92 97 0 0,-2-1-1 0 0,-12-54 1 0 0,7 51 28 0 0,1-6 19 0 0,5 26-42 0 0,-1 1 1 0 0,-14-47 0 0 0,14 56 1 0 0,1 0-1 0 0,1 0 1 0 0,0-1-1 0 0,1 1 1 0 0,1-1 0 0 0,0 1-1 0 0,1-1 1 0 0,4-23-1 0 0,2-42-82 0 0,10-17 142 0 0,-16 93-61 0 0,0 0 0 0 0,1 0 0 0 0,0 0 0 0 0,0 1 0 0 0,0-1 0 0 0,3-4 0 0 0,5-8-87 0 0,-5 5 32 0 0,0-1 1 0 0,-1 0-1 0 0,4-17 0 0 0,-6 3-51 0 0,-2 14 95 0 0,1 3 35 0 0,1-1 21 0 0,-6 20-104 0 0,-5 7 81 0 0,4-12-14 0 0,3-10 48 0 0,3-7-48 0 0,-3-15-1 0 0,0 17 5 0 0,2 8 2 0 0,-1 0-1 0 0,1 0 0 0 0,-1 1 1 0 0,1-1-1 0 0,-1 0 0 0 0,0 0 1 0 0,1 1-1 0 0,-1-1 0 0 0,0 0 1 0 0,0 1-1 0 0,0-1 0 0 0,0 1 1 0 0,-3-3-1 0 0,4 3 2 0 0,0 1 0 0 0,0 0 0 0 0,-1 0 0 0 0,1-1 0 0 0,0 1 0 0 0,0 0 0 0 0,-1 0 0 0 0,1-1 0 0 0,0 1 0 0 0,-1 0 0 0 0,1 0 0 0 0,0 0 0 0 0,-1 0 0 0 0,1 0 0 0 0,-1 0 0 0 0,1-1 0 0 0,0 1-1 0 0,-1 0 1 0 0,1 0 0 0 0,0 0 0 0 0,-1 0 0 0 0,1 0 0 0 0,0 0 0 0 0,-1 0 0 0 0,1 0 0 0 0,-1 1 0 0 0,1-1 0 0 0,0 0 0 0 0,-1 0 0 0 0,1 0 0 0 0,0 0 0 0 0,-1 1 0 0 0,-11 11-19 0 0,3 1 26 0 0,-1-1 1 0 0,0-1-1 0 0,0 0 0 0 0,-1-1 0 0 0,-1 0 0 0 0,1 0 0 0 0,-19 10 1 0 0,27-18-3 0 0,-1 0 0 0 0,0-1 1 0 0,1 0-1 0 0,-1 0 1 0 0,0 0-1 0 0,0 0 1 0 0,0 0-1 0 0,-4-1 1 0 0,4 1-3 0 0,1-1-1 0 0,-1 0 1 0 0,0 1 0 0 0,1 0 0 0 0,-1 0-1 0 0,1 0 1 0 0,-1 0 0 0 0,1 1-1 0 0,-5 2 1 0 0,-56 38 13 0 0,29-13-38 0 0,-59 63 0 0 0,92-89 23 0 0,-1-1 0 0 0,1 1 0 0 0,-1-1 0 0 0,0 1 1 0 0,1-1-1 0 0,-5 2 0 0 0,6-3-3 0 0,1-1-1 0 0,0 0 1 0 0,-1 0 0 0 0,1 0-1 0 0,0 0 1 0 0,-1 0 0 0 0,1 1-1 0 0,0-1 1 0 0,-1 0-1 0 0,1 0 1 0 0,0 0 0 0 0,-1 0-1 0 0,1 0 1 0 0,0 0 0 0 0,-1 0-1 0 0,1 0 1 0 0,-1 0 0 0 0,1 0-1 0 0,0 0 1 0 0,-1-1-1 0 0,1 1 1 0 0,0 0 0 0 0,-1 0-1 0 0,1 0 1 0 0,-1-1 0 0 0,1 1-5 0 0,-1-1 0 0 0,1 0 0 0 0,-1 1 0 0 0,1-1 0 0 0,0 0 0 0 0,-1 0 0 0 0,1 0 0 0 0,0 1 0 0 0,0-1 0 0 0,-1 0 0 0 0,1 0 0 0 0,0 0 0 0 0,0 0 0 0 0,0 1 0 0 0,0-1 0 0 0,0-1 0 0 0,0-13 3 0 0,1 1 0 0 0,1 0 0 0 0,-1 0 0 0 0,2 0 1 0 0,0 1-1 0 0,1-1 0 0 0,0 1 0 0 0,8-16 1 0 0,-9 24 2 0 0,-1-1 0 0 0,0 1 1 0 0,0-1-1 0 0,0 1 0 0 0,1-12 1 0 0,-11 25 27 0 0,0 8 15 0 0,6-12-83 0 0,2-8 3 0 0,1 3 26 0 0,-1 0-1 0 0,1 0 1 0 0,0 0 0 0 0,-1-1-1 0 0,1 1 1 0 0,0 0 0 0 0,0 0-1 0 0,0 0 1 0 0,0 0 0 0 0,0 0-1 0 0,0 0 1 0 0,1 0 0 0 0,11-10 34 0 0,-11 10-29 0 0,-1-1 1 0 0,1 1 0 0 0,-1-1 0 0 0,1 1-1 0 0,0 0 1 0 0,-1 0 0 0 0,1 0-1 0 0,0 0 1 0 0,0 0 0 0 0,0 0 0 0 0,0 1-1 0 0,-1-1 1 0 0,1 0 0 0 0,4 0 0 0 0,-4 2 0 0 0,0-1 1 0 0,0 0 0 0 0,0 0-1 0 0,-1 0 1 0 0,1 0 0 0 0,0-1-1 0 0,0 1 1 0 0,-1 0 0 0 0,1-1-1 0 0,0 1 1 0 0,-1-1-1 0 0,1 0 1 0 0,0 1 0 0 0,-1-1-1 0 0,1 0 1 0 0,-1 0 0 0 0,1 0-1 0 0,-1 0 1 0 0,1 0 0 0 0,-1-1-1 0 0,0 1 1 0 0,0 0 0 0 0,2-2-1 0 0,1-1 103 0 0,-5 6-53 0 0,1-2-44 0 0,-4 0-19 0 0,3 0 18 0 0,1-1 0 0 0,-1 1-1 0 0,1-1 1 0 0,-1 1 0 0 0,1-1 0 0 0,0 1 0 0 0,-1-1 0 0 0,1 0 0 0 0,0 1-1 0 0,0-1 1 0 0,-1 1 0 0 0,1-1 0 0 0,0 0 0 0 0,0 1 0 0 0,0-1-1 0 0,0 0 1 0 0,0 0 0 0 0,0 1 0 0 0,0-1 0 0 0,0 0 0 0 0,0 1 0 0 0,0-1-1 0 0,0 0 1 0 0,1 1 0 0 0,-1-2 0 0 0,2-8 45 0 0,-2 10-48 0 0,0 0-1 0 0,0 0 1 0 0,1 0-1 0 0,-1 0 0 0 0,0 0 1 0 0,0 0-1 0 0,0 0 0 0 0,0 0 1 0 0,0 0-1 0 0,0 0 0 0 0,0 0 1 0 0,0 0-1 0 0,0 0 0 0 0,0 0 1 0 0,0 0-1 0 0,0 0 1 0 0,0 0-1 0 0,0 0 0 0 0,0 0 1 0 0,0 0-1 0 0,0 0 0 0 0,0 0 1 0 0,0 0-1 0 0,0 0 0 0 0,0 0 1 0 0,0 0-1 0 0,1 0 0 0 0,-1 0 1 0 0,-10-25 98 0 0,12 22-51 0 0,-2 3-44 0 0,0 0-1 0 0,0 0 0 0 0,0 0 1 0 0,0 0-1 0 0,0 0 0 0 0,0 0 1 0 0,0 0-1 0 0,0 0 1 0 0,-1 0-1 0 0,1 0 0 0 0,0 0 1 0 0,0 0-1 0 0,0 0 0 0 0,0 0 1 0 0,0 0-1 0 0,0 0 1 0 0,0 0-1 0 0,0 0 0 0 0,0 0 1 0 0,-1 0-1 0 0,1 0 0 0 0,0 0 1 0 0,0 0-1 0 0,0 0 0 0 0,0 0 1 0 0,0 0-1 0 0,0 0 1 0 0,0 0-1 0 0,0 0 0 0 0,0 0 1 0 0,-1 0-1 0 0,1 0 0 0 0,0 0 1 0 0,0 0-1 0 0,0 0 0 0 0,0 0 1 0 0,0 0-1 0 0,0 0 1 0 0,0 0-1 0 0,0-1 0 0 0,0 1 1 0 0,0 0-1 0 0,0 0 0 0 0,0 0 1 0 0,0 0-1 0 0,0 0 0 0 0,-1 0 1 0 0,1 0-1 0 0,0 0 1 0 0,0 0-1 0 0,0-1 0 0 0,0 1 1 0 0,0 0-1 0 0,0 0 0 0 0,0 0 1 0 0,0 0-1 0 0,0 0 0 0 0,0 0 1 0 0,0 0-1 0 0,0 0 1 0 0,0 0-1 0 0,1-1 0 0 0,-1 1 1 0 0,0 0-1 0 0,0 0 0 0 0,0 0 1 0 0,0 0-1 0 0,0 0 1 0 0,-4 6 101 0 0,-1 2-131 0 0,5-8 28 0 0,0 0 0 0 0,1 0 0 0 0,-1 0 0 0 0,0 0 0 0 0,0 0 0 0 0,0 0 0 0 0,0 0 0 0 0,0 0 0 0 0,0 0 0 0 0,0 0 0 0 0,0 0 0 0 0,0 0 0 0 0,0-1 0 0 0,0 1 0 0 0,0 0-1 0 0,0 0 1 0 0,0 0 0 0 0,-1 0 0 0 0,1 0 0 0 0,0 0 0 0 0,0 0 0 0 0,0 0 0 0 0,0 0 0 0 0,0 0 0 0 0,0 0 0 0 0,0 0 0 0 0,0 0 0 0 0,0-1 0 0 0,0 1 0 0 0,0 0 0 0 0,0 0 0 0 0,0 0 0 0 0,0 0 0 0 0,0 0 0 0 0,0 0-1 0 0,0 0 1 0 0,-1 0 0 0 0,1 0 0 0 0,0 0 0 0 0,0 0 0 0 0,0 0 0 0 0,0 0 0 0 0,0 0 0 0 0,0 0 0 0 0,0 0 0 0 0,0 0 0 0 0,0 0 0 0 0,0 0 0 0 0,0 0 0 0 0,0 0 0 0 0,-1 0 0 0 0,1 0 0 0 0,0 0 0 0 0,0 0 0 0 0,-3-9 64 0 0,2 9-129 0 0,-2-4 142 0 0,-8-2-53 0 0,0 4-20 0 0,11 2-2 0 0,-1-1 0 0 0,0 1 0 0 0,1 0 0 0 0,-1 0 0 0 0,1 0 1 0 0,-1 0-1 0 0,1 0 0 0 0,-1 0 0 0 0,1 0 0 0 0,-1 0 0 0 0,0 0 0 0 0,1 0 0 0 0,-1 0 0 0 0,1 0 1 0 0,-1 0-1 0 0,1 0 0 0 0,-1 0 0 0 0,1 1 0 0 0,-1-1 0 0 0,0 0 0 0 0,0 1-2 0 0,0-1 0 0 0,0 0 0 0 0,0 0 0 0 0,1 0 0 0 0,-1 0 0 0 0,0 0 0 0 0,0-1 0 0 0,0 1-1 0 0,1 0 1 0 0,-1 0 0 0 0,0 0 0 0 0,0-1 0 0 0,0 1 0 0 0,1 0 0 0 0,-1-1 0 0 0,0 1 0 0 0,0-1 0 0 0,0 0-1 0 0,-1 0 1 0 0,1 0-1 0 0,-1 0 0 0 0,0 0 0 0 0,1 1 1 0 0,-1-1-1 0 0,0 0 0 0 0,0 1 0 0 0,0-1 0 0 0,-2 1 1 0 0,-29 2 115 0 0,27-2-75 0 0,6 0-39 0 0,-1-1-1 0 0,0 1 1 0 0,0 0 0 0 0,0 0 0 0 0,0 0 0 0 0,0 0 0 0 0,1 0-1 0 0,-1 1 1 0 0,0-1 0 0 0,0 0 0 0 0,0 0 0 0 0,0 0-1 0 0,1 1 1 0 0,-1-1 0 0 0,0 0 0 0 0,0 1 0 0 0,1-1-1 0 0,-1 1 1 0 0,0-1 0 0 0,-1 2 0 0 0,1-2 3 0 0,0 1 0 0 0,0 0 0 0 0,0-1 0 0 0,0 1 0 0 0,0-1 0 0 0,0 1 0 0 0,0-1 1 0 0,0 1-1 0 0,0-1 0 0 0,0 0 0 0 0,-1 0 0 0 0,1 1 0 0 0,0-1 0 0 0,-2 0 0 0 0,-10 2 38 0 0,-24 14 27 0 0,32-13-67 0 0,1-1 0 0 0,0 2 1 0 0,0-1-1 0 0,1 0 1 0 0,-1 1-1 0 0,1-1 0 0 0,-6 9 1 0 0,-9 9-15 0 0,14-18 23 0 0,0 1-1 0 0,-1-1 1 0 0,1 0-1 0 0,0 0 1 0 0,-1-1-1 0 0,0 1 1 0 0,1-1-1 0 0,-8 2 1 0 0,-32 6-78 0 0,40-9 71 0 0,1 0 0 0 0,0 1 1 0 0,-1 0-1 0 0,1-1 1 0 0,0 1-1 0 0,0 1 0 0 0,-4 3 1 0 0,-1-1-3 0 0,1-1-6 0 0,1 0 0 0 0,-1-1 1 0 0,0 0-1 0 0,-13 4 1 0 0,15-5 29 0 0,4-2-23 0 0,0 1 0 0 0,0-1 0 0 0,0 1 0 0 0,0-1 0 0 0,0 0 0 0 0,0 0 0 0 0,0 1-1 0 0,0-1 1 0 0,-1 0 0 0 0,1 0 0 0 0,0 0 0 0 0,0 0 0 0 0,0 0 0 0 0,0-1 0 0 0,0 1 0 0 0,0 0-1 0 0,-1 0 1 0 0,1-1 0 0 0,0 1 0 0 0,0-1 0 0 0,0 1 0 0 0,0-1 0 0 0,-1 0 0 0 0,2 1-4 0 0,-1-1 0 0 0,0 1 1 0 0,1-1-1 0 0,-1 1 1 0 0,1-1-1 0 0,-1 1 1 0 0,1-1-1 0 0,-1 1 0 0 0,1-1 1 0 0,-1 0-1 0 0,1 1 1 0 0,0-1-1 0 0,-1 1 1 0 0,1-1-1 0 0,0 0 0 0 0,0 1 1 0 0,-1-1-1 0 0,1 0 1 0 0,0 0-1 0 0,0 1 0 0 0,0-1 1 0 0,0 0-1 0 0,0 1 1 0 0,0-1-1 0 0,0 0 1 0 0,0 0-1 0 0,0 1 0 0 0,0-1 1 0 0,0 0-1 0 0,1 0 1 0 0,-1 1-1 0 0,0-1 0 0 0,0 0 1 0 0,1 1-1 0 0,-1-1 1 0 0,0 1-1 0 0,1-1 1 0 0,-1 0-1 0 0,1 1 0 0 0,0-2 1 0 0,4-7 11 0 0,-4 8-17 0 0,0-1 1 0 0,-1 1-1 0 0,1 0 1 0 0,0 0-1 0 0,0 0 1 0 0,0 0-1 0 0,0 0 1 0 0,0 0-1 0 0,1 0 1 0 0,-1 0-1 0 0,0 0 1 0 0,0 1-1 0 0,0-1 1 0 0,1 0-1 0 0,-1 1 1 0 0,0-1-1 0 0,1 1 1 0 0,-1 0-1 0 0,1-1 0 0 0,-1 1 1 0 0,1 0-1 0 0,2-1 1 0 0,-3 1-2 0 0,1 0 1 0 0,0 0 0 0 0,0 0-1 0 0,-1-1 1 0 0,1 1-1 0 0,0-1 1 0 0,-1 1-1 0 0,1-1 1 0 0,0 0 0 0 0,-1 0-1 0 0,1 0 1 0 0,-1 1-1 0 0,1-2 1 0 0,-1 1-1 0 0,0 0 1 0 0,1 0 0 0 0,-1 0-1 0 0,0-1 1 0 0,1 0-1 0 0,10-14-41 0 0,-10 14 43 0 0,0 1 1 0 0,0 0-1 0 0,0 0 0 0 0,0 0 1 0 0,0 0-1 0 0,0 0 0 0 0,0 0 1 0 0,0 1-1 0 0,0-1 0 0 0,0 1 1 0 0,1 0-1 0 0,2-1 1 0 0,7 2 2 0 0,-11-1 3 0 0,1 0-1 0 0,-1 0 0 0 0,1 1 0 0 0,-1-1 0 0 0,0-1 0 0 0,1 1 0 0 0,-1 0 0 0 0,0 0 1 0 0,1 0-1 0 0,-1-1 0 0 0,0 1 0 0 0,1-1 0 0 0,-1 1 0 0 0,0-1 0 0 0,2 0 1 0 0,42-31-245 0 0,-32 27 209 0 0,-12 5 36 0 0,0-1 0 0 0,0 1-1 0 0,0 0 1 0 0,0-1 0 0 0,0 1 0 0 0,1-1 0 0 0,-1 1 0 0 0,0-1-1 0 0,0 0 1 0 0,0 0 0 0 0,0 1 0 0 0,-1-1 0 0 0,1 0-1 0 0,0 0 1 0 0,0 0 0 0 0,0 0 0 0 0,-1 0 0 0 0,2-2-1 0 0,11-9 16 0 0,-13 13 61 0 0,-7 8 22 0 0,3-9-110 0 0,4-6-2 0 0,-1 0 18 0 0,-2 7 39 0 0,0-3-18 0 0,0 0 0 0 0,0 0 0 0 0,-1 0 0 0 0,1 0 0 0 0,0 1 0 0 0,-1 0 0 0 0,1 0 0 0 0,-5-1 0 0 0,2 3 7 0 0,-1 0 1 0 0,1 1-1 0 0,0-1 0 0 0,-9 5 0 0 0,3-2 57 0 0,-14 3-61 0 0,24-6-14 0 0,-9 1-2 0 0,0 1 0 0 0,1 0-1 0 0,-11 6 1 0 0,19-8-9 0 0,-1-1 0 0 0,1 0 0 0 0,0 1 0 0 0,0-1 0 0 0,-1 0 0 0 0,1 0 0 0 0,0-1 0 0 0,-1 1 0 0 0,1 0 0 0 0,-3-1 0 0 0,-21-1 39 0 0,-3 12-8 0 0,22-8-35 0 0,0 1 0 0 0,0-1 1 0 0,0 0-1 0 0,0 0 0 0 0,-12 0 0 0 0,-9-5 20 0 0,24 2-12 0 0,0 1-1 0 0,0-1 0 0 0,0 1 0 0 0,-1 0 0 0 0,1 0 1 0 0,0 0-1 0 0,0 0 0 0 0,0 1 0 0 0,-8 1 0 0 0,3 0-7 0 0,-1 0-1 0 0,0 0 1 0 0,0-2-1 0 0,-11 1 0 0 0,-43 3 32 0 0,-3 8-26 0 0,-4 1 109 0 0,54-12-87 0 0,1 0 0 0 0,-26 7 0 0 0,38-7-25 0 0,-4-1 20 0 0,0 1 0 0 0,0-1 0 0 0,0 0 0 0 0,-1-1 0 0 0,-8-2 0 0 0,-22-1 33 0 0,1 5 44 0 0,1 2-1 0 0,-62 12 1 0 0,48-7-49 0 0,28-5-23 0 0,-30 8-1 0 0,25-6-20 0 0,0 0 1 0 0,-1-2-1 0 0,0-2 0 0 0,-48-2 0 0 0,24 0 21 0 0,-152 6 469 0 0,167-4-418 0 0,0 2-1 0 0,0 1 1 0 0,-55 14 0 0 0,51-8 27 0 0,-73 8 0 0 0,-41-16-15 0 0,88-3-53 0 0,60 2-22 0 0,-1 0 0 0 0,1 0 0 0 0,0 1 0 0 0,0 0 0 0 0,0 1 0 0 0,-10 4 0 0 0,10-4-6 0 0,0 0 0 0 0,0 0 0 0 0,0-1 0 0 0,0 0 1 0 0,0-1-1 0 0,-11 1 0 0 0,-94-8 69 0 0,49 9-73 0 0,42-1 22 0 0,0-1 1 0 0,-37-3-1 0 0,33 1-32 0 0,0 0-1 0 0,0 2 1 0 0,-47 6 0 0 0,67-6 5 0 0,-33 2-61 0 0,-48-2-1 0 0,47-1 42 0 0,12 1 63 0 0,-27 5 0 0 0,28-3-16 0 0,-27 1 0 0 0,-59-9 47 0 0,-66 17 130 0 0,19 13-78 0 0,106-14-99 0 0,-38 9 3 0 0,68-12 15 0 0,-1-2-1 0 0,0-1 1 0 0,0-1 0 0 0,-38 2 0 0 0,21-3-40 0 0,32-1 10 0 0,1-1 1 0 0,-1-1-1 0 0,0 0 1 0 0,0 0-1 0 0,-11-2 0 0 0,-15-1 47 0 0,31 3-62 0 0,-1 0 0 0 0,1 0 0 0 0,0-1 0 0 0,0 1 0 0 0,-1-1 0 0 0,1 0 0 0 0,0 0 0 0 0,0-1 0 0 0,0 0 0 0 0,-6-3 0 0 0,6 3 6 0 0,1 0 1 0 0,-1 0 0 0 0,0 0-1 0 0,1 1 1 0 0,-1 0-1 0 0,0 0 1 0 0,0 0 0 0 0,-10 0-1 0 0,-14 2 2 0 0,26-1-13 0 0,1-1 1 0 0,-1 0-1 0 0,1 1 1 0 0,-1-1-1 0 0,1 0 0 0 0,-1 0 1 0 0,1 0-1 0 0,0-1 0 0 0,0 1 1 0 0,-3-2-1 0 0,-18-9 43 0 0,17 10-42 0 0,0 0-1 0 0,0-1 1 0 0,1 1 0 0 0,-1-1 0 0 0,-7-6 0 0 0,-10-4-36 0 0,-17-21 27 0 0,3 14 4 0 0,9 1 8 0 0,28 19-11 0 0,-1 0 11 0 0,1-1 0 0 0,-1 1 0 0 0,1 0 0 0 0,-1-1 0 0 0,1 1 0 0 0,0-1 0 0 0,-1 1 0 0 0,1 0 0 0 0,0-1 0 0 0,0 1 0 0 0,-1-1 0 0 0,1 1 0 0 0,0-1 0 0 0,0 1 0 0 0,0-1 0 0 0,-1 1 0 0 0,1-1 0 0 0,0 1 0 0 0,0-1 0 0 0,0 1 0 0 0,0-1 0 0 0,0 1 0 0 0,0-1 0 0 0,0 1 0 0 0,0-1 0 0 0,0 1 0 0 0,0-1 0 0 0,0 1 0 0 0,1-2 0 0 0,0-8-58 0 0,0 12 66 0 0,-4-2 1 0 0,-1 0-7 0 0,3 0-1 0 0,1 0-1 0 0,-1 0 0 0 0,1 0 0 0 0,-1 0 1 0 0,1 0-1 0 0,-1 0 0 0 0,1 0 1 0 0,-1 0-1 0 0,1 0 0 0 0,-1 0 0 0 0,1 0 1 0 0,-1-1-1 0 0,1 1 0 0 0,0 0 0 0 0,-1 0 1 0 0,1-1-1 0 0,-1 1 0 0 0,1 0 1 0 0,-1-1-1 0 0,1 1 0 0 0,0 0 0 0 0,-1-1 1 0 0,1 1-1 0 0,0 0 0 0 0,-1-1 1 0 0,1 1-1 0 0,0-1 0 0 0,0 1 0 0 0,-1-1 1 0 0,1 0-1 0 0,-1 0 4 0 0,0 0 0 0 0,0 1 0 0 0,0-1 0 0 0,0 0 0 0 0,0 0 0 0 0,0 1 0 0 0,0-1 0 0 0,0 1 0 0 0,0-1 0 0 0,0 1 0 0 0,0-1 0 0 0,0 1 0 0 0,0 0 0 0 0,0 0 0 0 0,-1-1 0 0 0,1 1 1 0 0,0 0-1 0 0,-2 0 0 0 0,0-1-22 0 0,-13-4 7 0 0,15 5 14 0 0,0 0-1 0 0,0-1 0 0 0,0 1 1 0 0,0 0-1 0 0,0 0 1 0 0,0 0-1 0 0,0-1 1 0 0,0 1-1 0 0,0 0 0 0 0,0-1 1 0 0,0 1-1 0 0,0-1 1 0 0,0 1-1 0 0,1-1 0 0 0,-1 1 1 0 0,0-1-1 0 0,0 0 1 0 0,1 1-1 0 0,-1-1 0 0 0,0 0 1 0 0,1 0-1 0 0,-1 1 1 0 0,0-2-1 0 0,-19-19 49 0 0,1 22-23 0 0,16 0-35 0 0,3-1 9 0 0,-1 0 1 0 0,1 0-1 0 0,0 0 0 0 0,-1 0 0 0 0,1 0 0 0 0,-1 1 0 0 0,1-1 0 0 0,0 0 0 0 0,-1 0 1 0 0,1 0-1 0 0,0 0 0 0 0,-1 0 0 0 0,1 1 0 0 0,0-1 0 0 0,-1 0 0 0 0,1 0 0 0 0,0 1 1 0 0,-1-1-1 0 0,1 0 0 0 0,0 1 0 0 0,0-1 0 0 0,-1 0 0 0 0,1 1 0 0 0,0-1 0 0 0,0 0 1 0 0,0 1-1 0 0,-1-1 0 0 0,1 0 0 0 0,0 1 0 0 0,0-1 0 0 0,0 1 0 0 0,0-1 0 0 0,0 0 1 0 0,0 1-1 0 0,0-1 0 0 0,0 1 0 0 0,0-1 0 0 0,0 0 0 0 0,0 1 0 0 0,0-1 0 0 0,0 1 1 0 0,0-1-1 0 0,0 0 0 0 0,0 1 0 0 0,3 2-11 0 0,-1-1 0 0 0,0 0 0 0 0,1 0 0 0 0,-1 0 0 0 0,1-1 1 0 0,-1 1-1 0 0,1-1 0 0 0,0 1 0 0 0,-1-1 0 0 0,1 0 0 0 0,0 0 0 0 0,0 0 0 0 0,0 0 0 0 0,0-1 0 0 0,0 1 1 0 0,4-1-1 0 0,-3 0 10 0 0,0 1 1 0 0,0-1 0 0 0,0 1-1 0 0,0 0 1 0 0,0 0-1 0 0,0 0 1 0 0,-1 0 0 0 0,1 1-1 0 0,4 2 1 0 0,-5-3 7 0 0,0 1-1 0 0,1-1 1 0 0,-1 0-1 0 0,0 0 1 0 0,0 0 0 0 0,1 0-1 0 0,-1 0 1 0 0,8 0 0 0 0,15-4-49 0 0,-21 2 45 0 0,-1 0 0 0 0,0 1 0 0 0,1-1 1 0 0,-1 1-1 0 0,1 0 0 0 0,-1 0 0 0 0,9 2 1 0 0,-7-1-4 0 0,0 0 1 0 0,0 0-1 0 0,0-1 1 0 0,-1 0-1 0 0,1 0 1 0 0,0 0 0 0 0,0-1-1 0 0,0 0 1 0 0,0 0-1 0 0,-1 0 1 0 0,1-1-1 0 0,-1 0 1 0 0,7-2 0 0 0,-9 3 8 0 0,0 0 0 0 0,1 0 0 0 0,-1 0 0 0 0,1 0 0 0 0,-1 1 0 0 0,1 0 0 0 0,5 0 0 0 0,14-2-88 0 0,-15-1 85 0 0,0 2 0 0 0,0-1 0 0 0,0 1 0 0 0,0 0 0 0 0,0 0 0 0 0,0 1 0 0 0,0 0 0 0 0,0 1 0 0 0,16 3 0 0 0,-19-3-5 0 0,0 1-1 0 0,0-1 1 0 0,1 0-1 0 0,-1-1 1 0 0,0 1 0 0 0,1-1-1 0 0,-1 0 1 0 0,1-1-1 0 0,-1 1 1 0 0,0-1 0 0 0,1 0-1 0 0,5-2 1 0 0,-3 1-15 0 0,1 0 0 0 0,-1 1 1 0 0,1 0-1 0 0,13 0 0 0 0,-14 1 26 0 0,0-1 1 0 0,0 1-1 0 0,0-1 1 0 0,0-1-1 0 0,14-4 0 0 0,-18 5-17 0 0,0 0 0 0 0,1 0 0 0 0,-1 1-1 0 0,0-1 1 0 0,0 1 0 0 0,1 0 0 0 0,-1 0-1 0 0,0 1 1 0 0,1-1 0 0 0,-1 1 0 0 0,0 0-1 0 0,8 3 1 0 0,26 2-47 0 0,-16-7 58 0 0,42-8 0 0 0,-47 6-3 0 0,-2 1-24 0 0,-10 0 41 0 0,1 1 0 0 0,-1 0 1 0 0,1 1-1 0 0,-1-1 0 0 0,1 1 1 0 0,-1 0-1 0 0,9 1 0 0 0,-7 0-25 0 0,-1-1-1 0 0,1 0 1 0 0,0 0-1 0 0,-1 0 1 0 0,1-1-1 0 0,-1 0 1 0 0,13-4-1 0 0,2 0 20 0 0,-14 4-2 0 0,0 0 1 0 0,0 1 0 0 0,0 0 0 0 0,10 1-1 0 0,-10 0-12 0 0,1 0-1 0 0,-1-1 1 0 0,0-1-1 0 0,10 0 1 0 0,18-7-4 0 0,-20 4 11 0 0,0 0 0 0 0,0 2 1 0 0,22-2-1 0 0,-30 3-23 0 0,1 0-1 0 0,-1 0 1 0 0,0 0-1 0 0,-1-1 1 0 0,10-3-1 0 0,15-4-6 0 0,-24 7 4 0 0,1 1 0 0 0,0 1 0 0 0,12 0 0 0 0,-4 0-23 0 0,60-3-55 0 0,-4 11-74 0 0,-41-8 158 0 0,-18-1 14 0 0,1 0 0 0 0,-1 2 0 0 0,1 0 1 0 0,-1 0-1 0 0,1 1 0 0 0,13 4 0 0 0,-19-4 2 0 0,0-1-1 0 0,0 0 1 0 0,0 0-1 0 0,0-1 1 0 0,0 0 0 0 0,0 0-1 0 0,13-3 1 0 0,18-1 75 0 0,-9 6-83 0 0,-21-1 4 0 0,0-1 0 0 0,0 0 0 0 0,-1 0-1 0 0,1-1 1 0 0,12-2 0 0 0,-13 2-1 0 0,0 0 0 0 0,0 1 0 0 0,1 0 1 0 0,-1 0-1 0 0,0 1 0 0 0,11 1 0 0 0,21 2-8 0 0,-28-4 17 0 0,-1 1 0 0 0,1 0 0 0 0,-1 0 0 0 0,0 1 0 0 0,13 5 1 0 0,-18-6-10 0 0,-1 0 1 0 0,1 0-1 0 0,-1 0 1 0 0,1-1-1 0 0,10 0 1 0 0,-7 0-80 0 0,41-1 111 0 0,-44 1-39 0 0,1-1 0 0 0,0-1 0 0 0,-1 1 0 0 0,1-1 0 0 0,-1 0 0 0 0,1-1 0 0 0,-1 0 0 0 0,8-4 1 0 0,-11 6 4 0 0,1 0 0 0 0,0 1 0 0 0,0-1 0 0 0,-1 1 0 0 0,1 0 0 0 0,0 0 0 0 0,0 0 0 0 0,0 1 0 0 0,-1-1 0 0 0,6 2 0 0 0,50 10-42 0 0,-55-11 42 0 0,0 0-1 0 0,0 0 1 0 0,0-1-1 0 0,0 0 1 0 0,0 0 0 0 0,0 0-1 0 0,6-1 1 0 0,-5 1-6 0 0,0 0 0 0 0,-1-1 1 0 0,1 1-1 0 0,0 1 0 0 0,8 1 1 0 0,-4-1-5 0 0,1 1 1 0 0,-1-1-1 0 0,1 0 0 0 0,13-2 1 0 0,-7 1 29 0 0,37-7 44 0 0,48 2-99 0 0,-94 6 45 0 0,-1-1 0 0 0,0 1-1 0 0,0 1 1 0 0,8 2 0 0 0,-8-2-24 0 0,0 0 0 0 0,1-1 1 0 0,-1 0-1 0 0,10 1 0 0 0,91 7-185 0 0,-50-15 59 0 0,-27 10 48 0 0,-25-3 79 0 0,-1 0 0 0 0,0 0 0 0 0,0-1 1 0 0,0 0-1 0 0,0 1 0 0 0,1-1 1 0 0,-1-1-1 0 0,0 1 0 0 0,0-1 0 0 0,0 1 1 0 0,7-3-1 0 0,-5 1 13 0 0,0 0 0 0 0,-1 0-1 0 0,1 1 1 0 0,0 0 0 0 0,10-1 0 0 0,10-1-38 0 0,39-1-50 0 0,-36 3 81 0 0,-26 1 15 0 0,1 0 1 0 0,-1 0 0 0 0,1 0 0 0 0,-1 0-1 0 0,0 0 1 0 0,7-2 0 0 0,9-1-31 0 0,-17 3 33 0 0,1 0 0 0 0,0 0-1 0 0,-1 0 1 0 0,1-1 0 0 0,0 1-1 0 0,-1-1 1 0 0,5-2 0 0 0,34-18 23 0 0,-40 20-30 0 0,1 1 0 0 0,0-1 0 0 0,0 1 0 0 0,-1-1 0 0 0,1 1 0 0 0,0 0 0 0 0,0 0 0 0 0,0 0 1 0 0,-1 0-1 0 0,1 1 0 0 0,0-1 0 0 0,0 0 0 0 0,-1 1 0 0 0,1-1 0 0 0,0 1 0 0 0,3 1 0 0 0,18 3-3 0 0,15-17 20 0 0,-4 16 22 0 0,-28-3-43 0 0,1 0 0 0 0,-1 0 0 0 0,0-1 1 0 0,0 0-1 0 0,1 0 0 0 0,-1 0 0 0 0,7-2 0 0 0,-10 2 8 0 0,1 0 0 0 0,-1 0-1 0 0,1 0 1 0 0,-1 1 0 0 0,1-1 0 0 0,4 2 0 0 0,14 2-78 0 0,108 2 102 0 0,-120-6-11 0 0,28-3-40 0 0,-32 3 15 0 0,0-1 0 0 0,-1 1 1 0 0,1 0-1 0 0,11 1 1 0 0,-12 0-1 0 0,1 0 1 0 0,-1-1-1 0 0,1 0 0 0 0,-1 0 1 0 0,1-1-1 0 0,5 0 1 0 0,1-3-10 0 0,0 1 0 0 0,1 0-1 0 0,-1 1 1 0 0,0 1 0 0 0,1 0 0 0 0,0 1 0 0 0,-1 0-1 0 0,23 4 1 0 0,-13 1-75 0 0,6 1-398 0 0</inkml:trace>
</inkml:ink>
</file>

<file path=ppt/ink/ink1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22:08:32.429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3 59 7570 0 0,'0'0'90'0'0,"0"0"0"0"0,0 0 0 0 0,1 0 0 0 0,-1 0 1 0 0,0 0-1 0 0,0 1 0 0 0,0-1 0 0 0,0 0 0 0 0,0 0 0 0 0,0 0 1 0 0,0 0-1 0 0,0 0 0 0 0,1 1 0 0 0,-1-1 0 0 0,0 0 0 0 0,0 0 1 0 0,0 0-1 0 0,0 0 0 0 0,0 0 0 0 0,0 1 0 0 0,0-1 1 0 0,0 0-1 0 0,0 0 0 0 0,0 0 0 0 0,0 0 0 0 0,0 1 0 0 0,0-1 1 0 0,0 0-1 0 0,0 0 0 0 0,0 0 0 0 0,-1 0 0 0 0,1 1 1 0 0,0-1-1 0 0,0 0 0 0 0,0 0 0 0 0,0 0 0 0 0,0 0 0 0 0,0 0 1 0 0,0 1-1 0 0,0-1 0 0 0,-1 0 0 0 0,1 0 0 0 0,0 0 1 0 0,0 0-1 0 0,0 0 0 0 0,0 0 0 0 0,0 0 0 0 0,0 0 0 0 0,-1 0 1 0 0,1 0-1 0 0,0 1 0 0 0,0-1 0 0 0,0 0 0 0 0,0 0 1 0 0,-1 0-1 0 0,1 0 0 0 0,0 0 0 0 0,20 27 4446 0 0,-10-7-3845 0 0,14 38 1 0 0,-19-46-415 0 0,0 2 205 0 0,-5-13 235 0 0,-2-8 546 0 0,1 2-1236 0 0,-1 1 0 0 0,1-1 0 0 0,0 0 0 0 0,1 0 0 0 0,0 0 0 0 0,-1 0 0 0 0,1 1 0 0 0,1-1 0 0 0,-1 0 0 0 0,1 0 0 0 0,0 0 0 0 0,0 1 0 0 0,0-1 0 0 0,1 0 0 0 0,-1 1 0 0 0,1-1 0 0 0,0 1 0 0 0,1-1 0 0 0,3-5 0 0 0,0 2-77 0 0,0 1-1 0 0,0 0 0 0 0,1 0 1 0 0,0 0-1 0 0,0 1 1 0 0,0 0-1 0 0,1 0 1 0 0,16-8-1 0 0,-21 12-378 0 0,31-14-168 0 0,-22 12-2900 0 0,-1 3-4273 0 0</inkml:trace>
</inkml:ink>
</file>

<file path=ppt/ink/ink1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22:08:48.432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144 42 7042 0 0,'-9'-31'1883'0'0,"8"30"-1817"0"0,1 0 1 0 0,-1 1-1 0 0,0-1 1 0 0,1 0-1 0 0,-1 0 1 0 0,0 1 0 0 0,0-1-1 0 0,1 0 1 0 0,-1 1-1 0 0,0-1 1 0 0,0 1-1 0 0,0-1 1 0 0,0 1 0 0 0,0 0-1 0 0,0-1 1 0 0,0 1-1 0 0,0 0 1 0 0,0-1-1 0 0,0 1 1 0 0,0 0 0 0 0,0 0-1 0 0,0 0 1 0 0,0 0-1 0 0,0 0 1 0 0,0 0-1 0 0,-1 1 1 0 0,-1-1 374 0 0,0 1-1 0 0,0 0 1 0 0,-1 0 0 0 0,1 1 0 0 0,1-1-1 0 0,-1 1 1 0 0,0-1 0 0 0,-4 5-1 0 0,1-2 214 0 0,1 0 0 0 0,0 1 0 0 0,0-1 0 0 0,1 1-1 0 0,-1 1 1 0 0,1-1 0 0 0,0 1 0 0 0,-5 9-1 0 0,1 5 96 0 0,3-9-391 0 0,0 1 0 0 0,1-1 0 0 0,-4 20 0 0 0,7-27-309 0 0,1 1 0 0 0,0-1 0 0 0,0 1 0 0 0,0-1 0 0 0,0 1 0 0 0,1-1 0 0 0,0 0 0 0 0,-1 1 0 0 0,2-1 1 0 0,-1 0-1 0 0,0 1 0 0 0,1-1 0 0 0,3 6 0 0 0,-3-6-33 0 0,1 0 0 0 0,-1 0 0 0 0,1 0 0 0 0,-1 0 0 0 0,1-1 0 0 0,0 1 0 0 0,1-1 0 0 0,-1 0 0 0 0,1 0 0 0 0,-1 0 0 0 0,1 0 0 0 0,0 0 0 0 0,0-1 0 0 0,0 0 0 0 0,5 2 0 0 0,-5-3-78 0 0,0 0-1 0 0,0 0 1 0 0,1 0-1 0 0,-1-1 1 0 0,0 0-1 0 0,0 0 1 0 0,1 0-1 0 0,-1 0 1 0 0,0-1-1 0 0,0 1 1 0 0,1-1 0 0 0,-1 0-1 0 0,0-1 1 0 0,0 1-1 0 0,0-1 1 0 0,6-3-1 0 0,8-4-442 0 0,91-43-15655 0 0,-104 49 12199 0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3T22:28:36.250"/>
    </inkml:context>
    <inkml:brush xml:id="br0">
      <inkml:brushProperty name="width" value="0.05" units="cm"/>
      <inkml:brushProperty name="height" value="0.05" units="cm"/>
      <inkml:brushProperty name="color" value="#BF9CFE"/>
    </inkml:brush>
  </inkml:definitions>
  <inkml:trace contextRef="#ctx0" brushRef="#br0">21 0 6737 0 0,'-1'43'5516'0'0,"0"-15"-1861"0"0,-3 16-2323 0 0,-3 45-878 0 0,0-1-459 0 0,8-71-689 0 0,2-40-8860 0 0,-5 9 9609 0 0,1 9-3606 0 0</inkml:trace>
</inkml:ink>
</file>

<file path=ppt/ink/ink1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22:08:48.868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36 32 8594 0 0,'0'0'223'0'0,"-5"-4"5574"0"0,3 7-5523 0 0,1-1 1 0 0,0 0-1 0 0,0 1 1 0 0,0-1-1 0 0,0 1 0 0 0,0-1 1 0 0,0 1-1 0 0,1 0 1 0 0,-1-1-1 0 0,1 1 1 0 0,0 0-1 0 0,0-1 0 0 0,0 4 1 0 0,-1 6 290 0 0,0-5-468 0 0,1-1 0 0 0,-1 0-1 0 0,1 1 1 0 0,1-1-1 0 0,-1 1 1 0 0,1-1-1 0 0,0 0 1 0 0,1 1 0 0 0,0-1-1 0 0,3 9 1 0 0,-4-12-93 0 0,0-1 0 0 0,0 0 0 0 0,0 0 1 0 0,0 0-1 0 0,0 1 0 0 0,1-1 0 0 0,-1 0 1 0 0,0 0-1 0 0,1-1 0 0 0,0 1 0 0 0,-1 0 0 0 0,1-1 1 0 0,0 1-1 0 0,0-1 0 0 0,0 1 0 0 0,0-1 1 0 0,0 0-1 0 0,1 0 0 0 0,-1 0 0 0 0,0 0 1 0 0,0 0-1 0 0,1 0 0 0 0,-1-1 0 0 0,0 1 1 0 0,1-1-1 0 0,-1 1 0 0 0,1-1 0 0 0,-1 0 0 0 0,1 0 1 0 0,3-1-1 0 0,-3 1 3 0 0,1-1 0 0 0,-1-1-1 0 0,1 1 1 0 0,-1 0 0 0 0,1-1 0 0 0,-1 0 0 0 0,0 1 0 0 0,0-1-1 0 0,0 0 1 0 0,0-1 0 0 0,0 1 0 0 0,0-1 0 0 0,-1 1-1 0 0,1-1 1 0 0,-1 0 0 0 0,0 0 0 0 0,0 0 0 0 0,0 0 0 0 0,2-4-1 0 0,-2 4 84 0 0,-1 1 0 0 0,0-1 0 0 0,0 0 0 0 0,0 0 0 0 0,0-1 0 0 0,0 1-1 0 0,-1 0 1 0 0,1 0 0 0 0,-1 0 0 0 0,0 0 0 0 0,0-1 0 0 0,0 1 0 0 0,0 0-1 0 0,-1 0 1 0 0,1 0 0 0 0,-1 0 0 0 0,0 0 0 0 0,0 0 0 0 0,0 0 0 0 0,0 0-1 0 0,0 0 1 0 0,-3-4 0 0 0,-2-3 474 0 0,-1 1 0 0 0,0 1 0 0 0,0-1 0 0 0,-13-11 0 0 0,18 18-512 0 0,-1 0 1 0 0,0 0-1 0 0,1 0 1 0 0,-1 0-1 0 0,0 0 1 0 0,0 1-1 0 0,0 0 1 0 0,0-1-1 0 0,0 1 0 0 0,-1 0 1 0 0,1 0-1 0 0,0 1 1 0 0,0-1-1 0 0,-1 1 1 0 0,1 0-1 0 0,0-1 1 0 0,-1 1-1 0 0,1 1 1 0 0,-6 0-1 0 0,6 0 325 0 0,0-1-688 0 0,0 1 0 0 0,0-1-1 0 0,0 1 1 0 0,1 0 0 0 0,-1 0 0 0 0,0 0 0 0 0,1 0-1 0 0,-3 2 1 0 0,4-2-57 0 0,1 0 1 0 0,-1-1-1 0 0,1 1 0 0 0,0-1 0 0 0,-1 1 0 0 0,1 0 1 0 0,0 0-1 0 0,-1-1 0 0 0,1 1 0 0 0,0 0 1 0 0,0-1-1 0 0,0 1 0 0 0,-1 0 0 0 0,1 0 0 0 0,0-1 1 0 0,0 1-1 0 0,0 0 0 0 0,0 0 0 0 0,1-1 1 0 0,-1 1-1 0 0,0 0 0 0 0,0 0 0 0 0,0-1 0 0 0,1 1 1 0 0,-1 0-1 0 0,0 0 0 0 0,0-1 0 0 0,1 1 0 0 0,-1 0 1 0 0,1-1-1 0 0,-1 1 0 0 0,1-1 0 0 0,-1 1 1 0 0,1-1-1 0 0,-1 1 0 0 0,1-1 0 0 0,1 2 0 0 0,7 4-1572 0 0,-5-5-1678 0 0</inkml:trace>
</inkml:ink>
</file>

<file path=ppt/ink/ink1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22:08:49.426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6 0 8930 0 0,'-1'2'697'0'0,"0"0"0"0"0,1 0 0 0 0,-1 1 0 0 0,0-1 0 0 0,1 0 1 0 0,0 0-1 0 0,-1 0 0 0 0,1 0 0 0 0,0 4 0 0 0,-1 27 2729 0 0,3 3-1211 0 0,10 60 0 0 0,1 2-300 0 0,-3-9-343 0 0,2 56-393 0 0,-13-138-1142 0 0,1-4-65 0 0,0 0 1 0 0,-1 0 0 0 0,1 1 0 0 0,1-1-1 0 0,-1 0 1 0 0,0 0 0 0 0,1 0 0 0 0,-1 0-1 0 0,1 0 1 0 0,0 0 0 0 0,2 3 0 0 0,9-33-11604 0 0,-6 13 6200 0 0,7-7 2720 0 0,-9 15 2230 0 0,-1 2-3045 0 0</inkml:trace>
</inkml:ink>
</file>

<file path=ppt/ink/ink1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22:08:50.032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46 388 7098 0 0,'0'0'504'0'0,"0"0"-368"0"0,0 1 0 0 0,0-1 0 0 0,0 0-1 0 0,1 0 1 0 0,-1 1 0 0 0,0-1 0 0 0,0 0 0 0 0,0 0 0 0 0,0 1 0 0 0,0-1 0 0 0,0 0 0 0 0,0 0 0 0 0,1 0 0 0 0,-1 1 0 0 0,0-1-1 0 0,0 0 1 0 0,0 0 0 0 0,1 0 0 0 0,-1 0 0 0 0,0 1 0 0 0,0-1 0 0 0,0 0 0 0 0,1 0 0 0 0,-1 0 0 0 0,0 0 0 0 0,0 0 0 0 0,1 0-1 0 0,-1 0 1 0 0,0 0 0 0 0,0 0 0 0 0,1 0 0 0 0,-1 0 0 0 0,0 0 0 0 0,0 0 0 0 0,1 0 0 0 0,-1 0 0 0 0,0 0 0 0 0,0 0 0 0 0,0 0 0 0 0,1 0-1 0 0,-1 0 1 0 0,0 0 0 0 0,0 0 0 0 0,1 0 0 0 0,-1 0 0 0 0,0 0 0 0 0,0-1 0 0 0,1 1 0 0 0,-1 0 0 0 0,14-17 5133 0 0,-11 10-4525 0 0,0 1-1 0 0,0-1 1 0 0,0 0 0 0 0,-1 0-1 0 0,2-8 1 0 0,-4 15-681 0 0,0-1 0 0 0,0 1 0 0 0,0-1 0 0 0,0 1 0 0 0,0-1 0 0 0,0 1 0 0 0,0-1 0 0 0,0 1 0 0 0,0 0 0 0 0,0-1 0 0 0,0 1 0 0 0,-1-1 0 0 0,1 1 0 0 0,0-1 0 0 0,0 1 0 0 0,0 0 0 0 0,-1-1 0 0 0,1 1 0 0 0,0 0 0 0 0,0-1 0 0 0,-1 1 0 0 0,1 0 0 0 0,0-1 0 0 0,-1 1 0 0 0,1 0 0 0 0,0-1 0 0 0,-1 1 0 0 0,1 0 0 0 0,0 0 0 0 0,-1-1 0 0 0,1 1 0 0 0,-1 0 0 0 0,1 0 0 0 0,0 0 0 0 0,-1 0 0 0 0,1 0 0 0 0,-1 0 0 0 0,1-1-1 0 0,-1 1 1 0 0,-17 0 1000 0 0,15 1-1027 0 0,1 0-1 0 0,0 0 0 0 0,0 0 1 0 0,0 1-1 0 0,0-1 1 0 0,0 1-1 0 0,0-1 0 0 0,1 1 1 0 0,-1 0-1 0 0,0-1 1 0 0,1 1-1 0 0,-1 0 0 0 0,1 0 1 0 0,0 0-1 0 0,0 0 1 0 0,-2 4-1 0 0,-14 37 91 0 0,14-34-103 0 0,0 1 1 0 0,1-1-1 0 0,1 1 0 0 0,-1 12 0 0 0,1-19-21 0 0,1 0 0 0 0,0 1 0 0 0,0-1 1 0 0,0 0-1 0 0,1 1 0 0 0,-1-1 0 0 0,1 0 1 0 0,0 1-1 0 0,0-1 0 0 0,0 0 0 0 0,0 0 1 0 0,1 0-1 0 0,-1 0 0 0 0,1 0 0 0 0,-1 0 1 0 0,4 3-1 0 0,-4-5-11 0 0,0 0 1 0 0,0 0-1 0 0,0 0 1 0 0,1 0-1 0 0,-1 0 1 0 0,0 0-1 0 0,1 0 1 0 0,-1 0-1 0 0,0-1 1 0 0,1 1-1 0 0,-1 0 1 0 0,1-1-1 0 0,-1 1 1 0 0,1-1-1 0 0,-1 0 1 0 0,1 1-1 0 0,0-1 1 0 0,-1 0-1 0 0,1 0 1 0 0,-1 0-1 0 0,1 0 1 0 0,0 0-1 0 0,1-1 1 0 0,0 0 4 0 0,0 0 1 0 0,0-1-1 0 0,-1 1 1 0 0,1 0 0 0 0,-1-1-1 0 0,1 0 1 0 0,-1 0-1 0 0,0 0 1 0 0,1 0-1 0 0,-1 0 1 0 0,3-4-1 0 0,1-1-12 0 0,-1 0 0 0 0,-1-1 0 0 0,1 1 0 0 0,-1-1 0 0 0,0 0-1 0 0,-1 0 1 0 0,5-17 0 0 0,-2-6 1 0 0,0 4-130 0 0,-1-2 1 0 0,3-52-1 0 0,-8 48 187 0 0,-7-58 0 0 0,4 78-14 0 0,1 1 0 0 0,-1 0 1 0 0,-1 0-1 0 0,0 0 0 0 0,-1 0 1 0 0,-1 1-1 0 0,-11-21 0 0 0,17 32-18 0 0,0 0 1 0 0,0-1-1 0 0,-1 1 0 0 0,1 0 0 0 0,0 0 0 0 0,0-1 0 0 0,0 1 0 0 0,0 0 0 0 0,0 0 0 0 0,0-1 0 0 0,-1 1 0 0 0,1 0 1 0 0,0 0-1 0 0,0-1 0 0 0,0 1 0 0 0,-1 0 0 0 0,1 0 0 0 0,0 0 0 0 0,0-1 0 0 0,0 1 0 0 0,-1 0 0 0 0,1 0 0 0 0,0 0 1 0 0,0 0-1 0 0,-1 0 0 0 0,1 0 0 0 0,0-1 0 0 0,-1 1 0 0 0,1 0 0 0 0,0 0 0 0 0,0 0 0 0 0,-1 0 0 0 0,1 0 0 0 0,0 0 1 0 0,-1 0-1 0 0,1 0 0 0 0,0 0 0 0 0,-1 0 0 0 0,1 1 0 0 0,0-1 0 0 0,0 0 0 0 0,-1 0 0 0 0,1 0 0 0 0,0 0 0 0 0,-1 0 1 0 0,-4 17 204 0 0,3 24 30 0 0,5 4 416 0 0,1-1 0 0 0,13 48 1 0 0,-11-68-452 0 0,0-1 1 0 0,2-1-1 0 0,1 1 1 0 0,1-2-1 0 0,20 35 1 0 0,-14-27-184 0 0,8 14 92 0 0,-22-40-213 0 0,0 0 0 0 0,0 0 0 0 0,1-1 0 0 0,-1 1 0 0 0,1-1 0 0 0,-1 0 0 0 0,1 1 0 0 0,0-1 0 0 0,0-1 0 0 0,0 1 0 0 0,3 2 0 0 0,10-2-2011 0 0,-14-2 1350 0 0,-1-1-1 0 0,1 1 0 0 0,0-1 1 0 0,0 1-1 0 0,-1-1 0 0 0,1 1 0 0 0,-1-1 1 0 0,1 0-1 0 0,-1 0 0 0 0,4-2 1 0 0,-1-1-1833 0 0,1-1 1 0 0,0 0-1 0 0,-1 0 1 0 0,4-6 0 0 0,-2 3 2230 0 0,0 0-3392 0 0</inkml:trace>
</inkml:ink>
</file>

<file path=ppt/ink/ink1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22:08:50.853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5 0 8586 0 0,'-4'2'10129'0'0,"6"2"-7003"0"0,2 2-4067 0 0,7 16 2489 0 0,-8-17-1273 0 0,0 0 0 0 0,-1-1 1 0 0,1 1-1 0 0,-1 0 0 0 0,2 8 1 0 0,12 60 2172 0 0,9 103 1 0 0,-23-139-1884 0 0,-2-24-347 0 0,0 1 0 0 0,2 0 0 0 0,0-1 0 0 0,4 19 0 0 0,-6-32-218 0 0,0 0 1 0 0,0 0-1 0 0,0 0 1 0 0,0 0-1 0 0,0 0 1 0 0,0 0-1 0 0,0 1 1 0 0,0-1-1 0 0,0 0 1 0 0,1 0-1 0 0,-1 0 1 0 0,0 0-1 0 0,0 0 1 0 0,0 0-1 0 0,0 0 1 0 0,0 0-1 0 0,0 1 1 0 0,0-1-1 0 0,0 0 1 0 0,0 0-1 0 0,0 0 1 0 0,0 0-1 0 0,0 0 1 0 0,0 0-1 0 0,0 0 1 0 0,1 0-1 0 0,-1 0 1 0 0,0 0-1 0 0,0 1 1 0 0,0-1-1 0 0,0 0 1 0 0,0 0-1 0 0,0 0 1 0 0,0 0-1 0 0,0 0 1 0 0,1 0-1 0 0,-1 0 1 0 0,0 0-1 0 0,0 0 1 0 0,0 0-1 0 0,0 0 1 0 0,0 0-1 0 0,0 0 1 0 0,1 0-1 0 0,-1 0 1 0 0,0 0-1 0 0,0 0 1 0 0,0 0-1 0 0,0 0 1 0 0,0 0-1 0 0,0-1 1 0 0,0 1-1 0 0,0 0 1 0 0,1 0-1 0 0,-1 0 1 0 0,5-8 90 0 0,1-11-63 0 0,-2 2-113 0 0,0 0 0 0 0,1 1 0 0 0,1 0-1 0 0,0 1 1 0 0,1-1 0 0 0,10-15 0 0 0,-15 28 70 0 0,0-1 0 0 0,0 1 0 0 0,1 0-1 0 0,-1 0 1 0 0,1 0 0 0 0,-1 0 0 0 0,1 1-1 0 0,0-1 1 0 0,0 1 0 0 0,1 0-1 0 0,-1-1 1 0 0,0 1 0 0 0,1 1 0 0 0,-1-1-1 0 0,1 0 1 0 0,0 1 0 0 0,-1 0 0 0 0,1 0-1 0 0,0 0 1 0 0,0 0 0 0 0,0 1 0 0 0,0 0-1 0 0,0-1 1 0 0,0 1 0 0 0,-1 1 0 0 0,1-1-1 0 0,0 0 1 0 0,0 1 0 0 0,0 0-1 0 0,0 0 1 0 0,-1 0 0 0 0,7 3 0 0 0,-8-3 23 0 0,0 0-1 0 0,0 0 1 0 0,0 0 0 0 0,-1 0 0 0 0,1 0 0 0 0,0 0 0 0 0,-1 0 0 0 0,1 1 0 0 0,-1-1 0 0 0,1 1-1 0 0,-1-1 1 0 0,1 1 0 0 0,-1 0 0 0 0,0 0 0 0 0,0-1 0 0 0,0 1 0 0 0,0 0 0 0 0,1 4 0 0 0,-1-2 20 0 0,0 1 0 0 0,0 0 0 0 0,-1-1 0 0 0,1 1 1 0 0,-1-1-1 0 0,0 1 0 0 0,-1-1 0 0 0,0 7 0 0 0,-2 2 109 0 0,0 0-1 0 0,-1 0 0 0 0,0-1 1 0 0,-1 1-1 0 0,-7 13 0 0 0,9-21-34 0 0,-1 1-1 0 0,0-1 1 0 0,1 0-1 0 0,-2 0 0 0 0,1 0 1 0 0,0-1-1 0 0,-1 0 1 0 0,0 1-1 0 0,0-2 1 0 0,0 1-1 0 0,-1-1 0 0 0,-11 6 1 0 0,10-5 8 0 0,6-3-90 0 0,-1 0 0 0 0,1 0 1 0 0,-1 0-1 0 0,0-1 0 0 0,0 1 0 0 0,1-1 1 0 0,-1 1-1 0 0,0-1 0 0 0,0 1 1 0 0,0-1-1 0 0,1 0 0 0 0,-1 0 1 0 0,0 0-1 0 0,0 0 0 0 0,0 0 1 0 0,0 0-1 0 0,0-1 0 0 0,-2 0 1 0 0,3 1-42 0 0,0-1 1 0 0,0 0 0 0 0,0 1-1 0 0,1-1 1 0 0,-1 0 0 0 0,0 0 0 0 0,1 1-1 0 0,-1-1 1 0 0,0 0 0 0 0,1 0 0 0 0,-1 0-1 0 0,1 0 1 0 0,0 0 0 0 0,-1 0-1 0 0,1 0 1 0 0,0 0 0 0 0,-1 0 0 0 0,1 0-1 0 0,0 0 1 0 0,0 0 0 0 0,0 0-1 0 0,0 0 1 0 0,0 0 0 0 0,0 0 0 0 0,0 0-1 0 0,0 0 1 0 0,1 0 0 0 0,-1 0-1 0 0,0 0 1 0 0,0 0 0 0 0,1 0 0 0 0,-1 0-1 0 0,1 0 1 0 0,-1 0 0 0 0,2-1 0 0 0,15-30-3449 0 0,-12 26 600 0 0,0 0-1 0 0,0 0 1 0 0,0 0 0 0 0,1 1 0 0 0,10-8 0 0 0,6-1-1029 0 0,-16 10 219 0 0</inkml:trace>
</inkml:ink>
</file>

<file path=ppt/ink/ink1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22:08:51.242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92 129 8346 0 0,'11'-61'9850'0'0,"-11"58"-9275"0"0,0-5 396 0 0,0 0 0 0 0,-1 1-1 0 0,-2-14 1 0 0,3 20-889 0 0,0 1 1 0 0,0-1-1 0 0,0 0 0 0 0,0 0 0 0 0,0 0 1 0 0,0 0-1 0 0,-1 0 0 0 0,1 1 0 0 0,0-1 1 0 0,-1 0-1 0 0,1 0 0 0 0,-1 0 0 0 0,1 1 1 0 0,-1-1-1 0 0,1 0 0 0 0,-1 1 1 0 0,1-1-1 0 0,-1 0 0 0 0,0 1 0 0 0,1-1 1 0 0,-1 1-1 0 0,0-1 0 0 0,1 1 0 0 0,-1-1 1 0 0,0 1-1 0 0,0-1 0 0 0,0 1 0 0 0,1 0 1 0 0,-1 0-1 0 0,0-1 0 0 0,0 1 0 0 0,0 0 1 0 0,0 0-1 0 0,0 0 0 0 0,1 0 0 0 0,-1 0 1 0 0,0 0-1 0 0,0 0 0 0 0,0 0 1 0 0,0 0-1 0 0,0 0 0 0 0,1 1 0 0 0,-3-1 1 0 0,-1 2 32 0 0,1 0 1 0 0,-1 0 0 0 0,0 0 0 0 0,0 0 0 0 0,1 1 0 0 0,-1 0-1 0 0,1-1 1 0 0,0 1 0 0 0,0 0 0 0 0,0 0 0 0 0,0 1-1 0 0,1-1 1 0 0,-1 1 0 0 0,-2 5 0 0 0,1-2-52 0 0,1 1 0 0 0,1-1 0 0 0,-1 1 0 0 0,1 0-1 0 0,0 0 1 0 0,1 0 0 0 0,-1 8 0 0 0,2-13-80 0 0,-1-1 0 0 0,1 1 0 0 0,0-1 1 0 0,0 1-1 0 0,0-1 0 0 0,1 1 0 0 0,-1-1 0 0 0,1 1 0 0 0,-1-1 0 0 0,1 1 0 0 0,1 2 1 0 0,-2-5 4 0 0,1 1 0 0 0,-1-1 1 0 0,0 0-1 0 0,0 1 1 0 0,1-1-1 0 0,-1 0 0 0 0,0 1 1 0 0,1-1-1 0 0,-1 0 1 0 0,0 0-1 0 0,1 1 1 0 0,-1-1-1 0 0,1 0 0 0 0,-1 0 1 0 0,0 0-1 0 0,1 1 1 0 0,-1-1-1 0 0,1 0 0 0 0,-1 0 1 0 0,1 0-1 0 0,-1 0 1 0 0,0 0-1 0 0,1 0 1 0 0,-1 0-1 0 0,1 0 0 0 0,1-1-8 0 0,0 1 0 0 0,-1-1-1 0 0,1 1 1 0 0,-1-1-1 0 0,1 0 1 0 0,-1 1 0 0 0,0-1-1 0 0,1 0 1 0 0,-1 0 0 0 0,3-2-1 0 0,0-1 5 0 0,3-2 1 0 0,0 0 0 0 0,0 0 0 0 0,0 1 0 0 0,1 0 0 0 0,12-6 0 0 0,-17 10 35 0 0,-1 0-1 0 0,1 0 1 0 0,-1 1 0 0 0,1-1-1 0 0,0 1 1 0 0,-1 0 0 0 0,1 0-1 0 0,0 0 1 0 0,-1 0 0 0 0,1 0 0 0 0,0 0-1 0 0,-1 1 1 0 0,1-1 0 0 0,0 1-1 0 0,-1 0 1 0 0,1-1 0 0 0,-1 1 0 0 0,1 1-1 0 0,-1-1 1 0 0,0 0 0 0 0,1 0-1 0 0,-1 1 1 0 0,2 2 0 0 0,13 12 415 0 0,-15-13-436 0 0,0-1 0 0 0,0 0 0 0 0,0 1-1 0 0,0-1 1 0 0,0 0 0 0 0,0-1 0 0 0,1 1-1 0 0,-1 0 1 0 0,1-1 0 0 0,-1 1-1 0 0,5 1 1 0 0,4-5-1343 0 0,2-13-5783 0 0,2-17-4966 0 0,-13 28 11457 0 0,0-2-2770 0 0</inkml:trace>
</inkml:ink>
</file>

<file path=ppt/ink/ink1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22:08:51.537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11 1 8842 0 0,'-2'5'726'0'0,"0"0"1"0"0,0 1 0 0 0,1-1-1 0 0,0 1 1 0 0,0-1-1 0 0,0 1 1 0 0,1-1-1 0 0,-1 8 1 0 0,6 49 4547 0 0,-2-32-3720 0 0,7 113 3225 0 0,11 71-2017 0 0,-20-202-2858 0 0,1 0-1 0 0,0 0 1 0 0,1-1-1 0 0,0 1 1 0 0,8 18 0 0 0,-20-47-16377 0 0,-11-19 11244 0 0,16 29 1664 0 0</inkml:trace>
</inkml:ink>
</file>

<file path=ppt/ink/ink1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22:08:51.713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3 33 8514 0 0,'-3'-12'15849'0'0,"10"13"-11768"0"0,5-2-5651 0 0,12-1 2794 0 0,0 1 0 0 0,40 4 0 0 0,-34-2-2493 0 0,31-1 1 0 0,-44-1-496 0 0,24-8-13236 0 0,-23 1 11135 0 0,-12 5 150 0 0</inkml:trace>
</inkml:ink>
</file>

<file path=ppt/ink/ink1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22:08:52.144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1 1 7370 0 0,'1'1'1108'0'0,"0"1"1"0"0,0-1-1 0 0,0 1 1 0 0,0 0-1 0 0,0 0 1 0 0,-1-1 0 0 0,1 1-1 0 0,0 0 1 0 0,0 2-1 0 0,6 41 3555 0 0,-4-20-3221 0 0,2 11-329 0 0,-1 0-1 0 0,-1 51 1 0 0,-11 75 744 0 0,4-90-1455 0 0,6-38-334 0 0,-2-32-74 0 0,0 0-1 0 0,0 0 0 0 0,0-1 1 0 0,1 1-1 0 0,-1 0 1 0 0,1-1-1 0 0,-1 1 0 0 0,1 0 1 0 0,0-1-1 0 0,0 1 1 0 0,-1 0-1 0 0,1-1 0 0 0,0 0 1 0 0,1 1-1 0 0,-1-1 1 0 0,2 3-1 0 0,-2-4-8 0 0,-1 0 0 0 0,1 0 0 0 0,-1 0 0 0 0,1 0 0 0 0,0 0 0 0 0,-1 0 0 0 0,1 0 0 0 0,-1-1 0 0 0,1 1 0 0 0,0 0 0 0 0,-1 0 0 0 0,1 0 0 0 0,-1-1 0 0 0,1 1 0 0 0,-1 0 0 0 0,1-1 0 0 0,-1 1 0 0 0,1 0 0 0 0,-1-1 0 0 0,0 1 0 0 0,1-1 0 0 0,-1 1 0 0 0,1 0 0 0 0,-1-1 0 0 0,0 1 0 0 0,1-1 0 0 0,-1 1 0 0 0,0-1 0 0 0,0 1 0 0 0,1-1 0 0 0,-1 0 0 0 0,11-23-142 0 0,-9 20 107 0 0,8-22-115 0 0,-6 15 71 0 0,1 0 1 0 0,0 0 0 0 0,0 0 0 0 0,12-17-1 0 0,-15 26 87 0 0,0 0-1 0 0,-1 0 0 0 0,1 0 1 0 0,0 0-1 0 0,0 1 0 0 0,0-1 1 0 0,0 0-1 0 0,0 1 0 0 0,0 0 1 0 0,1-1-1 0 0,-1 1 0 0 0,1 0 1 0 0,-1 0-1 0 0,0 0 0 0 0,1 0 1 0 0,-1 1-1 0 0,1-1 0 0 0,0 1 1 0 0,-1 0-1 0 0,1-1 0 0 0,-1 1 1 0 0,1 0-1 0 0,0 1 0 0 0,-1-1 0 0 0,1 0 1 0 0,-1 1-1 0 0,4 0 0 0 0,-3 0 47 0 0,-1 0 0 0 0,1 0 0 0 0,-1 0 0 0 0,0 0 0 0 0,1 0 0 0 0,-1 1-1 0 0,0-1 1 0 0,0 1 0 0 0,0-1 0 0 0,0 1 0 0 0,0 0 0 0 0,0 0 0 0 0,-1 0 0 0 0,1 0-1 0 0,-1 0 1 0 0,1 0 0 0 0,1 3 0 0 0,0 3 300 0 0,0 0 0 0 0,0 0 0 0 0,3 16-1 0 0,-5-18-255 0 0,1 1 0 0 0,0-1 0 0 0,0 0-1 0 0,0 0 1 0 0,0 0 0 0 0,1 0-1 0 0,4 6 1 0 0,-2-5 723 0 0</inkml:trace>
</inkml:ink>
</file>

<file path=ppt/ink/ink1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22:08:54.399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12 135 8554 0 0,'0'0'129'0'0,"-1"0"1"0"0,0-1-1 0 0,0 1 1 0 0,1-1-1 0 0,-1 0 1 0 0,0 1-1 0 0,0-1 1 0 0,1 1-1 0 0,-1-1 1 0 0,1 0-1 0 0,-1 0 1 0 0,1 1-1 0 0,-1-1 1 0 0,1 0-1 0 0,-1 0 1 0 0,1 0-1 0 0,-1 1 1 0 0,1-1-1 0 0,0 0 1 0 0,0 0-1 0 0,-1 0 1 0 0,1 0-1 0 0,0 0 1 0 0,0 0-1 0 0,0-1 1 0 0,0-1 98 0 0,1 1 0 0 0,-1-1 0 0 0,1 0 0 0 0,-1 0 0 0 0,1 0 0 0 0,0 0 1 0 0,0 1-1 0 0,2-4 0 0 0,2-4 128 0 0,1 1 1 0 0,0 0-1 0 0,11-12 0 0 0,-13 16-267 0 0,-1 1 66 0 0,0 0 0 0 0,1 0 0 0 0,0 1 0 0 0,0-1 0 0 0,0 1 0 0 0,5-4 0 0 0,-7 7-22 0 0,-1-1-1 0 0,0 1 0 0 0,1-1 1 0 0,0 1-1 0 0,-1-1 0 0 0,1 1 1 0 0,-1 0-1 0 0,1 0 0 0 0,-1 0 1 0 0,1 0-1 0 0,-1 0 0 0 0,1 0 1 0 0,0 0-1 0 0,-1 0 0 0 0,1 1 1 0 0,-1-1-1 0 0,1 0 0 0 0,-1 1 1 0 0,1 0-1 0 0,-1-1 0 0 0,0 1 1 0 0,1 0-1 0 0,-1 0 0 0 0,2 1 1 0 0,2 1 256 0 0,-1 1 1 0 0,0 0 0 0 0,-1 0 0 0 0,1 0-1 0 0,-1 0 1 0 0,6 9 0 0 0,-6-8-145 0 0,1 0 0 0 0,0-1 1 0 0,0 1-1 0 0,0 0 0 0 0,9 7 0 0 0,-1-3 163 0 0,0 0-1 0 0,1-1 1 0 0,1 0-1 0 0,-1-1 1 0 0,18 6-1 0 0,-26-11-366 0 0,0-1-1 0 0,0 0 1 0 0,0 0-1 0 0,0 0 1 0 0,0-1-1 0 0,0 1 1 0 0,0-1-1 0 0,1 0 1 0 0,-1-1-1 0 0,0 0 1 0 0,0 1-1 0 0,0-2 1 0 0,0 1-1 0 0,0 0 1 0 0,-1-1-1 0 0,1 0 1 0 0,0 0-1 0 0,-1-1 1 0 0,8-4 0 0 0,-6 3-65 0 0,-1 0 0 0 0,0 0 0 0 0,0-1 0 0 0,8-9 0 0 0,0-6-4772 0 0,-9-2-9881 0 0,-4 19 10918 0 0</inkml:trace>
</inkml:ink>
</file>

<file path=ppt/ink/ink1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22:08:54.914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11 156 8274 0 0,'-8'-2'11274'0'0,"6"-2"-6943"0"0,8-10-3991 0 0,-4 11-46 0 0,58-120 122 0 0,-60 123-370 0 0,0-1-1 0 0,1 1 1 0 0,-1-1-1 0 0,0 1 1 0 0,0-1-1 0 0,0 1 1 0 0,1-1-1 0 0,-1 1 1 0 0,0-1-1 0 0,0 1 1 0 0,1 0-1 0 0,-1-1 1 0 0,0 1-1 0 0,1-1 1 0 0,-1 1-1 0 0,0 0 1 0 0,1 0-1 0 0,-1-1 1 0 0,1 1-1 0 0,-1 0 1 0 0,1-1-1 0 0,-1 1 1 0 0,0 0-1 0 0,1 0 1 0 0,-1 0-1 0 0,1 0 1 0 0,-1-1-1 0 0,1 1 1 0 0,0 1 23 0 0,0-1 0 0 0,-1 1 1 0 0,1-1-1 0 0,-1 1 0 0 0,1-1 0 0 0,-1 1 1 0 0,1 0-1 0 0,-1-1 0 0 0,0 1 1 0 0,1-1-1 0 0,-1 1 0 0 0,0 0 0 0 0,1 0 1 0 0,-1-1-1 0 0,0 1 0 0 0,1 1 1 0 0,6 42 1280 0 0,-6-35-1344 0 0,26 129 1673 0 0,-16-85-1306 0 0,-8-40-356 0 0,1 0 0 0 0,0 1 1 0 0,1-2-1 0 0,10 22 0 0 0,8-3-7604 0 0,-9-40-8481 0 0,-14 5 12363 0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3T22:28:36.995"/>
    </inkml:context>
    <inkml:brush xml:id="br0">
      <inkml:brushProperty name="width" value="0.05" units="cm"/>
      <inkml:brushProperty name="height" value="0.05" units="cm"/>
      <inkml:brushProperty name="color" value="#BF9CFE"/>
    </inkml:brush>
  </inkml:definitions>
  <inkml:trace contextRef="#ctx0" brushRef="#br0">17 58 8466 0 0,'-5'2'160'0'0,"5"-2"-156"0"0,0 0 0 0 0,0 0 0 0 0,0 0 0 0 0,0 0 0 0 0,-1 1-1 0 0,1-1 1 0 0,0 0 0 0 0,0 0 0 0 0,0 0 0 0 0,0 0 0 0 0,0 0 0 0 0,-1 1 0 0 0,1-1 0 0 0,0 0 0 0 0,0 0-1 0 0,0 0 1 0 0,0 0 0 0 0,-1 0 0 0 0,1 0 0 0 0,0 0 0 0 0,0 0 0 0 0,0 0 0 0 0,-1 0 0 0 0,1 0 0 0 0,0 0-1 0 0,0 0 1 0 0,0 0 0 0 0,-1 0 0 0 0,1 0 0 0 0,0 0 0 0 0,0 0 0 0 0,0 0 0 0 0,-1 0 0 0 0,1 0-1 0 0,0 0 1 0 0,0 0 0 0 0,0 0 0 0 0,0 0 0 0 0,-1 0 0 0 0,1-1 0 0 0,0 1 0 0 0,0 0 0 0 0,0 0 0 0 0,0 0-1 0 0,-1 0 1 0 0,1 0 0 0 0,0-1 0 0 0,0 1 0 0 0,0 0 0 0 0,0 0 0 0 0,0 0 0 0 0,0 0 0 0 0,0-1 0 0 0,0 1 18 0 0,-1 0-7 0 0,1 0-1 0 0,0 0 1 0 0,0 0-1 0 0,0 0 0 0 0,0 0 1 0 0,0 0-1 0 0,0 0 1 0 0,0 0-1 0 0,-1 0 1 0 0,1 0-1 0 0,0 0 0 0 0,0 0 1 0 0,0 0-1 0 0,0 0 1 0 0,0 0-1 0 0,0 0 1 0 0,0 0-1 0 0,-1 0 1 0 0,1-1-1 0 0,0 1 0 0 0,0 0 1 0 0,0 0-1 0 0,0 0 1 0 0,0 0-1 0 0,0 0 1 0 0,0 0-1 0 0,0 0 0 0 0,0 0 1 0 0,0 0-1 0 0,0 0 1 0 0,0-1-1 0 0,-1 1 1 0 0,1 0-1 0 0,0 0 1 0 0,0 0-1 0 0,0 0 0 0 0,0 0 1 0 0,0 0-1 0 0,0 0 1 0 0,0-1-1 0 0,0 1 1 0 0,0 0-1 0 0,0 0 1 0 0,0 0-1 0 0,0 0 0 0 0,0 0 1 0 0,0 0-1 0 0,0 0 1 0 0,0-1-1 0 0,1 1 1 0 0,5-6 2209 0 0,-5 5-2112 0 0,0 1 0 0 0,-1-1-1 0 0,1 1 1 0 0,0-1 0 0 0,0 1 0 0 0,0 0-1 0 0,0-1 1 0 0,0 1 0 0 0,0 0 0 0 0,0 0-1 0 0,0 0 1 0 0,0 0 0 0 0,0 0 0 0 0,0 0-1 0 0,0 0 1 0 0,0 0 0 0 0,0 0 0 0 0,0 0-1 0 0,0 0 1 0 0,0 1 0 0 0,0-1 0 0 0,0 0-1 0 0,0 1 1 0 0,1 0 0 0 0,2 1 17 0 0,1-1 0 0 0,-1 0 0 0 0,0 0 0 0 0,0-1 0 0 0,1 1 0 0 0,-1-1 0 0 0,0 0 1 0 0,1 0-1 0 0,-1 0 0 0 0,0 0 0 0 0,1-1 0 0 0,-1 0 0 0 0,0 0 0 0 0,6-2 0 0 0,10-1 185 0 0,31-6 211 0 0,-35 6-440 0 0,1 1 0 0 0,-1 0 0 0 0,18 0 0 0 0,-31 4 10 0 0,0-1 1 0 0,0 0-1 0 0,0 0 0 0 0,0-1 1 0 0,0 1-1 0 0,0-1 0 0 0,-1 1 1 0 0,1-1-1 0 0,0 0 0 0 0,0 0 1 0 0,-1 0-1 0 0,1-1 0 0 0,0 1 0 0 0,3-3 1 0 0,-4 1 51 0 0,6-3-8 0 0,-8 6-108 0 0,0 0 0 0 0,0 0 0 0 0,0 0-1 0 0,1 0 1 0 0,-1 0 0 0 0,0 0 0 0 0,0 0 0 0 0,0 0 0 0 0,0 0 0 0 0,1 1 0 0 0,-1-1 0 0 0,0 0-1 0 0,0 0 1 0 0,0 0 0 0 0,0 0 0 0 0,0 0 0 0 0,0 0 0 0 0,1 0 0 0 0,-1 1 0 0 0,0-1-1 0 0,0 0 1 0 0,0 0 0 0 0,0 0 0 0 0,0 0 0 0 0,0 0 0 0 0,0 1 0 0 0,0-1 0 0 0,0 0-1 0 0,0 0 1 0 0,1 0 0 0 0,-1 0 0 0 0,0 0 0 0 0,0 1 0 0 0,0-1 0 0 0,0 0 0 0 0,0 0-1 0 0,0 0 1 0 0,0 0 0 0 0,0 1 0 0 0,0-1 0 0 0,-1 0 0 0 0,1 0 0 0 0,0 0 0 0 0,0 0-1 0 0,0 1 1 0 0,0-1 0 0 0,0 0 0 0 0,-4 146-2 0 0,8-126-1038 0 0,-4-20 730 0 0,0 0-1 0 0,1 1 0 0 0,-1-1 0 0 0,0 1 0 0 0,0-1 0 0 0,1 0 0 0 0,-1 1 0 0 0,0-1 1 0 0,1 0-1 0 0,-1 1 0 0 0,0-1 0 0 0,1 0 0 0 0,-1 0 0 0 0,0 1 0 0 0,1-1 1 0 0,-1 0-1 0 0,1 0 0 0 0,-1 1 0 0 0,0-1 0 0 0,1 0 0 0 0,-1 0 0 0 0,1 0 0 0 0,-1 0 1 0 0,1 0-1 0 0,6 2-5077 0 0</inkml:trace>
</inkml:ink>
</file>

<file path=ppt/ink/ink1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22:08:55.321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2 35 8802 0 0,'5'-13'13461'0'0,"-8"75"-9212"0"0,1-37-3638 0 0,1 1 1 0 0,2 29 0 0 0,0-48-596 0 0,0 0 0 0 0,0 0 0 0 0,0 0 1 0 0,1 0-1 0 0,0 0 0 0 0,1 0 0 0 0,-1-1 1 0 0,1 1-1 0 0,1-1 0 0 0,-1 0 1 0 0,1 0-1 0 0,7 8 0 0 0,-10-12-15 0 0,1 0 0 0 0,0 0-1 0 0,0 0 1 0 0,-1-1 0 0 0,1 1-1 0 0,0 0 1 0 0,1-1 0 0 0,-1 0 0 0 0,0 0-1 0 0,0 1 1 0 0,1-1 0 0 0,-1 0 0 0 0,0-1-1 0 0,1 1 1 0 0,-1 0 0 0 0,1-1 0 0 0,-1 1-1 0 0,1-1 1 0 0,-1 0 0 0 0,1 0-1 0 0,-1 0 1 0 0,1 0 0 0 0,-1 0 0 0 0,1-1-1 0 0,-1 1 1 0 0,1-1 0 0 0,-1 0 0 0 0,1 1-1 0 0,-1-1 1 0 0,0 0 0 0 0,1-1 0 0 0,1 0-1 0 0,1-1 1 0 0,0-1-1 0 0,-1 1 1 0 0,1-1 0 0 0,-1 0-1 0 0,0 0 1 0 0,0-1-1 0 0,0 1 1 0 0,0-1 0 0 0,-1 1-1 0 0,0-1 1 0 0,0-1 0 0 0,4-9-1 0 0,-3 7 57 0 0,-1-1-1 0 0,0 0 1 0 0,0 1-1 0 0,-1-1 1 0 0,0 0-1 0 0,-1 0 1 0 0,0 0-1 0 0,0 0 1 0 0,-1 0-1 0 0,0-1 1 0 0,0 1-1 0 0,-1 0 1 0 0,-1 0-1 0 0,1 0 1 0 0,-1 0-1 0 0,-1 1 1 0 0,0-1-1 0 0,-5-10 1 0 0,6 15 20 0 0,0 0 0 0 0,0 0 0 0 0,0 1 1 0 0,-1-1-1 0 0,0 1 0 0 0,1 0 0 0 0,-1-1 0 0 0,-1 1 1 0 0,1 1-1 0 0,0-1 0 0 0,-1 0 0 0 0,1 1 1 0 0,-8-4-1 0 0,7 5-49 0 0,1 0-1 0 0,0 0 1 0 0,0 0 0 0 0,-1 1-1 0 0,1-1 1 0 0,0 1 0 0 0,-1 0-1 0 0,1 0 1 0 0,0 1 0 0 0,-1-1-1 0 0,1 1 1 0 0,0-1 0 0 0,-1 1-1 0 0,1 0 1 0 0,0 0 0 0 0,0 0-1 0 0,0 1 1 0 0,-6 3 0 0 0,8-5-132 0 0,-1 1 0 0 0,1-1-1 0 0,0 1 1 0 0,-1 0 0 0 0,1 0 0 0 0,0 0 0 0 0,0 0 0 0 0,-1 0 0 0 0,1 0 0 0 0,0 0 0 0 0,0 1 0 0 0,0-1 0 0 0,0 0 0 0 0,0 0 0 0 0,0 1 0 0 0,1-1-1 0 0,-1 1 1 0 0,0-1 0 0 0,1 1 0 0 0,-1-1 0 0 0,1 1 0 0 0,0-1 0 0 0,-1 1 0 0 0,1-1 0 0 0,0 3 0 0 0,0-2-519 0 0,1 0 0 0 0,-1-1 1 0 0,1 1-1 0 0,0 0 0 0 0,0-1 0 0 0,0 1 1 0 0,0 0-1 0 0,0-1 0 0 0,0 1 0 0 0,0-1 1 0 0,0 0-1 0 0,0 1 0 0 0,1-1 0 0 0,-1 0 1 0 0,0 0-1 0 0,1 0 0 0 0,-1 0 0 0 0,1 0 1 0 0,0 0-1 0 0,-1 0 0 0 0,1-1 0 0 0,3 2 1 0 0,9 3-3929 0 0,8 1 3271 0 0,1 0-1276 0 0,-16-3-1267 0 0</inkml:trace>
</inkml:ink>
</file>

<file path=ppt/ink/ink1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22:08:55.709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2 101 8066 0 0,'24'-24'2301'0'0,"-19"18"-708"0"0,0-1 0 0 0,0 0 0 0 0,-1 0 0 0 0,0-1 0 0 0,-1 1 0 0 0,0-1 0 0 0,4-14 1 0 0,-7 21-1543 0 0,0 1 1 0 0,1 0 0 0 0,-1 0-1 0 0,0 0 1 0 0,0 0 0 0 0,0 0-1 0 0,0 0 1 0 0,0 0 0 0 0,0 0-1 0 0,0 0 1 0 0,0-1 0 0 0,0 1-1 0 0,0 0 1 0 0,0 0 0 0 0,0 0-1 0 0,0 0 1 0 0,0 0 0 0 0,0 0-1 0 0,0 0 1 0 0,0 0 0 0 0,0-1-1 0 0,0 1 1 0 0,0 0 0 0 0,0 0-1 0 0,0 0 1 0 0,0 0 0 0 0,0 0-1 0 0,0 0 1 0 0,0 0 0 0 0,0 0-1 0 0,0-1 1 0 0,0 1 0 0 0,0 0-1 0 0,0 0 1 0 0,0 0 0 0 0,0 0-1 0 0,-1 0 1 0 0,1 0 0 0 0,0 0-1 0 0,0 0 1 0 0,0 0 0 0 0,0 0 0 0 0,0 0-1 0 0,0-1 1 0 0,0 1 0 0 0,0 0-1 0 0,0 0 1 0 0,0 0 0 0 0,-1 0-1 0 0,1 0 1 0 0,0 0 0 0 0,0 0-1 0 0,0 0 1 0 0,0 0 0 0 0,0 0-1 0 0,-8 5 1068 0 0,-5 8-429 0 0,9-7-582 0 0,-1 0 0 0 0,2 0 0 0 0,-1 1 0 0 0,1-1 0 0 0,0 1 0 0 0,0 0 0 0 0,1 0 0 0 0,0 0 0 0 0,-2 12 0 0 0,1 1 185 0 0,1 0 1 0 0,0 25-1 0 0,3-40-272 0 0,-1 0-1 0 0,1-1 0 0 0,-1 1 1 0 0,1 0-1 0 0,0 0 0 0 0,1 0 1 0 0,0-1-1 0 0,-1 1 0 0 0,1 0 1 0 0,1-1-1 0 0,-1 0 0 0 0,1 1 0 0 0,-1-1 1 0 0,1 0-1 0 0,6 6 0 0 0,-7-8-3 0 0,0-1-1 0 0,0 1 1 0 0,0 0-1 0 0,0-1 1 0 0,0 1-1 0 0,1-1 1 0 0,-1 0-1 0 0,0 0 1 0 0,1 0-1 0 0,-1 0 1 0 0,1 0-1 0 0,-1 0 1 0 0,1-1-1 0 0,-1 1 1 0 0,1-1-1 0 0,0 0 1 0 0,-1 0-1 0 0,1 0 1 0 0,-1 0-1 0 0,1 0 1 0 0,0 0-1 0 0,-1-1 1 0 0,1 1-1 0 0,-1-1 1 0 0,1 0-1 0 0,-1 0 1 0 0,1 0-1 0 0,-1 0 1 0 0,0 0-1 0 0,4-3 1 0 0,-1 2 24 0 0,-1-1 1 0 0,0 0 0 0 0,0 0 0 0 0,-1-1 0 0 0,1 1 0 0 0,-1-1 0 0 0,0 0 0 0 0,0 0 0 0 0,0 0-1 0 0,0 0 1 0 0,0 0 0 0 0,-1-1 0 0 0,2-4 0 0 0,-3 5-4 0 0,0 1-1 0 0,0 0 1 0 0,0-1 0 0 0,-1 1-1 0 0,1 0 1 0 0,-1-1 0 0 0,0 1 0 0 0,0-1-1 0 0,0 1 1 0 0,-1-1 0 0 0,1 1-1 0 0,-1-1 1 0 0,0 1 0 0 0,0 0-1 0 0,0-1 1 0 0,0 1 0 0 0,0 0-1 0 0,-1 0 1 0 0,-2-5 0 0 0,-14-28 164 0 0,16 30-189 0 0,-1-1 0 0 0,0 1 1 0 0,0 0-1 0 0,-1 0 0 0 0,0 0 0 0 0,-8-10 1 0 0,11 15-25 0 0,0 0 0 0 0,-1 0 1 0 0,1 1-1 0 0,0-1 0 0 0,0 0 1 0 0,0 1-1 0 0,-1-1 1 0 0,1 1-1 0 0,0 0 0 0 0,-1-1 1 0 0,1 1-1 0 0,-1 0 0 0 0,0 0 1 0 0,0 0-495 0 0,1-1 0 0 0,0 1 0 0 0,0 0 0 0 0,0 0 0 0 0,-1 0 1 0 0,1-1-1 0 0,0 1 0 0 0,0-1 0 0 0,0 1 0 0 0,0-1 0 0 0,0 1 0 0 0,-2-2 0 0 0</inkml:trace>
</inkml:ink>
</file>

<file path=ppt/ink/ink1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22:08:56.433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6 8 8354 0 0,'-6'-7'10201'0'0,"9"12"-4007"0"0,0 4-7618 0 0,17 135 5830 0 0,-16-98-3395 0 0,-4-45-991 0 0,0 0 0 0 0,0 1-1 0 0,0-1 1 0 0,1 0 0 0 0,-1 0-1 0 0,0 0 1 0 0,0 0 0 0 0,1 0 0 0 0,-1 0-1 0 0,0 1 1 0 0,1-1 0 0 0,-1 0-1 0 0,1 0 1 0 0,-1 0 0 0 0,2 1-1 0 0,-1-2-16 0 0,0 0 0 0 0,0-1 0 0 0,-1 1 0 0 0,1-1 0 0 0,0 1 0 0 0,-1-1 0 0 0,1 1 0 0 0,-1-1 0 0 0,1 1 0 0 0,0-1 0 0 0,-1 0 0 0 0,1 1 0 0 0,-1-1 0 0 0,0 0 0 0 0,1 1 0 0 0,-1-1 0 0 0,0 0-1 0 0,1 0 1 0 0,-1 1 0 0 0,0-1 0 0 0,1-2 0 0 0,0 0 3 0 0,4-9-45 0 0,1 0 0 0 0,12-20-1 0 0,-16 29 38 0 0,0 0 0 0 0,0 1 1 0 0,0-1-1 0 0,0 1 0 0 0,1-1 0 0 0,-1 1 0 0 0,1 0 1 0 0,0 0-1 0 0,-1 0 0 0 0,1 0 0 0 0,0 1 0 0 0,0-1 1 0 0,0 1-1 0 0,0 0 0 0 0,0 0 0 0 0,5-1 1 0 0,-6 1 4 0 0,-1 1 1 0 0,1 0-1 0 0,-1 0 1 0 0,0 0-1 0 0,1 0 1 0 0,-1 0-1 0 0,1 0 1 0 0,-1 1-1 0 0,1-1 1 0 0,-1 0-1 0 0,0 1 1 0 0,1-1 0 0 0,-1 1-1 0 0,0-1 1 0 0,0 1-1 0 0,1 0 1 0 0,-1-1-1 0 0,0 1 1 0 0,1 1-1 0 0,16 21 746 0 0,-4-5 781 0 0,-14-18-1512 0 0,0 1 0 0 0,0-1 0 0 0,1 0-1 0 0,-1 0 1 0 0,0 0 0 0 0,0 0 0 0 0,0 0 0 0 0,0 0-1 0 0,1 0 1 0 0,-1 1 0 0 0,0-1 0 0 0,0 0-1 0 0,0 0 1 0 0,1 0 0 0 0,-1 0 0 0 0,0 0 0 0 0,0 0-1 0 0,0 0 1 0 0,1 0 0 0 0,-1 0 0 0 0,0 0-1 0 0,0 0 1 0 0,0 0 0 0 0,0 0 0 0 0,1 0 0 0 0,-1 0-1 0 0,0-1 1 0 0,0 1 0 0 0,0 0 0 0 0,1 0-1 0 0,-1 0 1 0 0,0 0 0 0 0,0 0 0 0 0,0 0 0 0 0,0 0-1 0 0,1 0 1 0 0,-1-1 0 0 0,0 1 0 0 0,0 0-1 0 0,0 0 1 0 0,0 0 0 0 0,0 0 0 0 0,0-1 0 0 0,0 1-1 0 0,1 0 1 0 0,-1 0 0 0 0,0 0 0 0 0,0 0-1 0 0,0-1 1 0 0,0 1 0 0 0,0 0 0 0 0,7-19 183 0 0,-7 17-204 0 0,0-1 0 0 0,1 1-1 0 0,0 0 1 0 0,-1-1 0 0 0,1 1 0 0 0,0 0-1 0 0,0-1 1 0 0,0 1 0 0 0,1 0-1 0 0,-1 0 1 0 0,0 0 0 0 0,1 0-1 0 0,-1 0 1 0 0,1 0 0 0 0,0 1-1 0 0,3-4 1 0 0,-3 5 1 0 0,0 0 0 0 0,0 0 0 0 0,-1 0 0 0 0,1 0 0 0 0,0 0 1 0 0,0 0-1 0 0,0 1 0 0 0,0-1 0 0 0,0 1 0 0 0,-1-1 0 0 0,1 1 0 0 0,0 0 0 0 0,0-1 0 0 0,-1 1 0 0 0,1 0 1 0 0,-1 0-1 0 0,3 2 0 0 0,27 24 24 0 0,-14-11-34 0 0,-8-11 2096 0 0,0-1-4245 0 0,-7-4 929 0 0,0 0-1 0 0,-1 1 1 0 0,1-1 0 0 0,0 0 0 0 0,0 0-1 0 0,-1 0 1 0 0,1 0 0 0 0,0 0-1 0 0,0-1 1 0 0,-1 1 0 0 0,1 0-1 0 0,0-1 1 0 0,0 1 0 0 0,-1-1 0 0 0,4-1-1 0 0,5-8-4619 0 0,-7 6 2092 0 0</inkml:trace>
</inkml:ink>
</file>

<file path=ppt/ink/ink1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22:08:56.838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1 36 7450 0 0,'0'-2'161'0'0,"0"-1"0"0"0,0 1 0 0 0,0 0 0 0 0,0-1 1 0 0,1 1-1 0 0,-1 0 0 0 0,1 0 0 0 0,0-1 1 0 0,-1 1-1 0 0,3-3 0 0 0,11-3 16900 0 0,-14 9-16813 0 0,8 22 3801 0 0,6 39-5120 0 0,-12-53 2281 0 0,5 34-777 0 0,-2 1 1 0 0,-2 67-1 0 0,0-16-257 0 0,-3-18-652 0 0,10-105-6796 0 0,7-58-6722 0 0,-1 2 10606 0 0,-14 71-101 0 0</inkml:trace>
</inkml:ink>
</file>

<file path=ppt/ink/ink1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22:08:57.211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96 9 8074 0 0,'15'-9'15992'0'0,"-17"16"-13436"0"0,-47 76-143 0 0,7-14-1176 0 0,39-65-1199 0 0,1 1 1 0 0,0-1 0 0 0,0 1-1 0 0,0-1 1 0 0,0 1-1 0 0,1-1 1 0 0,0 1-1 0 0,0 0 1 0 0,-1 9 0 0 0,3-13-22 0 0,-1 1 1 0 0,0 0-1 0 0,1 0 0 0 0,-1 0 1 0 0,1-1-1 0 0,-1 1 1 0 0,1 0-1 0 0,0-1 1 0 0,0 1-1 0 0,0-1 1 0 0,0 1-1 0 0,0-1 1 0 0,0 1-1 0 0,0-1 0 0 0,0 0 1 0 0,1 1-1 0 0,-1-1 1 0 0,0 0-1 0 0,1 0 1 0 0,-1 0-1 0 0,1 0 1 0 0,-1 0-1 0 0,1 0 1 0 0,0-1-1 0 0,-1 1 1 0 0,1 0-1 0 0,0-1 0 0 0,0 1 1 0 0,2-1-1 0 0,81 32 669 0 0,-58-21-236 0 0,53 14 0 0 0,-75-24-573 0 0,-1 1 0 0 0,1-1 0 0 0,0 1 0 0 0,-1 0 0 0 0,6 3 0 0 0,-8-4 71 0 0,-1 0 0 0 0,0 0 0 0 0,1-1 0 0 0,-1 1 0 0 0,0 0 0 0 0,0 0 0 0 0,0 0 0 0 0,0 0 0 0 0,0 0 0 0 0,0 1 0 0 0,0-1 0 0 0,-1 0 0 0 0,1 0 0 0 0,0 1 0 0 0,0-1 0 0 0,-1 0 0 0 0,1 1 0 0 0,-1-1 0 0 0,0 0 0 0 0,1 1 0 0 0,-1 2 0 0 0</inkml:trace>
</inkml:ink>
</file>

<file path=ppt/ink/ink1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22:09:48.453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12 129 6185 0 0,'-11'3'13561'0'0,"13"1"-12948"0"0,1-1 1 0 0,0 0-1 0 0,-1 0 1 0 0,1 0-1 0 0,1 0 1 0 0,-1 0-1 0 0,0 0 1 0 0,1-1-1 0 0,6 4 1 0 0,41 21-298 0 0,-35-20 237 0 0,-3 0-285 0 0,0 0 0 0 0,-1 0 0 0 0,0 2 0 0 0,0-1 0 0 0,-1 1 0 0 0,18 18 0 0 0,-24-21-102 0 0,0 1 0 0 0,0-1 0 0 0,0 1 0 0 0,-1 0 0 0 0,0 0 0 0 0,-1 0 0 0 0,0 1 0 0 0,0-1 0 0 0,0 1 0 0 0,-1 0 0 0 0,0 0 0 0 0,0 0 1 0 0,0 13-1 0 0,-2-13-64 0 0,0-1 1 0 0,0 1 0 0 0,-1 0 0 0 0,0 0-1 0 0,0-1 1 0 0,-1 1 0 0 0,0-1 0 0 0,-1 1-1 0 0,1-1 1 0 0,-2 0 0 0 0,-3 9 0 0 0,5-13-86 0 0,0 0 1 0 0,0 0 0 0 0,0 0 0 0 0,0 0 0 0 0,0-1-1 0 0,-1 1 1 0 0,1-1 0 0 0,-1 1 0 0 0,0-1 0 0 0,0 0-1 0 0,0 0 1 0 0,0 0 0 0 0,0-1 0 0 0,0 1 0 0 0,0-1-1 0 0,0 1 1 0 0,-1-1 0 0 0,1 0 0 0 0,0 0 0 0 0,-1-1 0 0 0,1 1-1 0 0,-1-1 1 0 0,1 1 0 0 0,-1-1 0 0 0,1 0 0 0 0,-8-1-1 0 0,10 0-20 0 0,-1 1-1 0 0,1-1 1 0 0,0 1 0 0 0,-1-1-1 0 0,1 1 1 0 0,-1-1-1 0 0,1 0 1 0 0,0 1-1 0 0,0-1 1 0 0,-1 0-1 0 0,1 0 1 0 0,0 0 0 0 0,0 0-1 0 0,0 0 1 0 0,0 0-1 0 0,0-1 1 0 0,0 1-1 0 0,-1-2 1 0 0,0 0 8 0 0,1-1 1 0 0,-1 0-1 0 0,1 1 1 0 0,-1-1-1 0 0,1 0 1 0 0,-1-6-1 0 0,0-4-22 0 0,1 0-1 0 0,1 1 1 0 0,0-15-1 0 0,1 9-6 0 0,0 0 0 0 0,2 0-1 0 0,0 0 1 0 0,1 0 0 0 0,1 1 0 0 0,0-1-1 0 0,2 1 1 0 0,0 0 0 0 0,1 1 0 0 0,1 0-1 0 0,15-23 1 0 0,-3 12 9 0 0,1 2 0 0 0,1 0 0 0 0,2 2-1 0 0,40-33 1 0 0,-49 50 87 0 0,-16 7-65 0 0,0 0-1 0 0,1 0 1 0 0,-1 0-1 0 0,1 0 0 0 0,-1 0 1 0 0,0 0-1 0 0,1 0 1 0 0,-1 0-1 0 0,1 1 0 0 0,-1-1 1 0 0,0 0-1 0 0,1 0 1 0 0,-1 0-1 0 0,0 1 0 0 0,1-1 1 0 0,-1 0-1 0 0,0 0 1 0 0,1 1-1 0 0,-1-1 0 0 0,0 0 1 0 0,0 0-1 0 0,1 1 1 0 0,-1-1-1 0 0,0 1 0 0 0,1 2 33 0 0,0 0 0 0 0,0 1-1 0 0,0-1 1 0 0,0 0 0 0 0,-1 1-1 0 0,0-1 1 0 0,0 4-1 0 0,1 3-12 0 0,6 82-26 0 0,-6-87-1055 0 0,0 2-7482 0 0,8-18-4270 0 0,-5 3 10339 0 0,0 2-87 0 0,-2 1-1638 0 0</inkml:trace>
</inkml:ink>
</file>

<file path=ppt/ink/ink1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22:05:33.589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12 1 9458 0 0,'-1'0'148'0'0,"1"0"-1"0"0,-1 0 1 0 0,0 0 0 0 0,1 1-1 0 0,-1-1 1 0 0,1 0 0 0 0,-1 0 0 0 0,1 1-1 0 0,-1-1 1 0 0,1 0 0 0 0,-1 1-1 0 0,1-1 1 0 0,-1 1 0 0 0,1-1-1 0 0,0 1 1 0 0,-1-1 0 0 0,1 1-1 0 0,0-1 1 0 0,-1 1 0 0 0,1-1 0 0 0,0 1-1 0 0,-1-1 1 0 0,1 1 0 0 0,0 0-1 0 0,0-1 1 0 0,0 1 0 0 0,0-1-1 0 0,0 1 1 0 0,0 0 0 0 0,0-1-1 0 0,0 1 1 0 0,0 0 0 0 0,0-1 0 0 0,0 1-1 0 0,0-1 1 0 0,0 1 0 0 0,0 0-1 0 0,0-1 1 0 0,1 1 0 0 0,-1-1-1 0 0,0 2 1 0 0,10 33 1923 0 0,-7-26-1624 0 0,23 95 1811 0 0,20 181 1 0 0,-28-60-1047 0 0,-11-130-685 0 0,8 135-23 0 0,23 235 629 0 0,-3-23-280 0 0,-23-242-675 0 0,-7-174-725 0 0,0-22-1303 0 0,0-17-1257 0 0,-1-40-5837 0 0,-4 0 5479 0 0,-1 47 3350 0 0,1-11-3479 0 0</inkml:trace>
</inkml:ink>
</file>

<file path=ppt/ink/ink1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22:05:34.898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89 10210 0 0,'10'-3'5395'0'0,"57"-16"-1677"0"0,-2 12-2370 0 0,107 3 1 0 0,-51 3-946 0 0,117 1-28 0 0,-78-2-383 0 0,159 4 318 0 0,152-3-54 0 0,-212-15 111 0 0,234-3 47 0 0,44 34 141 0 0,288 3 456 0 0,321-59-7 0 0,-906 30-769 0 0,480 42-1 0 0,-662-25-164 0 0,1-3 1 0 0,-1-2-1 0 0,67-8 0 0 0,-112 5-155 0 0,1-1 1241 0 0,-13 6-320 0 0,-7 4-6 0 0,5-5-800 0 0,-1 0 0 0 0,1 0 0 0 0,-1 1 0 0 0,1-1 0 0 0,0 0 0 0 0,0 0 0 0 0,0 1 0 0 0,1-1 0 0 0,-1 1-1 0 0,0-1 1 0 0,1 1 0 0 0,-1 3 0 0 0,0 37-86 0 0,1-18 82 0 0,1 241 138 0 0,1-215-174 0 0,4 333-68 0 0,2 87 222 0 0,13-71-274 0 0,-19-366 154 0 0,-1 210 96 0 0,0-148-143 0 0,1-34 58 0 0,3 39-237 0 0,-6-119-2742 0 0,-3-31-14336 0 0,2 33 15370 0 0,0 10-1808 0 0</inkml:trace>
</inkml:ink>
</file>

<file path=ppt/ink/ink1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22:05:36.577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1 101 9594 0 0,'51'6'6519'0'0,"-5"-7"-5120"0"0,1 3 1 0 0,60 10-1 0 0,-38-1-846 0 0,1-4 0 0 0,0-2 1 0 0,0-3-1 0 0,111-12 0 0 0,-123 8-47 0 0,103 7 1 0 0,-100-1-137 0 0,83-5-1 0 0,226-17 434 0 0,-353 18-743 0 0,153 1 339 0 0,-50 2-234 0 0,110 1-71 0 0,130-3 252 0 0,307-20 315 0 0,-406-5-464 0 0,131-17 102 0 0,-63 10-193 0 0,-53 15-274 0 0,-228 16 209 0 0,1 1-1 0 0,85 16 1 0 0,-104-14-29 0 0,0-1 1 0 0,0-1 0 0 0,58-7-1 0 0,106-5-61 0 0,-138 10 103 0 0,4 0-81 0 0,78 10 1 0 0,28 14 166 0 0,-138-20-117 0 0,1 0-1 0 0,0-2 1 0 0,0-1-1 0 0,-1-2 1 0 0,38-6-1 0 0,-52 6-34 0 0,0 0 1 0 0,0 0-1 0 0,1 2 0 0 0,-1 0 1 0 0,0 0-1 0 0,0 2 0 0 0,22 3 1 0 0,-23-1-59 0 0,1-2 1 0 0,22 3 0 0 0,-9-7-3607 0 0,-22-16-11780 0 0,-7 14 11628 0 0</inkml:trace>
</inkml:ink>
</file>

<file path=ppt/ink/ink1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22:08:21.870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108 89 8914 0 0,'2'-8'191'0'0,"5"-10"87"0"0,1 0 0 0 0,16-27 0 0 0,-34 76 8486 0 0,-3 45-8290 0 0,7-38 269 0 0,-89 430 32 0 0,70-340-1056 0 0,37-209-2249 0 0,2-104 0 0 0,-11 107 2563 0 0,4 1 0 0 0,18-89 0 0 0,-10 125-30 0 0,-14 39 5 0 0,-1 1 0 0 0,0 0 0 0 0,1 0 0 0 0,-1-1 1 0 0,1 1-1 0 0,0 0 0 0 0,0 0 0 0 0,-1 0 0 0 0,1 0 0 0 0,0 0 0 0 0,0 0 0 0 0,0 0 1 0 0,0 0-1 0 0,0 0 0 0 0,0 0 0 0 0,0 0 0 0 0,0 1 0 0 0,0-1 0 0 0,1 0 0 0 0,-1 1 0 0 0,0-1 1 0 0,0 1-1 0 0,1-1 0 0 0,-1 1 0 0 0,0 0 0 0 0,1-1 0 0 0,-1 1 0 0 0,2 0 0 0 0,0 1 52 0 0,-1 0 0 0 0,0 0 0 0 0,1 1 0 0 0,-1-1 0 0 0,0 1 0 0 0,0 0 0 0 0,0-1 0 0 0,0 1 0 0 0,0 0 0 0 0,0 0-1 0 0,0 0 1 0 0,-1 1 0 0 0,3 3 0 0 0,16 32 506 0 0,-18-34-520 0 0,182 442 1544 0 0,-176-411-2818 0 0,-8-14-4979 0 0,0-21 6124 0 0,0 1 1 0 0,-1-1-1 0 0,1 0 1 0 0,-1 0-1 0 0,1 0 0 0 0,0 0 1 0 0,-1 0-1 0 0,1 0 0 0 0,0 0 1 0 0,-1 0-1 0 0,1 0 0 0 0,-1 0 1 0 0,1 0-1 0 0,0 0 0 0 0,-1 0 1 0 0,1 0-1 0 0,0 0 1 0 0,-1 0-1 0 0,1-1 0 0 0,-1 1 1 0 0,1 0-1 0 0,0 0 0 0 0,-1 0 1 0 0,1-1-1 0 0,0 1 0 0 0,0 0 1 0 0,-1 0-1 0 0,1-1 1 0 0,-1 1-1 0 0,-2-4-2414 0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3T22:28:45.72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18 10 7962 0 0,'0'0'209'0'0,"-1"-9"2888"0"0,1 9-2894 0 0,-1 0 1 0 0,1 0 0 0 0,-1 1-1 0 0,1-1 1 0 0,-1 0 0 0 0,1 0-1 0 0,0 1 1 0 0,-1-1 0 0 0,1 0-1 0 0,0 1 1 0 0,-1-1 0 0 0,1 1-1 0 0,0-1 1 0 0,-1 0 0 0 0,1 1-1 0 0,0-1 1 0 0,0 1 0 0 0,0-1-1 0 0,-1 1 1 0 0,1-1 0 0 0,0 1-1 0 0,0-1 1 0 0,0 1 0 0 0,0 0-1 0 0,-4 22 1557 0 0,2 25-1238 0 0,2-5-302 0 0,-3 87-213 0 0,3-114 1645 0 0,3 4-5655 0 0,-3-19 3918 0 0,0-1-1 0 0,0 0 1 0 0,0 0-1 0 0,0 0 1 0 0,0 0-1 0 0,0 0 0 0 0,0 0 1 0 0,0 0-1 0 0,0 0 1 0 0,0 1-1 0 0,0-1 1 0 0,0 0-1 0 0,0 0 0 0 0,0 0 1 0 0,0 0-1 0 0,0 0 1 0 0,0 0-1 0 0,0 1 1 0 0,0-1-1 0 0,0 0 0 0 0,0 0 1 0 0,0 0-1 0 0,0 0 1 0 0,4 1-3252 0 0,-2-21-156 0 0</inkml:trace>
</inkml:ink>
</file>

<file path=ppt/ink/ink1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22:08:22.037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11 107 9346 0 0,'-9'3'824'0'0,"8"-3"-680"0"0,1 1 0 0 0,0-1 0 0 0,0 0 0 0 0,0 1 0 0 0,0-1 0 0 0,0 0 0 0 0,0 1 0 0 0,0-1 0 0 0,0 0 0 0 0,0 1 0 0 0,0-1 0 0 0,0 0 0 0 0,0 1-1 0 0,0-1 1 0 0,0 0 0 0 0,0 1 0 0 0,0-1 0 0 0,0 0 0 0 0,1 1 0 0 0,-1-1 0 0 0,0 0 0 0 0,0 0 0 0 0,0 1 0 0 0,0-1 0 0 0,1 0 0 0 0,-1 1 0 0 0,0-1 0 0 0,0 0 0 0 0,1 0 0 0 0,-1 0 0 0 0,0 1 0 0 0,0-1 0 0 0,1 0 0 0 0,-1 0 0 0 0,0 0 0 0 0,1 0 0 0 0,-1 1 0 0 0,0-1-1 0 0,1 0 1 0 0,-1 0 0 0 0,0 0 0 0 0,1 0 0 0 0,-1 0 0 0 0,0 0 0 0 0,1 0 0 0 0,-1 0 0 0 0,0 0 0 0 0,1 0 0 0 0,-1 0 0 0 0,0 0 0 0 0,0 0 0 0 0,1 0 0 0 0,-1 0 0 0 0,1-1 0 0 0,21-3 2104 0 0,37-14-1 0 0,-51 15-2340 0 0,1 0 0 0 0,-1-1 0 0 0,-1 0 0 0 0,1-1 0 0 0,0 0-1 0 0,-1 0 1 0 0,11-10 0 0 0,42-33-12938 0 0,-53 43 9305 0 0</inkml:trace>
</inkml:ink>
</file>

<file path=ppt/ink/ink1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22:08:22.636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7 20 7017 0 0,'0'0'206'0'0,"-1"-1"-1"0"0,1 1 0 0 0,0 0 0 0 0,-1-1 0 0 0,1 1 0 0 0,-1 0 0 0 0,1-1 0 0 0,0 1 0 0 0,-1-1 0 0 0,1 1 0 0 0,0-1 0 0 0,-1 1 0 0 0,1-1 0 0 0,0 1 0 0 0,0-1 0 0 0,-1 1 0 0 0,1-1 0 0 0,0 1 0 0 0,0-1 0 0 0,0 1 0 0 0,0-1 0 0 0,0 1 0 0 0,0-1 0 0 0,0 1 0 0 0,0-1 0 0 0,0 1 0 0 0,0-1 0 0 0,0 0 0 0 0,0-4 4365 0 0,4 23-667 0 0,9 12-2937 0 0,-6-16-412 0 0,3 13 49 0 0,-2 0 1 0 0,-1 1-1 0 0,6 45 1 0 0,-9-49-309 0 0,12 158 1575 0 0,-10-82-1075 0 0,-6-97-785 0 0,0-1 0 0 0,0 0 1 0 0,1 0-1 0 0,-1 0 0 0 0,1 0 0 0 0,-1 0 0 0 0,1 0 1 0 0,0 0-1 0 0,0 0 0 0 0,0 0 0 0 0,1 2 0 0 0,-2-3-12 0 0,0-1 0 0 0,1 0 0 0 0,-1 0 0 0 0,0 0 0 0 0,0 0 0 0 0,0 0 0 0 0,0 0 0 0 0,0 0 0 0 0,1 0 0 0 0,-1 1 0 0 0,0-1 0 0 0,0 0 0 0 0,0 0 0 0 0,0 0 0 0 0,1 0 0 0 0,-1 0 0 0 0,0 0 0 0 0,0 0 0 0 0,0 0-1 0 0,0 0 1 0 0,1 0 0 0 0,-1 0 0 0 0,0 0 0 0 0,0 0 0 0 0,0 0 0 0 0,1 0 0 0 0,-1 0 0 0 0,0 0 0 0 0,0 0 0 0 0,0 0 0 0 0,0-1 0 0 0,0 1 0 0 0,1 0 0 0 0,-1 0 0 0 0,0 0 0 0 0,0 0 0 0 0,0 0 0 0 0,0 0 0 0 0,0 0 0 0 0,1-1 0 0 0,-1 1 0 0 0,6-16-62 0 0,-2-3 40 0 0,1 0-1 0 0,1 0 0 0 0,0 0 0 0 0,15-26 1 0 0,-18 39 11 0 0,0 1 0 0 0,0 0 1 0 0,1 0-1 0 0,-1 1 1 0 0,2-1-1 0 0,-1 1 0 0 0,0 0 1 0 0,8-6-1 0 0,-9 8 5 0 0,0 0 0 0 0,0 1-1 0 0,1-1 1 0 0,-1 1 0 0 0,1-1 0 0 0,-1 1-1 0 0,1 0 1 0 0,0 0 0 0 0,-1 1-1 0 0,1-1 1 0 0,0 1 0 0 0,-1 0 0 0 0,1 0-1 0 0,7 0 1 0 0,-9 1 8 0 0,-1-1 0 0 0,0 0 0 0 0,1 0 0 0 0,-1 1 0 0 0,0-1 0 0 0,1 1 0 0 0,-1-1-1 0 0,0 1 1 0 0,0 0 0 0 0,0-1 0 0 0,1 1 0 0 0,-1 0 0 0 0,0 0 0 0 0,0 0 0 0 0,0 0 0 0 0,0 0 0 0 0,0 0 0 0 0,0 0 0 0 0,-1 0 0 0 0,2 2 0 0 0,0 0 10 0 0,-1 0 1 0 0,0 0-1 0 0,0 0 1 0 0,0 0-1 0 0,-1 0 1 0 0,1 0-1 0 0,-1 0 1 0 0,1 6-1 0 0,-2 5 38 0 0,0-1-1 0 0,-1 0 1 0 0,-5 18-1 0 0,6-27-45 0 0,-1 3 55 0 0,0 0 0 0 0,-1 0-1 0 0,0 0 1 0 0,-1-1-1 0 0,1 1 1 0 0,-2-1 0 0 0,1 0-1 0 0,0 0 1 0 0,-1 0-1 0 0,0 0 1 0 0,-1-1 0 0 0,1 0-1 0 0,-1 0 1 0 0,0-1-1 0 0,0 1 1 0 0,0-1 0 0 0,-1 0-1 0 0,1-1 1 0 0,-1 0-1 0 0,0 0 1 0 0,0 0 0 0 0,0-1-1 0 0,-1 0 1 0 0,1 0-1 0 0,0-1 1 0 0,-9 1 0 0 0,15-2-88 0 0,0 0 1 0 0,1 0 0 0 0,-1 0 0 0 0,1 0-1 0 0,-1-1 1 0 0,1 1 0 0 0,-1 0 0 0 0,1 0-1 0 0,-1 0 1 0 0,1-1 0 0 0,-1 1-1 0 0,1 0 1 0 0,-1 0 0 0 0,1-1 0 0 0,0 1-1 0 0,-1 0 1 0 0,1-1 0 0 0,-1 1 0 0 0,1-1-1 0 0,0 1 1 0 0,-1 0 0 0 0,1-1 0 0 0,0 1-1 0 0,-1-1 1 0 0,1 1 0 0 0,0-1-1 0 0,0 1 1 0 0,0-1 0 0 0,-1 0 0 0 0,0-22-2064 0 0,2 16 1303 0 0,0 0-1 0 0,1 1 1 0 0,0-1-1 0 0,3-10 1 0 0,-2 13-1965 0 0,-2 1 1149 0 0,0 0 0 0 0,1 0-1 0 0,-1 0 1 0 0,1 1 0 0 0,0-1-1 0 0,0 0 1 0 0,4-3 0 0 0,-2 3-2335 0 0</inkml:trace>
</inkml:ink>
</file>

<file path=ppt/ink/ink1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22:08:23.230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118 50 8938 0 0,'-9'-8'507'0'0,"-3"-4"127"0"0,8-3 2041 0 0,0 1 3860 0 0,3 14-6377 0 0,0 0 0 0 0,0 0 0 0 0,1 0 0 0 0,-1-1 0 0 0,0 1 0 0 0,0 0 0 0 0,0 0 0 0 0,0 0 0 0 0,1 0 0 0 0,-1 1 0 0 0,0-1 0 0 0,0 0 0 0 0,1 0 0 0 0,-1 0 0 0 0,0 1 0 0 0,0-1 0 0 0,1 0 0 0 0,-1 1 0 0 0,0-1 0 0 0,0 1 0 0 0,1-1 0 0 0,-1 0 0 0 0,0 2 0 0 0,-6 2 159 0 0,1 0 0 0 0,0 0 1 0 0,0 1-1 0 0,1 0 0 0 0,-1 0 0 0 0,1 1 0 0 0,0-1 0 0 0,1 1 1 0 0,-7 9-1 0 0,10-13-306 0 0,0 0 1 0 0,0 0-1 0 0,0 1 1 0 0,0-1-1 0 0,0 0 1 0 0,1 0-1 0 0,-1 0 0 0 0,1 1 1 0 0,-1-1-1 0 0,1 0 1 0 0,0 1-1 0 0,0-1 1 0 0,0 0-1 0 0,0 1 1 0 0,0-1-1 0 0,1 0 1 0 0,-1 0-1 0 0,1 1 0 0 0,-1-1 1 0 0,1 0-1 0 0,0 0 1 0 0,0 0-1 0 0,0 0 1 0 0,0 0-1 0 0,0 0 1 0 0,0 0-1 0 0,1 0 1 0 0,-1 0-1 0 0,1 0 0 0 0,-1-1 1 0 0,1 1-1 0 0,0 0 1 0 0,0-1-1 0 0,2 2 1 0 0,17 12 138 0 0,-2 1 0 0 0,0 1 1 0 0,25 29-1 0 0,-43-45-78 0 0,0 0-1 0 0,0 1 0 0 0,0-1 1 0 0,-1 1-1 0 0,1 0 1 0 0,0-1-1 0 0,-1 1 0 0 0,1 0 1 0 0,-1-1-1 0 0,0 1 1 0 0,0 0-1 0 0,1-1 0 0 0,-1 1 1 0 0,0 0-1 0 0,0-1 1 0 0,-1 1-1 0 0,1 0 0 0 0,0 0 1 0 0,0-1-1 0 0,-1 1 1 0 0,1-1-1 0 0,-1 1 0 0 0,0 0 1 0 0,1-1-1 0 0,-1 1 1 0 0,0-1-1 0 0,0 1 1 0 0,0-1-1 0 0,-2 3 0 0 0,2-2-25 0 0,-1-1-1 0 0,1 1 1 0 0,-1-1 0 0 0,1 1-1 0 0,-1-1 1 0 0,0 1-1 0 0,1-1 1 0 0,-1 0-1 0 0,0 0 1 0 0,0 0-1 0 0,0 0 1 0 0,0 0-1 0 0,0 0 1 0 0,0-1 0 0 0,0 1-1 0 0,0-1 1 0 0,0 1-1 0 0,0-1 1 0 0,-1 0-1 0 0,1 0 1 0 0,0 0-1 0 0,0 0 1 0 0,-3 0 0 0 0,3-1-328 0 0,-34-10 1186 0 0,18 2-2908 0 0,8-3-6350 0 0,11 5-133 0 0,6-2 5304 0 0,-5 8 2799 0 0,1-3-3172 0 0</inkml:trace>
</inkml:ink>
</file>

<file path=ppt/ink/ink1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22:08:23.630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24 87 9290 0 0,'33'-39'1035'0'0,"-19"15"1631"0"0,-9 0 3518 0 0,-14 25-2413 0 0,-11 7-2588 0 0,17-6-1090 0 0,-1 1 0 0 0,1-1 0 0 0,0 1-1 0 0,-1 0 1 0 0,1 0 0 0 0,1 1 0 0 0,-1-1 0 0 0,0 0 0 0 0,1 1-1 0 0,0 0 1 0 0,0-1 0 0 0,0 1 0 0 0,0 0 0 0 0,1 0 0 0 0,-1 0-1 0 0,1 0 1 0 0,0 1 0 0 0,0-1 0 0 0,1 0 0 0 0,-1 6 0 0 0,0-2-99 0 0,1 0 1 0 0,-1 0-1 0 0,2 0 0 0 0,-1 0 1 0 0,1 0-1 0 0,0 0 1 0 0,1 0-1 0 0,0-1 1 0 0,0 1-1 0 0,4 9 1 0 0,-5-15 2 0 0,0 0 0 0 0,0 0 0 0 0,1 0 1 0 0,-1 0-1 0 0,0 0 0 0 0,0 0 0 0 0,1 0 1 0 0,-1 0-1 0 0,1-1 0 0 0,0 1 0 0 0,0-1 1 0 0,-1 1-1 0 0,1-1 0 0 0,0 1 0 0 0,0-1 1 0 0,0 0-1 0 0,0 0 0 0 0,1 0 0 0 0,-1 0 1 0 0,0-1-1 0 0,0 1 0 0 0,1-1 0 0 0,-1 1 1 0 0,0-1-1 0 0,1 0 0 0 0,-1 1 0 0 0,0-1 1 0 0,1 0-1 0 0,-1-1 0 0 0,0 1 0 0 0,0 0 1 0 0,1-1-1 0 0,-1 1 0 0 0,0-1 0 0 0,0 0 0 0 0,1 0 1 0 0,2-2-1 0 0,2 0 4 0 0,0-1-1 0 0,-1 0 1 0 0,1 0 0 0 0,-1-1-1 0 0,0 0 1 0 0,-1 0 0 0 0,1 0-1 0 0,-1-1 1 0 0,0 0 0 0 0,5-8-1 0 0,-8 11 77 0 0,0 1-1 0 0,-1-1 0 0 0,1 0 0 0 0,-1 0 1 0 0,0 0-1 0 0,0 0 0 0 0,0 0 1 0 0,0 0-1 0 0,-1 0 0 0 0,1 0 1 0 0,-1 0-1 0 0,0 0 0 0 0,0 0 1 0 0,0-1-1 0 0,0 1 0 0 0,0 0 1 0 0,-1 0-1 0 0,1 0 0 0 0,-1 0 0 0 0,0 0 1 0 0,0 0-1 0 0,0 0 0 0 0,0 0 1 0 0,0 0-1 0 0,-1 1 0 0 0,0-1 1 0 0,-2-4-1 0 0,-1 2-1 0 0,1 0 1 0 0,-1 1-1 0 0,1-1 1 0 0,-1 1-1 0 0,-1 0 1 0 0,1 0-1 0 0,0 1 1 0 0,-1 0-1 0 0,0 0 1 0 0,0 0-1 0 0,0 0 1 0 0,-9-2-1 0 0,-16-2-3412 0 0,21 5-2240 0 0</inkml:trace>
</inkml:ink>
</file>

<file path=ppt/ink/ink1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22:08:23.983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81 9538 0 0,'5'12'9536'0'0,"5"11"-6715"0"0,15 16-1071 0 0,-18-30-1366 0 0,-1 0 0 0 0,0 0 0 0 0,0 1 0 0 0,-1 0 0 0 0,-1 0-1 0 0,1 1 1 0 0,2 11 0 0 0,-7-22-329 0 0,0 0 0 0 0,1 1 0 0 0,-1-1 0 0 0,0 0-1 0 0,0 1 1 0 0,0-1 0 0 0,0 1 0 0 0,0-1 0 0 0,0 0-1 0 0,0 1 1 0 0,0-1 0 0 0,0 0 0 0 0,0 1 0 0 0,0-1 0 0 0,0 1-1 0 0,0-1 1 0 0,0 0 0 0 0,0 1 0 0 0,0-1 0 0 0,0 0-1 0 0,0 1 1 0 0,0-1 0 0 0,0 1 0 0 0,-1-1 0 0 0,1 0-1 0 0,0 1 1 0 0,0-1 0 0 0,0 0 0 0 0,-1 0 0 0 0,1 1 0 0 0,-1-1-1 0 0,-9-6 593 0 0,8 4-633 0 0,-1-1 1 0 0,1 0-1 0 0,0 0 1 0 0,0 0-1 0 0,0 0 1 0 0,0 0-1 0 0,-1-5 1 0 0,1 1-94 0 0,1 0-1 0 0,0-1 1 0 0,0 1 0 0 0,1 0-1 0 0,0-1 1 0 0,1 1 0 0 0,-1-1-1 0 0,1 1 1 0 0,1 0 0 0 0,-1-1-1 0 0,1 1 1 0 0,1 0 0 0 0,-1 0-1 0 0,1 0 1 0 0,0 1 0 0 0,1-1 0 0 0,0 1-1 0 0,0 0 1 0 0,0-1 0 0 0,7-6-1 0 0,4-7-1833 0 0,-11 13-972 0 0,1 0 0 0 0,0 1-1 0 0,1 0 1 0 0,-1 0 0 0 0,8-6 0 0 0,-8 8-793 0 0</inkml:trace>
</inkml:ink>
</file>

<file path=ppt/ink/ink1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22:08:24.809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2 3 9442 0 0,'-2'-3'2542'0'0,"6"8"908"0"0,4 8-643 0 0,48 93 744 0 0,-45-81-3214 0 0,6 15 372 0 0,-1 0 1 0 0,-3 1 0 0 0,-1 1 0 0 0,-2 1-1 0 0,7 63 1 0 0,-14-69-80 0 0,-1-1 0 0 0,-5 56 0 0 0,3-91-610 0 0,0 0 1 0 0,0 0 0 0 0,0 0-1 0 0,0 0 1 0 0,0 1 0 0 0,0-1-1 0 0,-1 0 1 0 0,1 0 0 0 0,0 0-1 0 0,-1 0 1 0 0,1 0 0 0 0,0 0-1 0 0,-1 0 1 0 0,0 0 0 0 0,1 0-1 0 0,-2 1 1 0 0,2-3-23 0 0,-1 1 0 0 0,1-1 0 0 0,-1 1 0 0 0,0-1 0 0 0,1 0 0 0 0,-1 1 1 0 0,1-1-1 0 0,0 0 0 0 0,-1 0 0 0 0,1 1 0 0 0,-1-1 0 0 0,1 0 0 0 0,0 0 0 0 0,0 0 0 0 0,-1 1 0 0 0,1-1 0 0 0,0 0 0 0 0,0 0 0 0 0,0 0 0 0 0,0-1 0 0 0,-1-5-50 0 0,-1-1-1 0 0,2 1 1 0 0,-1-1-1 0 0,1 1 0 0 0,0-1 1 0 0,1 0-1 0 0,0 1 1 0 0,0 0-1 0 0,0-1 1 0 0,1 1-1 0 0,0 0 0 0 0,1-1 1 0 0,4-9-1 0 0,-4 13 21 0 0,-1-1 0 0 0,1 0 0 0 0,1 1 0 0 0,-1 0 0 0 0,1 0 0 0 0,-1 0 0 0 0,1 0 0 0 0,1 0 0 0 0,-1 1 0 0 0,0 0 0 0 0,1 0 0 0 0,-1 0 0 0 0,1 0 0 0 0,0 1 0 0 0,0 0 0 0 0,0 0 0 0 0,0 0 0 0 0,1 0 0 0 0,7-1 0 0 0,-7 2 23 0 0,-1 0 0 0 0,1 1 1 0 0,-1-1-1 0 0,0 1 0 0 0,1 0 0 0 0,-1 1 0 0 0,1-1 0 0 0,-1 1 0 0 0,1 0 0 0 0,-1 0 1 0 0,7 3-1 0 0,-10-3 35 0 0,0 1-1 0 0,1-1 1 0 0,-1 0 0 0 0,0 1 0 0 0,0-1 0 0 0,0 1 0 0 0,-1 0 0 0 0,1 0 0 0 0,0 0 0 0 0,-1 0 0 0 0,1 0 0 0 0,-1 0 0 0 0,1 0 0 0 0,-1 0-1 0 0,0 0 1 0 0,0 1 0 0 0,0-1 0 0 0,0 1 0 0 0,0-1 0 0 0,-1 0 0 0 0,1 1 0 0 0,-1-1 0 0 0,0 1 0 0 0,0 0 0 0 0,1-1 0 0 0,-2 4 0 0 0,0 5 164 0 0,0 0 1 0 0,-1 1-1 0 0,0-1 0 0 0,-1 0 1 0 0,0 0-1 0 0,-1-1 1 0 0,0 1-1 0 0,-1-1 1 0 0,0 1-1 0 0,-1-2 1 0 0,0 1-1 0 0,0 0 1 0 0,-1-1-1 0 0,0-1 1 0 0,-1 1-1 0 0,-15 13 1 0 0,-7-2 170 0 0,29-19-360 0 0,-1-1 0 0 0,1 1 0 0 0,-1 0-1 0 0,0 0 1 0 0,1-1 0 0 0,-1 1-1 0 0,0 0 1 0 0,0-1 0 0 0,0 0 0 0 0,1 1-1 0 0,-1-1 1 0 0,0 0 0 0 0,0 0-1 0 0,0 0 1 0 0,1 0 0 0 0,-1-1 0 0 0,-2 1-1 0 0,3-1-67 0 0,1 0-1 0 0,-1 0 0 0 0,1 1 1 0 0,-1-1-1 0 0,1 0 1 0 0,-1 0-1 0 0,1 0 0 0 0,0 1 1 0 0,-1-1-1 0 0,1 0 0 0 0,0 0 1 0 0,0 0-1 0 0,0 0 0 0 0,-1 0 1 0 0,1 0-1 0 0,0 0 0 0 0,0 1 1 0 0,0-1-1 0 0,0 0 1 0 0,1 0-1 0 0,-1 0 0 0 0,0 0 1 0 0,0 0-1 0 0,1 0 0 0 0,-1 0 1 0 0,1-1-1 0 0,9-23-3341 0 0,-2 14-1929 0 0,-1 0 1 0 0,17-16 0 0 0,-5 7 2759 0 0,-15 17 2876 0 0,1-3-3971 0 0</inkml:trace>
</inkml:ink>
</file>

<file path=ppt/ink/ink1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22:08:25.182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6 148 9290 0 0,'0'0'96'0'0,"-1"0"1"0"0,1 0-1 0 0,0 0 1 0 0,-1 1-1 0 0,1-1 1 0 0,0 0-1 0 0,-1 1 0 0 0,1-1 1 0 0,0 0-1 0 0,0 0 1 0 0,-1 1-1 0 0,1-1 1 0 0,0 1-1 0 0,0-1 1 0 0,0 0-1 0 0,-1 1 0 0 0,1-1 1 0 0,0 0-1 0 0,0 1 1 0 0,0-1-1 0 0,0 1 1 0 0,0-1-1 0 0,0 1 0 0 0,0-1 1 0 0,0 0-1 0 0,0 1 1 0 0,0-1-1 0 0,0 1 1 0 0,0-1-1 0 0,0 0 1 0 0,0 1-1 0 0,0-1 0 0 0,0 1 1 0 0,0-1-1 0 0,1 0 1 0 0,-1 1-1 0 0,0-1 1 0 0,0 1-1 0 0,1-1 0 0 0,-1 0 1 0 0,0 1-1 0 0,0-1 1 0 0,1 0-1 0 0,-1 0 1 0 0,0 1-1 0 0,1-1 1 0 0,-1 0-1 0 0,0 0 0 0 0,1 1 1 0 0,-1-1-1 0 0,0 0 1 0 0,1 0-1 0 0,-1 0 1 0 0,1 0-1 0 0,-1 1 0 0 0,0-1 1 0 0,1 0-1 0 0,-1 0 1 0 0,1 0-1 0 0,-1 0 1 0 0,0 0-1 0 0,1 0 0 0 0,-1 0 1 0 0,1 0-1 0 0,2 0 310 0 0,-1 0 0 0 0,1 1 0 0 0,0-1-1 0 0,-1 0 1 0 0,1-1 0 0 0,-1 1 0 0 0,1 0-1 0 0,0-1 1 0 0,-1 1 0 0 0,4-2 0 0 0,-2 0-208 0 0,0-1 1 0 0,0 1-1 0 0,-1-1 1 0 0,1 0-1 0 0,-1 0 1 0 0,0 0-1 0 0,0-1 1 0 0,0 1-1 0 0,0-1 1 0 0,-1 1-1 0 0,1-1 1 0 0,-1 0-1 0 0,0 0 1 0 0,0 0-1 0 0,2-6 1 0 0,-2 3 60 0 0,0-1 1 0 0,0 1 0 0 0,-1 0-1 0 0,0-1 1 0 0,0 1 0 0 0,-1-1-1 0 0,1 0 1 0 0,-3-10 0 0 0,2 17-212 0 0,0 0 1 0 0,0 0 0 0 0,0 0-1 0 0,0 0 1 0 0,0 0 0 0 0,0-1-1 0 0,-1 1 1 0 0,1 0 0 0 0,-1 0 0 0 0,1 0-1 0 0,0 1 1 0 0,-1-1 0 0 0,1 0-1 0 0,-1 0 1 0 0,0 0 0 0 0,1 0-1 0 0,-1 0 1 0 0,0 1 0 0 0,0-1-1 0 0,1 0 1 0 0,-1 0 0 0 0,0 1-1 0 0,0-1 1 0 0,0 1 0 0 0,0-1-1 0 0,0 1 1 0 0,0-1 0 0 0,0 1-1 0 0,0 0 1 0 0,0-1 0 0 0,0 1-1 0 0,0 0 1 0 0,0 0 0 0 0,0 0-1 0 0,0-1 1 0 0,0 1 0 0 0,0 0-1 0 0,0 1 1 0 0,-2-1 0 0 0,1 0-22 0 0,0 1 1 0 0,1-1-1 0 0,-1 1 0 0 0,0 0 1 0 0,0 0-1 0 0,1-1 1 0 0,-1 1-1 0 0,1 0 1 0 0,-1 0-1 0 0,1 1 0 0 0,-1-1 1 0 0,1 0-1 0 0,-1 0 1 0 0,1 1-1 0 0,0-1 1 0 0,0 1-1 0 0,0-1 0 0 0,0 1 1 0 0,0 0-1 0 0,0-1 1 0 0,0 1-1 0 0,0 2 1 0 0,-1 1-27 0 0,1 0 1 0 0,0 0 0 0 0,0 0 0 0 0,0 0 0 0 0,1 1-1 0 0,-1-1 1 0 0,1 0 0 0 0,1 0 0 0 0,-1 0 0 0 0,1 1-1 0 0,0-1 1 0 0,0 0 0 0 0,0 0 0 0 0,1 0 0 0 0,-1 0-1 0 0,4 6 1 0 0,-1-5-31 0 0,0 0 0 0 0,0 0-1 0 0,1-1 1 0 0,-1 1 0 0 0,1-1-1 0 0,1 0 1 0 0,-1 0 0 0 0,1-1-1 0 0,-1 0 1 0 0,1 0 0 0 0,10 5-1 0 0,-13-7-248 0 0,-1-1 1 0 0,2 1-1 0 0,-1-1 0 0 0,0 0 0 0 0,0 0 1 0 0,0 0-1 0 0,0 0 0 0 0,1 0 0 0 0,-1-1 0 0 0,0 1 1 0 0,1-1-1 0 0,-1 0 0 0 0,0 0 0 0 0,6-1 0 0 0,-5-1-925 0 0,1 1-1 0 0,0-1 0 0 0,-1 0 0 0 0,1 0 0 0 0,-1 0 1 0 0,1-1-1 0 0,-1 0 0 0 0,0 0 0 0 0,4-4 0 0 0,31-28-2300 0 0,-30 24-121 0 0</inkml:trace>
</inkml:ink>
</file>

<file path=ppt/ink/ink1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22:09:44.477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374 1 6465 0 0,'0'-1'150'0'0,"1"1"0"0"0,-1 0 0 0 0,1 0 0 0 0,10 5 14303 0 0,-40 6-8880 0 0,-77 28-1188 0 0,-59 5-3485 0 0,116-29-767 0 0,46-14-139 0 0,0 1 0 0 0,1-1 0 0 0,-1 0 0 0 0,1 1 0 0 0,0-1 0 0 0,-1 1 0 0 0,1 0 0 0 0,0-1 0 0 0,0 1 0 0 0,0 0 0 0 0,0 0 0 0 0,0 1 1 0 0,0-1-1 0 0,1 0 0 0 0,-3 5 0 0 0,4-5 3 0 0,0-1 1 0 0,-1 1-1 0 0,2-1 1 0 0,-1 0 0 0 0,0 1-1 0 0,0-1 1 0 0,0 0 0 0 0,1 1-1 0 0,-1-1 1 0 0,0 0-1 0 0,1 1 1 0 0,-1-1 0 0 0,1 0-1 0 0,0 0 1 0 0,-1 1-1 0 0,1-1 1 0 0,0 0 0 0 0,1 1-1 0 0,21 24 105 0 0,-14-17-149 0 0,22 26 90 0 0,2-2 1 0 0,1-2-1 0 0,40 29 0 0 0,71 40-85 0 0,-137-96 44 0 0,8 5 27 0 0,-1 1-1 0 0,0 1 1 0 0,26 22 0 0 0,-38-30-25 0 0,1 1 1 0 0,-1-1-1 0 0,0 1 1 0 0,-1-1 0 0 0,1 1-1 0 0,-1 0 1 0 0,0 0-1 0 0,1 0 1 0 0,-2 0 0 0 0,1 1-1 0 0,0-1 1 0 0,-1 0-1 0 0,0 1 1 0 0,0-1-1 0 0,0 1 1 0 0,-1-1 0 0 0,0 1-1 0 0,1 0 1 0 0,-1-1-1 0 0,-2 9 1 0 0,0-2-5 0 0,-1-1 0 0 0,-1 0 0 0 0,0 0 0 0 0,0 0 0 0 0,-1-1 0 0 0,0 1 0 0 0,-1-1 0 0 0,-10 13 0 0 0,-62 66 0 0 0,53-63 0 0 0,11-10 0 0 0,-12 11 0 0 0,1 0 0 0 0,2 2 0 0 0,1 1 0 0 0,-36 60 0 0 0,54-81 0 0 0,1 0 0 0 0,0 0 0 0 0,0 1 0 0 0,0-1 0 0 0,1 1 0 0 0,0-1 0 0 0,1 1 0 0 0,0 0 0 0 0,0 10 0 0 0,1-15 0 0 0,1 0 0 0 0,-1 0 0 0 0,1 0 0 0 0,-1-1 0 0 0,1 1 0 0 0,0 0 0 0 0,1 0 0 0 0,-1-1 0 0 0,1 1 0 0 0,-1-1 0 0 0,1 1 0 0 0,0-1 0 0 0,1 1 0 0 0,-1-1 0 0 0,0 0 0 0 0,1 0 0 0 0,0 0 0 0 0,-1-1 0 0 0,1 1 0 0 0,0-1 0 0 0,1 1 0 0 0,6 3 0 0 0,95 62 0 0 0,-98-64 0 0 0,10 8 0 0 0,0 0 0 0 0,-1 1 0 0 0,0 0 0 0 0,-1 1 0 0 0,23 28 0 0 0,-35-37 0 0 0,0 0 0 0 0,-1-1 0 0 0,1 1 0 0 0,-1 0 0 0 0,0 0 0 0 0,0 1 0 0 0,0-1 0 0 0,-1 0 0 0 0,0 1 0 0 0,0-1 0 0 0,0 0 0 0 0,-1 7 0 0 0,0-5 0 0 0,-1 0 0 0 0,0 1 0 0 0,-1-1 0 0 0,1 0 0 0 0,-2 0 0 0 0,1 0 0 0 0,-1 0 0 0 0,-5 10 0 0 0,-4 4 0 0 0,-1-1 0 0 0,-1-1 0 0 0,0 0 0 0 0,-34 32 0 0 0,26-28 0 0 0,1 0 0 0 0,-18 28 0 0 0,23-28 0 0 0,3-5 0 0 0,1 0 0 0 0,1 1 0 0 0,1 0 0 0 0,-12 29 0 0 0,19-41 0 0 0,1 0 0 0 0,0 0 0 0 0,0 0 0 0 0,1 0 0 0 0,0 1 0 0 0,0-1 0 0 0,1 0 0 0 0,-1 1 0 0 0,2-1 0 0 0,-1 0 0 0 0,1 0 0 0 0,0 1 0 0 0,1-1 0 0 0,-1 0 0 0 0,1 0 0 0 0,1 0 0 0 0,-1 0 0 0 0,1-1 0 0 0,1 1 0 0 0,-1-1 0 0 0,1 0 0 0 0,0 0 0 0 0,0 0 0 0 0,1 0 0 0 0,5 5 0 0 0,21 17 0 0 0,64 45 0 0 0,-83-64 0 0 0,1 0 0 0 0,-1 0 0 0 0,-1 1 0 0 0,0 0 0 0 0,0 1 0 0 0,-1 0 0 0 0,9 14 0 0 0,-15-20 0 0 0,-1 0 0 0 0,1 1 0 0 0,-1-1 0 0 0,-1 1 0 0 0,1 0 0 0 0,-1 0 0 0 0,0 0 0 0 0,-1 0 0 0 0,1 0 0 0 0,-1 0 0 0 0,0 1 0 0 0,-1-1 0 0 0,0 0 0 0 0,0 1 0 0 0,0-1 0 0 0,0 0 0 0 0,-2 7 0 0 0,-2-3 0 0 0,0-1 0 0 0,0 0 0 0 0,0 0 0 0 0,-1 0 0 0 0,-1-1 0 0 0,1 0 0 0 0,-1 0 0 0 0,-1 0 0 0 0,0 0 0 0 0,-11 9 0 0 0,7-6 0 0 0,0 1 0 0 0,-18 26 0 0 0,4 1 0 0 0,6-10 0 0 0,-18 38 0 0 0,28-46 0 0 0,1 1 0 0 0,0 0 0 0 0,2 0 0 0 0,1 0 0 0 0,1 0 0 0 0,1 1 0 0 0,0 0 0 0 0,2 0 0 0 0,1 0 0 0 0,0-1 0 0 0,6 34 0 0 0,4 2 0 0 0,19 57 0 0 0,-25-100 0 0 0,2 6 0 0 0,6 42 0 0 0,-11-57 0 0 0,0 1 0 0 0,-1-1 0 0 0,0 1 0 0 0,-1-1 0 0 0,1 0 0 0 0,-1 1 0 0 0,0-1 0 0 0,-1 0 0 0 0,1 1 0 0 0,-2-1 0 0 0,-2 6 0 0 0,-1-1-1202 0 0,5-10 892 0 0,0 0 0 0 0,0 0 0 0 0,0 1 0 0 0,0-1 0 0 0,1 0 0 0 0,-1 1 0 0 0,0-1 0 0 0,1 0 0 0 0,-1 1 0 0 0,1-1 0 0 0,0 1 0 0 0,-1-1 0 0 0,1 3-1 0 0,11-19-18539 0 0,-1-10 16781 0 0,-7 22-1811 0 0</inkml:trace>
</inkml:ink>
</file>

<file path=ppt/ink/ink1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22:09:45.446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9 22 8674 0 0,'-8'-8'6820'0'0,"14"17"1257"0"0,2 0-4929 0 0,-2 0-4495 0 0,20 28 2493 0 0,-16-24-752 0 0,-1 0 0 0 0,9 17-1 0 0,-2 1 172 0 0,-5-11-200 0 0,-1 1-1 0 0,0 0 1 0 0,7 28-1 0 0,1-3 851 0 0,-5-99-489 0 0,-6 22-565 0 0,21-55 0 0 0,-24 73-123 0 0,9-18-88 0 0,-8 19 98 0 0,0 1 0 0 0,-1-1-1 0 0,4-20 1 0 0,-6 8 262 0 0,-5 20-108 0 0,-4 15-111 0 0,-1 1-3844 0 0,6-19-4623 0 0,4-12-1686 0 0,1 10 6808 0 0</inkml:trace>
</inkml:ink>
</file>

<file path=ppt/ink/ink1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22:10:34.620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241 117 6001 0 0,'1'0'286'0'0,"0"-1"0"0"0,0 0-1 0 0,0 0 1 0 0,0 0 0 0 0,-1 0-1 0 0,1 0 1 0 0,0 0 0 0 0,-1 0 0 0 0,1 0-1 0 0,0 0 1 0 0,-1 0 0 0 0,1 0-1 0 0,-1 0 1 0 0,0 0 0 0 0,1 0-1 0 0,-1-1 1 0 0,0 1 0 0 0,0 0-1 0 0,0 0 1 0 0,0 0 0 0 0,0-1 0 0 0,0 1-1 0 0,0 0 1 0 0,0 0 0 0 0,0 0-1 0 0,-1 0 1 0 0,0-2 0 0 0,0-2 476 0 0,-1 0 0 0 0,1 1 0 0 0,-2-1 0 0 0,1 1 0 0 0,-4-7 0 0 0,4 7-443 0 0,0 1 0 0 0,0 0 0 0 0,0-1 0 0 0,0 1 0 0 0,-1 0 0 0 0,1 0 0 0 0,-1 1 0 0 0,0-1 0 0 0,0 0 0 0 0,0 1 0 0 0,0 0 0 0 0,0 0 0 0 0,0 0 0 0 0,-1 0 0 0 0,1 0 0 0 0,-1 0 0 0 0,1 1 0 0 0,-1 0 0 0 0,0 0 0 0 0,1 0 0 0 0,-6-1 0 0 0,4 2-93 0 0,1 0 0 0 0,-1 0 0 0 0,0 0 0 0 0,0 0-1 0 0,0 1 1 0 0,1 0 0 0 0,-1 0 0 0 0,0 0 0 0 0,1 1 0 0 0,-1-1 0 0 0,1 1 0 0 0,-1 0 0 0 0,1 0 0 0 0,-6 5 0 0 0,4-3-67 0 0,0 1 1 0 0,1 0-1 0 0,0 0 0 0 0,0 1 1 0 0,1-1-1 0 0,-1 1 0 0 0,1 0 1 0 0,-6 12-1 0 0,3-2-3 0 0,0-1 0 0 0,2 1 0 0 0,0 0 0 0 0,0 1 0 0 0,2-1 0 0 0,0 1 0 0 0,-1 27-1 0 0,3-25-88 0 0,1 1-1 0 0,1-1 0 0 0,0 1 1 0 0,2-1-1 0 0,0 0 0 0 0,9 31 1 0 0,-10-44-62 0 0,1 0 1 0 0,-1 0-1 0 0,1 0 1 0 0,0 0-1 0 0,1-1 1 0 0,-1 0-1 0 0,1 1 1 0 0,0-1-1 0 0,0 0 1 0 0,1-1-1 0 0,0 1 1 0 0,-1-1-1 0 0,2 0 1 0 0,-1 0-1 0 0,0-1 1 0 0,1 1-1 0 0,-1-1 1 0 0,1 0-1 0 0,0-1 1 0 0,0 1-1 0 0,0-1 1 0 0,0-1-1 0 0,12 3 1 0 0,-11-3-25 0 0,0 0 1 0 0,0 0 0 0 0,0-1 0 0 0,0 0 0 0 0,0-1 0 0 0,0 1 0 0 0,0-1 0 0 0,0 0-1 0 0,0-1 1 0 0,-1 0 0 0 0,1 0 0 0 0,0-1 0 0 0,9-4 0 0 0,-6 1-425 0 0,-1-1 0 0 0,1 1 1 0 0,-1-2-1 0 0,0 0 0 0 0,-1 0 1 0 0,0 0-1 0 0,9-13 0 0 0,5-6-2492 0 0,-12 15-1837 0 0,1 1 1 0 0,0 0-1 0 0,16-13 0 0 0,-23 22 989 0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3T22:28:46.38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0 137 7722 0 0,'3'3'2552'0'0,"-3"-3"-2336"0"0,0 0-1 0 0,1 0 1 0 0,-1 0 0 0 0,0 0 0 0 0,1 0 0 0 0,-1 0 0 0 0,0 0 0 0 0,0 1 0 0 0,1-1 0 0 0,-1 0 0 0 0,0 0 0 0 0,1 0 0 0 0,-1 0 0 0 0,0 0 0 0 0,0 0 0 0 0,1 0 0 0 0,-1-1 0 0 0,0 1 0 0 0,1 0 0 0 0,-1 0 0 0 0,0 0 0 0 0,0 0 0 0 0,1 0 0 0 0,-1 0 0 0 0,69-30 6161 0 0,-47 19-6235 0 0,0 1 1 0 0,26-7-1 0 0,5-1 355 0 0,-36 11-124 0 0,-1 1-1 0 0,25-4 1 0 0,-26 7-55 0 0,12-2 304 0 0,-1 1 0 0 0,35-1 0 0 0,-59 5-559 0 0,-1 0 0 0 0,1-1-1 0 0,-1 1 1 0 0,1-1 0 0 0,-1 1-1 0 0,1-1 1 0 0,-1 1 0 0 0,1-1-1 0 0,-1 0 1 0 0,0 0 0 0 0,1 0-1 0 0,1-1 1 0 0,1-3 606 0 0,-6 7 545 0 0,0 2-1175 0 0,-1 1-1 0 0,0-1 0 0 0,1 1 1 0 0,0-1-1 0 0,0 1 0 0 0,0 0 1 0 0,1 0-1 0 0,0 0 0 0 0,0 0 1 0 0,0 0-1 0 0,0 8 0 0 0,-3 7-30 0 0,3-15-233 0 0,0-2-94 0 0,1-1 1 0 0,-1 1-1 0 0,1-1 1 0 0,0 1-1 0 0,-1-1 1 0 0,1 1 0 0 0,0 0-1 0 0,1-1 1 0 0,0 5-1 0 0</inkml:trace>
</inkml:ink>
</file>

<file path=ppt/ink/ink1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22:10:34.950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2 1 7450 0 0,'-1'58'15637'0'0,"1"1"-9881"0"0,-1 60-7372 0 0,3-106-2360 0 0,-2-12 3182 0 0,0 0 0 0 0,1 0 1 0 0,-1 0-1 0 0,0 0 0 0 0,1 0 0 0 0,-1 0 0 0 0,0-1 0 0 0,1 1 0 0 0,-1 0 0 0 0,1 0 0 0 0,-1 0 0 0 0,1-1 0 0 0,-1 1 0 0 0,1 0 0 0 0,0-1 0 0 0,-1 1 0 0 0,1-1 1 0 0,0 1-1 0 0,0 0 0 0 0,0 0 0 0 0</inkml:trace>
</inkml:ink>
</file>

<file path=ppt/ink/ink1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22:10:42.849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155 110 8634 0 0,'1'0'18'0'0,"-1"0"0"0"0,0 0 1 0 0,0 1-1 0 0,1-1 0 0 0,-1 0 0 0 0,0 0 0 0 0,0 0 1 0 0,1 0-1 0 0,-1 0 0 0 0,0 0 0 0 0,0 0 1 0 0,1 0-1 0 0,-1 0 0 0 0,0 0 0 0 0,1 0 1 0 0,-1 0-1 0 0,0 0 0 0 0,0 0 0 0 0,1 0 1 0 0,-1 0-1 0 0,0 0 0 0 0,0 0 0 0 0,1 0 0 0 0,-1 0 1 0 0,0 0-1 0 0,0 0 0 0 0,1 0 0 0 0,-1 0 1 0 0,0-1-1 0 0,0 1 0 0 0,1 0 0 0 0,-1 0 1 0 0,0 0-1 0 0,0-1 0 0 0,0 1 0 0 0,1 0 0 0 0,-1 0 1 0 0,0 0-1 0 0,0-1 0 0 0,0 1 0 0 0,0 0 1 0 0,0-1-1 0 0,12-9 1836 0 0,-9 5-1101 0 0,-1 0 1 0 0,0 0-1 0 0,0-1 0 0 0,0 1 1 0 0,0 0-1 0 0,-1-1 0 0 0,0 1 1 0 0,0-1-1 0 0,0 1 1 0 0,-1-1-1 0 0,0-8 0 0 0,0 13-630 0 0,-1 0 0 0 0,1 0 0 0 0,0 0 0 0 0,0 0 1 0 0,-1 0-1 0 0,1 0 0 0 0,0 0 0 0 0,-1 0 0 0 0,1 0 0 0 0,-1 0 0 0 0,1 0 0 0 0,-1 0 0 0 0,0 0 0 0 0,1 0 0 0 0,-1 0 0 0 0,0 1 0 0 0,0-1 0 0 0,1 0 0 0 0,-1 0 0 0 0,0 1 0 0 0,0-1 0 0 0,0 1 0 0 0,0-1 0 0 0,0 1 0 0 0,0-1 0 0 0,0 1 0 0 0,0-1 0 0 0,0 1 0 0 0,0 0 0 0 0,0 0 0 0 0,0 0 0 0 0,-1-1 0 0 0,1 1 0 0 0,0 0 1 0 0,0 0-1 0 0,0 1 0 0 0,-2-1 0 0 0,-2 0 173 0 0,0 0 0 0 0,0 1 1 0 0,0 0-1 0 0,0 0 0 0 0,0 0 0 0 0,-9 4 1 0 0,7-1-241 0 0,0 0 0 0 0,0 1 0 0 0,0 0 0 0 0,0 0 0 0 0,0 1 0 0 0,1-1 0 0 0,0 2-1 0 0,1-1 1 0 0,-1 1 0 0 0,1-1 0 0 0,0 1 0 0 0,1 1 0 0 0,0-1 0 0 0,0 1 0 0 0,0 0 0 0 0,1-1 0 0 0,0 1 0 0 0,-2 11 0 0 0,0 2 8 0 0,1 0 0 0 0,1 0 0 0 0,0 1 0 0 0,2-1 0 0 0,1 1 0 0 0,2 24 0 0 0,-2-39-54 0 0,1 0 1 0 0,1 0-1 0 0,-1 0 1 0 0,1 0-1 0 0,0 0 1 0 0,1 0-1 0 0,-1 0 1 0 0,2-1-1 0 0,-1 0 1 0 0,0 1-1 0 0,1-1 1 0 0,0-1-1 0 0,8 10 1 0 0,-8-11-3 0 0,0-1-1 0 0,0 1 1 0 0,1-1 0 0 0,-1 0-1 0 0,1 0 1 0 0,0 0 0 0 0,0-1 0 0 0,-1 1-1 0 0,2-1 1 0 0,-1 0 0 0 0,0-1-1 0 0,0 1 1 0 0,1-1 0 0 0,-1 0-1 0 0,0-1 1 0 0,1 1 0 0 0,-1-1-1 0 0,8 0 1 0 0,-5-1 16 0 0,0 0-1 0 0,-1 0 0 0 0,1 0 1 0 0,-1-1-1 0 0,1 0 0 0 0,-1 0 1 0 0,13-7-1 0 0,-16 7-3 0 0,0-1 1 0 0,0 1-1 0 0,0-1 0 0 0,-1 0 0 0 0,1 0 0 0 0,-1-1 0 0 0,0 1 0 0 0,0-1 1 0 0,0 1-1 0 0,0-1 0 0 0,-1 0 0 0 0,1 0 0 0 0,-1 0 0 0 0,2-5 1 0 0,-1 1 13 0 0,0-1 1 0 0,0 1-1 0 0,-1 0 1 0 0,2-14-1 0 0,-4 19-7 0 0,0 1 0 0 0,1 0 0 0 0,-1 0 0 0 0,0 0 0 0 0,0 0 1 0 0,0-1-1 0 0,-1 1 0 0 0,1 0 0 0 0,0 0 0 0 0,-1 0 0 0 0,1 0 0 0 0,-1 0 0 0 0,0 0 0 0 0,0 0 0 0 0,0 0 0 0 0,0 0 0 0 0,0 0 1 0 0,0 0-1 0 0,0 0 0 0 0,-1 1 0 0 0,1-1 0 0 0,-1 0 0 0 0,1 1 0 0 0,-3-2 0 0 0,2 2 39 0 0,0 0-1 0 0,0 0 1 0 0,0 0 0 0 0,-1 1-1 0 0,1-1 1 0 0,0 1 0 0 0,0-1-1 0 0,-1 1 1 0 0,1 0 0 0 0,0 0-1 0 0,0 0 1 0 0,-1 0 0 0 0,1 0-1 0 0,0 1 1 0 0,-1-1 0 0 0,1 1-1 0 0,0-1 1 0 0,0 1-1 0 0,-3 1 1 0 0,-5 2-80 0 0,1 1 0 0 0,-17 11 1 0 0,12-7-347 0 0,11-7 1810 0 0,0 0-3274 0 0</inkml:trace>
</inkml:ink>
</file>

<file path=ppt/ink/ink1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22:10:43.208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22 1 9378 0 0,'-13'46'10233'0'0,"5"6"-4403"0"0,8 0-6897 0 0,1-43-1546 0 0,0-1-1 0 0,0 1 1 0 0,5 13-1 0 0,-4-16-2580 0 0</inkml:trace>
</inkml:ink>
</file>

<file path=ppt/ink/ink1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22:10:44.780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205 199 8090 0 0,'-1'-7'494'0'0,"1"0"-1"0"0,1 0 1 0 0,1-12 0 0 0,-2 19-482 0 0,2-11 1233 0 0,-1-1 1 0 0,-1 1 0 0 0,0-1-1 0 0,-3-20 1 0 0,2 26-799 0 0,0 1-1 0 0,0-1 1 0 0,0 1 0 0 0,-1 0-1 0 0,0 0 1 0 0,0-1-1 0 0,-1 1 1 0 0,1 1 0 0 0,-1-1-1 0 0,0 0 1 0 0,-1 1 0 0 0,-3-5-1 0 0,5 7-339 0 0,1 1 0 0 0,-1 0 0 0 0,1 0 0 0 0,-1 0 1 0 0,0 1-1 0 0,1-1 0 0 0,-1 0 0 0 0,0 0 0 0 0,1 1 0 0 0,-1 0 0 0 0,0-1 0 0 0,0 1 0 0 0,0 0 0 0 0,0-1 0 0 0,1 1 0 0 0,-1 0 0 0 0,0 1 0 0 0,0-1 0 0 0,0 0 0 0 0,0 0 0 0 0,1 1 0 0 0,-1-1 0 0 0,0 1 0 0 0,0 0 0 0 0,1-1 0 0 0,-1 1 0 0 0,0 0 0 0 0,1 0 0 0 0,-1 0 0 0 0,1 0 0 0 0,-3 2 0 0 0,-2 2 37 0 0,-1 0 0 0 0,1 0 0 0 0,0 1 0 0 0,1 0 0 0 0,-10 11 0 0 0,6-2-62 0 0,0 0-1 0 0,1 0 1 0 0,0 1-1 0 0,1 0 0 0 0,1 1 1 0 0,0-1-1 0 0,1 1 1 0 0,1 0-1 0 0,-2 23 1 0 0,3-11 15 0 0,2 0 0 0 0,0 0 1 0 0,3 0-1 0 0,7 53 1 0 0,-8-76-99 0 0,0-1 1 0 0,1 0-1 0 0,-1 0 1 0 0,1 0-1 0 0,0 0 0 0 0,0 0 1 0 0,1-1-1 0 0,-1 1 1 0 0,1 0-1 0 0,0-1 1 0 0,0 0-1 0 0,1 0 0 0 0,5 5 1 0 0,-7-6-5 0 0,1-1-1 0 0,0 0 1 0 0,0 0 0 0 0,0-1 0 0 0,0 1 0 0 0,0-1 0 0 0,0 1 0 0 0,0-1-1 0 0,1 0 1 0 0,-1 0 0 0 0,0 0 0 0 0,1-1 0 0 0,-1 1 0 0 0,0-1 0 0 0,1 0-1 0 0,-1 0 1 0 0,1 0 0 0 0,-1 0 0 0 0,1-1 0 0 0,-1 1 0 0 0,5-2 0 0 0,5-3-5 0 0,0 0 0 0 0,0-1 1 0 0,-1 0-1 0 0,0 0 0 0 0,0-2 1 0 0,0 0-1 0 0,-1 0 1 0 0,0-1-1 0 0,0 0 0 0 0,-1 0 1 0 0,-1-2-1 0 0,0 1 0 0 0,13-19 1 0 0,-21 27-45 0 0,1 0 1 0 0,-1 0-1 0 0,0 0 0 0 0,0 0 0 0 0,0-1 1 0 0,0 1-1 0 0,0 0 0 0 0,-1 0 1 0 0,1-1-1 0 0,-1 1 0 0 0,0 0 1 0 0,1-1-1 0 0,-1 1 0 0 0,0-1 1 0 0,0 1-1 0 0,-1-3 0 0 0,1 3 26 0 0,-1 1-1 0 0,0-1 0 0 0,1 1 1 0 0,-1-1-1 0 0,0 1 1 0 0,0-1-1 0 0,0 1 0 0 0,0 0 1 0 0,0 0-1 0 0,-1-1 1 0 0,1 1-1 0 0,0 0 0 0 0,0 0 1 0 0,-1 0-1 0 0,1 0 1 0 0,-1 1-1 0 0,1-1 0 0 0,-1 0 1 0 0,1 0-1 0 0,-1 1 1 0 0,1-1-1 0 0,-1 1 0 0 0,-2-1 1 0 0,-5 0 341 0 0,1 0 1 0 0,-1 0 0 0 0,1 1-1 0 0,-1 0 1 0 0,-15 2 0 0 0,-12 0 2042 0 0,36-2-2351 0 0,0 1 0 0 0,-1-1 0 0 0,1 0 0 0 0,0 0-1 0 0,-1 0 1 0 0,1 0 0 0 0,0 0 0 0 0,0 0 0 0 0,-1 0 0 0 0,1 0 0 0 0,0 0 0 0 0,-1 0-1 0 0,1 0 1 0 0,0 0 0 0 0,0 0 0 0 0,-1 0 0 0 0,1 0 0 0 0,0 0 0 0 0,-1-1 0 0 0,1 1-1 0 0,0 0 1 0 0,0 0 0 0 0,-1 0 0 0 0,1 0 0 0 0,0 0 0 0 0,0-1 0 0 0,0 1 0 0 0,-1 0 0 0 0,1 0-1 0 0,0 0 1 0 0,0-1 0 0 0,0 1 0 0 0,-1 0 0 0 0,1 0 0 0 0,0-1 0 0 0,0 1 0 0 0,0 0-1 0 0,0 0 1 0 0,0-1 0 0 0,0 1 0 0 0,0 0 0 0 0,-1-1 0 0 0,1 1 0 0 0,0 0 0 0 0,0 0-1 0 0,0-1 1 0 0,0 0 0 0 0,6 0-4237 0 0,6 7-6321 0 0,-2 0 2659 0 0</inkml:trace>
</inkml:ink>
</file>

<file path=ppt/ink/ink1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22:10:45.292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7 3 9050 0 0,'-7'6'5343'0'0,"17"-6"-2599"0"0,17-5-1430 0 0,-24 4-1193 0 0,0 0 1 0 0,0 0 0 0 0,1 1 0 0 0,-1 0-1 0 0,0-1 1 0 0,0 1 0 0 0,1 0 0 0 0,-1 1-1 0 0,6 0 1 0 0,-8-1 2 0 0,0 1-1 0 0,0-1 0 0 0,-1 1 1 0 0,1-1-1 0 0,0 0 1 0 0,0 1-1 0 0,0 0 1 0 0,-1-1-1 0 0,1 1 0 0 0,0-1 1 0 0,0 1-1 0 0,-1 0 1 0 0,1 0-1 0 0,-1-1 1 0 0,1 1-1 0 0,0 0 1 0 0,-1 0-1 0 0,0 0 0 0 0,1-1 1 0 0,-1 1-1 0 0,1 0 1 0 0,-1 0-1 0 0,0 0 1 0 0,0 0-1 0 0,0 0 0 0 0,1 0 1 0 0,-1 0-1 0 0,0 0 1 0 0,0 0-1 0 0,0 0 1 0 0,0 0-1 0 0,-1 0 1 0 0,1 0-1 0 0,0 0 0 0 0,-1 1 1 0 0,-2 8 377 0 0,0 0 0 0 0,-1 0 0 0 0,0 0 0 0 0,-1 0 0 0 0,0 0 0 0 0,-8 10 0 0 0,-8 17 597 0 0,20-36-1058 0 0,0 1 1 0 0,0 0-1 0 0,0 0 1 0 0,1 1-1 0 0,-1-1 0 0 0,1 0 1 0 0,0 0-1 0 0,-1 0 1 0 0,1 0-1 0 0,0 0 1 0 0,0 1-1 0 0,0-1 0 0 0,0 0 1 0 0,1 2-1 0 0,-1-3-38 0 0,0-1 0 0 0,1 1 0 0 0,-1-1 0 0 0,0 1 0 0 0,0-1 0 0 0,0 1 0 0 0,1-1 0 0 0,-1 0 0 0 0,0 1 0 0 0,1-1 0 0 0,-1 0 0 0 0,0 1 0 0 0,1-1 0 0 0,-1 0 0 0 0,0 1 0 0 0,1-1 0 0 0,-1 0 0 0 0,1 1 0 0 0,-1-1-1 0 0,1 0 1 0 0,-1 0 0 0 0,0 0 0 0 0,1 0 0 0 0,0 1 0 0 0,0-1-7 0 0,0 0 0 0 0,1 0-1 0 0,-1-1 1 0 0,0 1-1 0 0,0 0 1 0 0,0 0 0 0 0,1-1-1 0 0,-1 1 1 0 0,0-1-1 0 0,0 1 1 0 0,0-1 0 0 0,0 1-1 0 0,0-1 1 0 0,2-1 0 0 0,4-4-197 0 0,0 0 0 0 0,0 0 0 0 0,0-1 0 0 0,-1 0 0 0 0,0-1 0 0 0,5-8 0 0 0,8-7-5205 0 0,1 1-6803 0 0,-10 11 9419 0 0,-7 6-958 0 0</inkml:trace>
</inkml:ink>
</file>

<file path=ppt/ink/ink1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22:06:45.635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2 42 8202 0 0,'0'-1'22'0'0,"-1"0"-1"0"0,1-1 1 0 0,0 1 0 0 0,0 0 0 0 0,-1-1-1 0 0,1 1 1 0 0,0-1 0 0 0,0 1 0 0 0,0 0-1 0 0,0-1 1 0 0,1 1 0 0 0,-1-1 0 0 0,0 1-1 0 0,1 0 1 0 0,-1-1 0 0 0,1 1 0 0 0,-1 0 0 0 0,1 0-1 0 0,1-3 1 0 0,1-8 7 0 0,-3 12-12 0 0,3 27 6609 0 0,-1 2-4362 0 0,4 53-414 0 0,-3-36-1341 0 0,2 138 781 0 0,-5-176-1192 0 0,1 1 0 0 0,-1-1 0 0 0,1 0 0 0 0,3 14 1 0 0,-3-21-79 0 0,-1-1-1 0 0,0 1 1 0 0,1 0 0 0 0,-1 0 0 0 0,1-1 0 0 0,0 1 0 0 0,-1-1 0 0 0,1 1 0 0 0,-1-1-1 0 0,1 1 1 0 0,0-1 0 0 0,-1 1 0 0 0,1-1 0 0 0,0 1 0 0 0,0-1 0 0 0,-1 0 0 0 0,1 1-1 0 0,0-1 1 0 0,0 0 0 0 0,-1 0 0 0 0,1 0 0 0 0,0 0 0 0 0,0 0 0 0 0,1 0 0 0 0,27 0 180 0 0,-15-1 7 0 0,133-5 404 0 0,-111 6-290 0 0,0-2 0 0 0,54-8 0 0 0,-48 0-183 0 0,-13 4-70 0 0,33-4 0 0 0,243-2 1255 0 0,29 7-396 0 0,-332 5-930 0 0,0 0 0 0 0,0 0 0 0 0,0 0 0 0 0,0 0-1 0 0,0 0 1 0 0,0 0 0 0 0,0-1 0 0 0,-1 1 0 0 0,1-1 0 0 0,0 1 0 0 0,3-2 0 0 0,-6-5-914 0 0,-12-4-1466 0 0,3 5-1964 0 0,-14-11-5134 0 0,10 3 7602 0 0,11 10-1735 0 0</inkml:trace>
</inkml:ink>
</file>

<file path=ppt/ink/ink1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22:06:46.105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 5 6729 0 0,'0'0'149'0'0,"0"0"0"0"0,0-1-1 0 0,0 1 1 0 0,0 0 0 0 0,0 0 0 0 0,0 0-1 0 0,0 0 1 0 0,0-1 0 0 0,0 1-1 0 0,0 0 1 0 0,0 0 0 0 0,1 0-1 0 0,-1-1 1 0 0,0 1 0 0 0,0 0-1 0 0,0 0 1 0 0,0 0 0 0 0,0 0-1 0 0,0 0 1 0 0,1 0 0 0 0,-1-1-1 0 0,0 1 1 0 0,0 0 0 0 0,0 0 0 0 0,0 0-1 0 0,1 0 1 0 0,-1 0 0 0 0,0 0-1 0 0,0 0 1 0 0,0 0 0 0 0,1 0-1 0 0,-1 0 1 0 0,0 0 0 0 0,0 0-1 0 0,0 0 1 0 0,1 0 0 0 0,-1 0-1 0 0,0 0 1 0 0,0 0 0 0 0,0 0-1 0 0,1 0 1 0 0,-1 0 0 0 0,0 0 0 0 0,0 0-1 0 0,0 0 1 0 0,1 1 614 0 0,1 12 5902 0 0,1 14-4484 0 0,-2-15-1743 0 0,0 0-1 0 0,1 0 0 0 0,1 0 1 0 0,3 11-1 0 0,5 20 149 0 0,1 84 522 0 0,-6-51-843 0 0,-3-24-954 0 0,-2-60-3304 0 0,3-30-8114 0 0,-4 36 11866 0 0,0 1 0 0 0,0-1 0 0 0,-1 0 0 0 0,1 0 0 0 0,0 1 0 0 0,-1-1 0 0 0,1 0 0 0 0,-1 1 0 0 0,0-1 0 0 0,1 0 0 0 0,-2-1 0 0 0</inkml:trace>
</inkml:ink>
</file>

<file path=ppt/ink/ink1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22:06:47.283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68 8586 0 0,'31'-1'7384'0'0,"-26"-1"-7063"0"0,-1 1 0 0 0,1 0 0 0 0,-1 0 0 0 0,1 1 0 0 0,-1-1 0 0 0,1 1 0 0 0,0 0 0 0 0,-1 0-1 0 0,1 1 1 0 0,-1-1 0 0 0,1 1 0 0 0,-1 0 0 0 0,1 0 0 0 0,-1 1 0 0 0,1-1 0 0 0,6 4 0 0 0,26 6 1195 0 0,-20-9-1220 0 0,1-2-1 0 0,0 0 1 0 0,0-1-1 0 0,0 0 1 0 0,-1-2-1 0 0,1 0 1 0 0,19-6-1 0 0,-12 3-128 0 0,9 0 198 0 0,1 2-1 0 0,45 0 0 0 0,11-1 137 0 0,106-1 216 0 0,-169 6-682 0 0,-12-1 59 0 0,1-1 0 0 0,30-7-1 0 0,8-1 334 0 0,57 6-109 0 0,-17 0-141 0 0,-65 1-165 0 0,-16 1 9 0 0,0 1 0 0 0,1 0 0 0 0,-1 1 1 0 0,16 1-1 0 0,-28 0-5 0 0,20 3 6 0 0,-21-4-33 0 0,-1 0 0 0 0,1 1 0 0 0,0-1 0 0 0,-1 0 0 0 0,1 0 0 0 0,0 0 0 0 0,-1 1 0 0 0,1-1 0 0 0,0 0 0 0 0,-1 0 0 0 0,1 1 1 0 0,-1-1-1 0 0,1 1 0 0 0,-1-1 0 0 0,1 1 0 0 0,-1-1 0 0 0,1 1 0 0 0,-1-1 0 0 0,1 1 0 0 0,-1-1 0 0 0,1 1 0 0 0,-1 0 0 0 0,0 0-54 0 0,-13-1-3874 0 0,9 0 2055 0 0,1 0 1 0 0,0 0-1 0 0,0 0 0 0 0,0 0 1 0 0,0-1-1 0 0,0 1 0 0 0,-4-2 1 0 0,-4 4-366 0 0</inkml:trace>
</inkml:ink>
</file>

<file path=ppt/ink/ink1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22:06:47.781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9 14 8426 0 0,'-8'7'5317'0'0,"29"-16"2169"0"0,-16 9-6499 0 0,1-1 1 0 0,-1 1 0 0 0,0 0 0 0 0,1 0 0 0 0,6 2 0 0 0,11-1-317 0 0,-14-1 876 0 0,7 0-6134 0 0,-15 0 3596 0 0,0-1-1 0 0,1 1 1 0 0,-1 0-1 0 0,0-1 1 0 0,1 1-1 0 0,-1-1 1 0 0,0 0-1 0 0,0 1 0 0 0,0-1 1 0 0,0 0-1 0 0,1 0 1 0 0,-1 0-1 0 0,0 0 1 0 0,0 0-1 0 0,-1 0 1 0 0,2-1-1 0 0</inkml:trace>
</inkml:ink>
</file>

<file path=ppt/ink/ink1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22:10:46.877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225 108 8330 0 0,'13'-17'7764'0'0,"-7"-1"-5757"0"0,-6 15-1669 0 0,0-1 0 0 0,0 1-1 0 0,0-1 1 0 0,-1 1 0 0 0,1-1-1 0 0,-1 1 1 0 0,0 0 0 0 0,0-1 0 0 0,-1 1-1 0 0,1 0 1 0 0,-1 0 0 0 0,1-1-1 0 0,-1 1 1 0 0,0 1 0 0 0,-2-4-1 0 0,2 4-147 0 0,0 0-1 0 0,0 1 0 0 0,0-1 0 0 0,0 1 0 0 0,-1-1 0 0 0,1 1 0 0 0,0 0 0 0 0,-1 0 0 0 0,1 0 0 0 0,0 0 1 0 0,-1 0-1 0 0,0 1 0 0 0,1-1 0 0 0,-1 1 0 0 0,1 0 0 0 0,-1-1 0 0 0,1 1 0 0 0,-1 0 0 0 0,0 1 0 0 0,1-1 0 0 0,-5 1 1 0 0,1 1-51 0 0,-1 0 1 0 0,1 0 0 0 0,0 1 0 0 0,0-1 0 0 0,0 1 0 0 0,0 1-1 0 0,0-1 1 0 0,1 1 0 0 0,0 0 0 0 0,0 0 0 0 0,0 1 0 0 0,0 0-1 0 0,0 0 1 0 0,-7 10 0 0 0,3-1-100 0 0,0-1 1 0 0,0 2-1 0 0,1-1 0 0 0,-10 30 1 0 0,12-24 21 0 0,0-1-1 0 0,2 1 1 0 0,1 0 0 0 0,0 0 0 0 0,1 1 0 0 0,2-1 0 0 0,0 0-1 0 0,1 1 1 0 0,1-1 0 0 0,5 23 0 0 0,-6-36-49 0 0,1 0 0 0 0,1 0 0 0 0,-1-1 0 0 0,1 1 0 0 0,1-1 1 0 0,-1 1-1 0 0,1-1 0 0 0,0 0 0 0 0,0-1 0 0 0,1 1 0 0 0,0-1 0 0 0,0 0 0 0 0,7 6 0 0 0,-10-9-33 0 0,1 0-1 0 0,0 0 1 0 0,0 0-1 0 0,0-1 1 0 0,0 0-1 0 0,0 1 1 0 0,0-1-1 0 0,0 0 0 0 0,0 0 1 0 0,0-1-1 0 0,1 1 1 0 0,-1-1-1 0 0,0 1 1 0 0,0-1-1 0 0,1 0 1 0 0,-1 0-1 0 0,0-1 1 0 0,1 1-1 0 0,-1-1 0 0 0,0 1 1 0 0,0-1-1 0 0,0 0 1 0 0,1 0-1 0 0,-1-1 1 0 0,0 1-1 0 0,0 0 1 0 0,-1-1-1 0 0,1 0 1 0 0,0 0-1 0 0,4-4 0 0 0,36-32-796 0 0,17-27-9008 0 0,-4 5-1120 0 0,-47 51 9966 0 0,-1 0-2676 0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3T22:28:47.83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39 1 6985 0 0,'-3'2'592'0'0,"-8"6"2113"0"0,9-5-695 0 0,9-4 354 0 0,3-1-2089 0 0,0 1 0 0 0,1 1 0 0 0,-1 0-1 0 0,1 0 1 0 0,-1 1 0 0 0,0 0 0 0 0,16 4-1 0 0,-8-4 128 0 0,-11-2 774 0 0,-12 4 30 0 0,-8 0-855 0 0,0-1 1 0 0,0 0 0 0 0,-1-1-1 0 0,1 0 1 0 0,0-1 0 0 0,0-1-1 0 0,-1 0 1 0 0,1-1 0 0 0,-15-3-1 0 0,55 17-1159 0 0,-23-11 223 0 0,-1 0 0 0 0,1 0 0 0 0,0-1 0 0 0,-1 1-1 0 0,1-1 1 0 0,-1 0 0 0 0,6 0 0 0 0,-6 0-709 0 0,1-1 0 0 0,-1 0-1 0 0,0 1 1 0 0,1-1 0 0 0,-1-1-1 0 0,0 1 1 0 0,3-2 0 0 0</inkml:trace>
</inkml:ink>
</file>

<file path=ppt/ink/ink1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22:10:47.256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4 1 10218 0 0,'-2'2'3824'0'0,"2"-2"-3530"0"0,-1 0 0 0 0,1 1 0 0 0,0-1 0 0 0,0 0 0 0 0,0 0 0 0 0,0 1 0 0 0,0-1 1 0 0,0 0-1 0 0,0 1 0 0 0,0-1 0 0 0,0 0 0 0 0,0 0 0 0 0,0 1 0 0 0,0-1 0 0 0,0 0 1 0 0,0 0-1 0 0,0 1 0 0 0,0-1 0 0 0,0 1 0 0 0,10 1 3680 0 0,25-6-4277 0 0,-20 2 881 0 0,-13 2-556 0 0,0 0-1 0 0,1 0 0 0 0,-1 0 1 0 0,0 1-1 0 0,1-1 1 0 0,-1 0-1 0 0,0 1 0 0 0,0 0 1 0 0,1-1-1 0 0,-1 1 1 0 0,0 0-1 0 0,0 0 0 0 0,0 0 1 0 0,0 0-1 0 0,0 1 0 0 0,0-1 1 0 0,2 2-1 0 0,-3-1 73 0 0,0 0-1 0 0,0-1 0 0 0,0 1 1 0 0,0-1-1 0 0,-1 1 0 0 0,1 0 1 0 0,-1 0-1 0 0,1 0 1 0 0,-1-1-1 0 0,1 1 0 0 0,-1 0 1 0 0,0 0-1 0 0,0 0 0 0 0,0 0 1 0 0,0-1-1 0 0,0 1 1 0 0,-1 0-1 0 0,1 0 0 0 0,0 0 1 0 0,-1-1-1 0 0,1 1 0 0 0,-2 3 1 0 0,-8 21 914 0 0,-15 28 0 0 0,14-33-650 0 0,1 1 1 0 0,-8 25-1 0 0,16-27-133 0 0,2-20-225 0 0,0 1 0 0 0,0-1 1 0 0,0 0-1 0 0,0 0 0 0 0,0 1 0 0 0,1-1 0 0 0,-1 0 0 0 0,0 0 0 0 0,0 1 0 0 0,0-1 0 0 0,0 0 1 0 0,0 0-1 0 0,1 0 0 0 0,-1 1 0 0 0,0-1 0 0 0,0 0 0 0 0,0 0 0 0 0,1 0 0 0 0,-1 0 1 0 0,0 1-1 0 0,0-1 0 0 0,1 0 0 0 0,-1 0 0 0 0,0 0 0 0 0,0 0 0 0 0,1 0 0 0 0,-1 0 0 0 0,0 0 1 0 0,0 0-1 0 0,1 0 0 0 0,-1 0 0 0 0,0 0 0 0 0,1 0 0 0 0,-1 0 0 0 0,3-1-28 0 0,0 0-1 0 0,0 0 1 0 0,0 0 0 0 0,0-1-1 0 0,0 1 1 0 0,-1-1-1 0 0,1 0 1 0 0,4-3-1 0 0,7-5-764 0 0,1 0 0 0 0,1 2 0 0 0,16-8 0 0 0,5-2-6264 0 0,-1-4-5060 0 0,-30 17 8246 0 0</inkml:trace>
</inkml:ink>
</file>

<file path=ppt/ink/ink1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3T22:39:29.586"/>
    </inkml:context>
    <inkml:brush xml:id="br0">
      <inkml:brushProperty name="width" value="0.10583" units="cm"/>
      <inkml:brushProperty name="height" value="0.10583" units="cm"/>
      <inkml:brushProperty name="color" value="#007BC8"/>
    </inkml:brush>
  </inkml:definitions>
  <inkml:trace contextRef="#ctx0" brushRef="#br0">48 4546 7202 0 0,'-8'-8'350'0'0,"-19"3"-92"0"0,26 5-257 0 0,1 0 0 0 0,-1-1 0 0 0,0 1 0 0 0,1 0 0 0 0,-1 0 0 0 0,1-1 0 0 0,-1 1 0 0 0,0 0 0 0 0,1-1 0 0 0,-1 1 0 0 0,1-1 1 0 0,-1 1-1 0 0,1-1 0 0 0,-1 1 0 0 0,1-1 0 0 0,0 1 0 0 0,-1-1 0 0 0,1 1 0 0 0,0-1 0 0 0,-1 1 0 0 0,1-1 0 0 0,0 0 0 0 0,0 1 0 0 0,-1-1 1 0 0,1 0-1 0 0,0 1 0 0 0,0-1 0 0 0,0 0 0 0 0,0 1 0 0 0,0-1 0 0 0,0 0 0 0 0,0 1 0 0 0,0-1 0 0 0,0 0 0 0 0,0 1 0 0 0,0-1 0 0 0,0 0 1 0 0,1 1-1 0 0,-1-2 0 0 0,9-34 53 0 0,-7 31-51 0 0,43-186 27 0 0,23-125-117 0 0,-59 267 57 0 0,13-67 66 0 0,33-161 4 0 0,40-90 31 0 0,-79 316-56 0 0,3 1 0 0 0,30-58 0 0 0,205-344 286 0 0,-211 384-253 0 0,4 2-1 0 0,63-68 0 0 0,-46 63 28 0 0,153-152 105 0 0,-129 143-172 0 0,-9 6 403 0 0,167-119 0 0 0,-103 107-68 0 0,176-78 0 0 0,-311 161-328 0 0,45-23 95 0 0,1 3 1 0 0,1 2 0 0 0,60-14-1 0 0,-71 25-1 0 0,0 2 0 0 0,1 1 0 0 0,50 1 0 0 0,-33 5-50 0 0,0 4 0 0 0,0 2-1 0 0,-1 3 1 0 0,66 16 0 0 0,-73-7-5 0 0,-1 2 0 0 0,0 2 0 0 0,-2 3 0 0 0,51 31 0 0 0,-82-42-5 0 0,0 1 0 0 0,-1 1-1 0 0,0 1 1 0 0,-2 0 0 0 0,22 26-1 0 0,69 101-70 0 0,-97-126 69 0 0,0 1 0 0 0,-1 0 1 0 0,-1 0-1 0 0,0 1 0 0 0,-2 0 0 0 0,7 26 1 0 0,-9-24 86 0 0,-1 1 1 0 0,-1 0-1 0 0,-1-1 1 0 0,-2 1-1 0 0,0 0 1 0 0,-4 35-1 0 0,0-30-105 0 0,0 0 0 0 0,-2-1-1 0 0,-11 31 1 0 0,10-42 55 0 0,1 0 0 0 0,-2-1 0 0 0,0-1 0 0 0,-1 1 0 0 0,0-1 0 0 0,-1-1 0 0 0,0 0 0 0 0,-23 21 0 0 0,25-27-20 0 0,1 0 1 0 0,-1 0-1 0 0,0-1 0 0 0,0 0 1 0 0,-1 0-1 0 0,1-1 0 0 0,-1-1 1 0 0,0 1-1 0 0,0-1 0 0 0,0-1 1 0 0,-1 1-1 0 0,-13 0 0 0 0,-8 1 90 0 0,-1-2 1 0 0,-63-4-1 0 0,88 1-150 0 0,-2 1 40 0 0,-1-1-1 0 0,1 0 0 0 0,0-1 0 0 0,-1 1 0 0 0,1-2 0 0 0,-17-6 1 0 0,18 5-39 0 0,0-1-1 0 0,1 0 1 0 0,-1-1 0 0 0,1 0 0 0 0,0 0 0 0 0,0 0 0 0 0,0-1-1 0 0,1 0 1 0 0,0 0 0 0 0,-9-15 0 0 0,6 6 77 0 0,-1 0 0 0 0,2 0 0 0 0,0-1-1 0 0,1 0 1 0 0,1 0 0 0 0,0 0 0 0 0,-4-28 0 0 0,2 5-53 0 0,1 0-1 0 0,3 0 1 0 0,1-1 0 0 0,3-65 0 0 0,5 35 9 0 0,2 0 0 0 0,4 0 0 0 0,22-76 0 0 0,28-25-71 0 0,-38 118 29 0 0,3 1 0 0 0,2 2 1 0 0,63-88-1 0 0,-24 52-6 0 0,4 2 0 0 0,88-80 1 0 0,-120 133 19 0 0,1 1 1 0 0,1 3 0 0 0,2 1 0 0 0,1 2 0 0 0,1 2 0 0 0,1 2-1 0 0,59-19 1 0 0,442-100-252 0 0,-446 118 326 0 0,438-55 56 0 0,-285 49-96 0 0,-128 15 94 0 0,47-7-22 0 0,-140 15 9 0 0,50-17 0 0 0,-96 17-501 0 0,-24-18-8346 0 0,25 12 7605 0 0,0-2 260 0 0,5 6-2763 0 0</inkml:trace>
</inkml:ink>
</file>

<file path=ppt/ink/ink1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3T22:39:29.587"/>
    </inkml:context>
    <inkml:brush xml:id="br0">
      <inkml:brushProperty name="width" value="0.10583" units="cm"/>
      <inkml:brushProperty name="height" value="0.10583" units="cm"/>
      <inkml:brushProperty name="color" value="#007BC8"/>
    </inkml:brush>
  </inkml:definitions>
  <inkml:trace contextRef="#ctx0" brushRef="#br0">36 95 7618 0 0,'-2'-5'177'0'0,"1"1"1"0"0,1 0 0 0 0,-1 0 0 0 0,1-1 0 0 0,-1 1-1 0 0,2-8 1 0 0,-1 10-91 0 0,0 2-75 0 0,-3 0 15 0 0,3 1-18 0 0,-1-1 0 0 0,1 0-1 0 0,0 0 1 0 0,-1 0 0 0 0,1 0-1 0 0,0 0 1 0 0,-1 0 0 0 0,1 0 0 0 0,0 0-1 0 0,-1 0 1 0 0,1 0 0 0 0,0 0-1 0 0,-1 0 1 0 0,1 0 0 0 0,0 0 0 0 0,-1 0-1 0 0,1 0 1 0 0,0 0 0 0 0,-1 0-1 0 0,1 0 1 0 0,0-1 0 0 0,-1 1 0 0 0,1 0-1 0 0,0 0 1 0 0,-1 0 0 0 0,1-1-1 0 0,0 1 1 0 0,0 0 0 0 0,-1 0 0 0 0,-4-4 4429 0 0,7 5-4134 0 0,0 0 0 0 0,0-1-1 0 0,-1 1 1 0 0,1-1 0 0 0,0 1 0 0 0,0-1-1 0 0,0 0 1 0 0,0 1 0 0 0,0-1 0 0 0,0 0-1 0 0,3-1 1 0 0,14 2 362 0 0,47 17 691 0 0,-28-7-1045 0 0,-27-12-242 0 0,-2 0-47 0 0,-9 1-14 0 0,0 0 0 0 0,1 0 0 0 0,-1 0 0 0 0,0 0 0 0 0,0 0 0 0 0,0 0 0 0 0,0 0-1 0 0,0 0 1 0 0,0 0 0 0 0,0 0 0 0 0,0 0 0 0 0,0 1 0 0 0,0-1 0 0 0,0 0 0 0 0,0 0 0 0 0,0 0 0 0 0,1 0 0 0 0,-1 0 0 0 0,0 0 0 0 0,0 0 0 0 0,0 0 0 0 0,0 0-1 0 0,0 0 1 0 0,0 1 0 0 0,0-1 0 0 0,0 0 0 0 0,0 0 0 0 0,0 0 0 0 0,0 0 0 0 0,0 0 0 0 0,0 0 0 0 0,0 0 0 0 0,0 0 0 0 0,0 1 0 0 0,0-1 0 0 0,0 0 0 0 0,0 0-1 0 0,0 0 1 0 0,-1 0 0 0 0,1 0 0 0 0,0 0 0 0 0,0 0 0 0 0,0 0 0 0 0,0 0 0 0 0,0 0 0 0 0,0 0 0 0 0,0 1 0 0 0,0-1 0 0 0,0 0 0 0 0,0 0 0 0 0,0 0 0 0 0,0 0-1 0 0,0 0 1 0 0,-1 0 0 0 0,1 0 0 0 0,0 0 0 0 0,0 0 0 0 0,0 0 0 0 0,0 0 0 0 0,0 0 0 0 0,0 0 0 0 0,0 0 0 0 0,0 0 0 0 0,-1 0 0 0 0,1 0 77 0 0,-32 18 703 0 0,25-15-598 0 0,0-1 0 0 0,0 0 1 0 0,0-1-1 0 0,0 0 1 0 0,0 0-1 0 0,-8 0 1 0 0,11-1-88 0 0,-14 0 68 0 0,18 0-141 0 0,-1 0 1 0 0,1 0-1 0 0,-1 0 1 0 0,1 0-1 0 0,0 0 1 0 0,-1 0-1 0 0,1 0 1 0 0,-1 0-1 0 0,1 0 1 0 0,0 0-1 0 0,-1 0 1 0 0,1 1-1 0 0,-1-1 1 0 0,1 0-1 0 0,0 0 1 0 0,-1 0-1 0 0,1 1 1 0 0,0-1-1 0 0,-1 0 1 0 0,1 0-1 0 0,0 1 1 0 0,-1-1-1 0 0,1 0 1 0 0,0 1-1 0 0,-1-1 1 0 0,1 0-1 0 0,0 1 1 0 0,0 0-1 0 0,0-1 60 0 0,-18 5 1293 0 0,7-8-1291 0 0,11 3-94 0 0,0 0 0 0 0,0 0 0 0 0,0 0 0 0 0,0 0 0 0 0,0-1 0 0 0,-1 1 0 0 0,1 0 0 0 0,0 0 0 0 0,0 0 0 0 0,0-1 0 0 0,0 1 0 0 0,0 0 0 0 0,0 0 0 0 0,0 0 0 0 0,0-1 1 0 0,0 1-1 0 0,0 0 0 0 0,0 0 0 0 0,0 0 0 0 0,0 0 0 0 0,0-1 0 0 0,0 1 0 0 0,0 0 0 0 0,1 0 0 0 0,-1 0 0 0 0,0-1 0 0 0,0 1 0 0 0,0 0 0 0 0,0 0 0 0 0,0 0 0 0 0,0 0 0 0 0,0-1 0 0 0,1 1 0 0 0,-1 0 0 0 0,0 0 0 0 0,0 0 1 0 0,0 0-1 0 0,0 0 0 0 0,1 0 0 0 0,-1 0 0 0 0,0 0 0 0 0,0-1 0 0 0,0 1 0 0 0,0 0 0 0 0,1 0 0 0 0,-1 0 0 0 0,0 0 0 0 0,0 0 0 0 0,0 0 0 0 0,1 0 0 0 0,-1 0 0 0 0,0 0 0 0 0,0 0 0 0 0,1 0 0 0 0,4-3-18 0 0,0-1 0 0 0,1 0-1 0 0,-2 0 1 0 0,1-1-1 0 0,0 1 1 0 0,-1-1-1 0 0,0 0 1 0 0,0 0-1 0 0,0-1 1 0 0,-1 1-1 0 0,5-9 1 0 0,-8 12 20 0 0,0 1-1 0 0,0 0 1 0 0,0 0 0 0 0,0-1-1 0 0,0 1 1 0 0,0 0 0 0 0,0 0-1 0 0,0 0 1 0 0,-1-1 0 0 0,1 1-1 0 0,0 0 1 0 0,-1 0 0 0 0,1 0-1 0 0,-1-1 1 0 0,1 1 0 0 0,-1 0-1 0 0,0 0 1 0 0,0 0 0 0 0,1 0-1 0 0,-1 0 1 0 0,0 0 0 0 0,0 1-1 0 0,0-1 1 0 0,0 0 0 0 0,0 0-1 0 0,0 1 1 0 0,0-1 0 0 0,0 0-1 0 0,-1 0 1 0 0,-2-2-30 0 0,-1 0 0 0 0,1 1 0 0 0,-1 0 0 0 0,1-1 0 0 0,-1 2 0 0 0,-6-3 0 0 0,-7 3-10 0 0,18 1 36 0 0,-1 0 0 0 0,1 0-1 0 0,-1 0 1 0 0,1 0 0 0 0,-1 0 0 0 0,1 0-1 0 0,-1 0 1 0 0,1 0 0 0 0,-1 0-1 0 0,1 0 1 0 0,-1 0 0 0 0,1 1-1 0 0,-1-1 1 0 0,1 0 0 0 0,-1 0 0 0 0,1 0-1 0 0,-1 1 1 0 0,1-1 0 0 0,-1 0-1 0 0,1 1 1 0 0,0-1 0 0 0,-1 0-1 0 0,1 1 1 0 0,0-1 0 0 0,-1 1 0 0 0,1-1-1 0 0,0 0 1 0 0,-1 1 0 0 0,2 0-6 0 0,-1 0 1 0 0,1-1 0 0 0,-1 1 0 0 0,1 0-1 0 0,0-1 1 0 0,-1 1 0 0 0,1-1 0 0 0,0 1-1 0 0,0-1 1 0 0,0 1 0 0 0,-1-1 0 0 0,1 0 0 0 0,0 1-1 0 0,0-1 1 0 0,0 0 0 0 0,0 0 0 0 0,-1 1-1 0 0,1-1 1 0 0,0 0 0 0 0,0 0 0 0 0,2 0-1 0 0,20 1-136 0 0,-17-1 176 0 0,1 0-29 0 0,-1 0 0 0 0,0 0 1 0 0,0 0-1 0 0,0 0 0 0 0,1 1 0 0 0,-1 0 0 0 0,0 1 0 0 0,0-1 0 0 0,0 1 0 0 0,0 0 0 0 0,0 1 0 0 0,8 4 1 0 0,-7-4 3 0 0,0-1 1 0 0,0 0 0 0 0,0 0-1 0 0,0-1 1 0 0,0 0 0 0 0,1 0-1 0 0,-1 0 1 0 0,0-1 0 0 0,9-1-1 0 0,-10 1 121 0 0,-6 0-126 0 0,0 0 1 0 0,0 0-1 0 0,0 0 1 0 0,0 1-1 0 0,0-1 1 0 0,0 0-1 0 0,0 0 1 0 0,0 0-1 0 0,0 0 1 0 0,-1 0 0 0 0,1 0-1 0 0,0 0 1 0 0,0 0-1 0 0,0 0 1 0 0,0 1-1 0 0,0-1 1 0 0,0 0-1 0 0,0 0 1 0 0,0 0-1 0 0,0 0 1 0 0,0 0-1 0 0,1 0 1 0 0,-1 0-1 0 0,0 0 1 0 0,0 1-1 0 0,0-1 1 0 0,0 0-1 0 0,0 0 1 0 0,0 0-1 0 0,0 0 1 0 0,0 0-1 0 0,0 0 1 0 0,0 0-1 0 0,0 0 1 0 0,0 0-1 0 0,0 0 1 0 0,0 0-1 0 0,0 0 1 0 0,1 1-1 0 0,-1-1 1 0 0,0 0-1 0 0,0 0 1 0 0,0 0-1 0 0,0 0 1 0 0,0 0-1 0 0,0 0 1 0 0,0 0-1 0 0,0 0 1 0 0,0 0-1 0 0,1 0 1 0 0,-1 0-1 0 0,0 0 1 0 0,0 0-1 0 0,0 0 1 0 0,0 0-1 0 0,0 0 1 0 0,0 0-1 0 0,0 0 1 0 0,0 0-1 0 0,1 0 1 0 0,-1 0-1 0 0,0 0 1 0 0,0 0-1 0 0,0-1 1 0 0,0 1-1 0 0,0 0 1 0 0,0 0-1 0 0,0 0 1 0 0,-11 8-37 0 0,-26 10-71 0 0,26-12 194 0 0,-55 23-151 0 0,15-10 286 0 0,43-14-119 0 0,8-4-106 0 0,-1 0 1 0 0,1-1 0 0 0,-1 1-1 0 0,1-1 1 0 0,-1 1-1 0 0,0-1 1 0 0,1 1-1 0 0,-1-1 1 0 0,0 1 0 0 0,1-1-1 0 0,-1 0 1 0 0,0 1-1 0 0,0-1 1 0 0,1 0 0 0 0,-1 0-1 0 0,-1 1 1 0 0,-2 2 60 0 0,7-5-72 0 0,12-11 5 0 0,-11 10-3 0 0,0 0 0 0 0,0-1-1 0 0,-1 1 1 0 0,0-1 0 0 0,5-5-1 0 0,-6 7 13 0 0,-1-1 1 0 0,0 1-1 0 0,0 0 0 0 0,0 0 0 0 0,0-1 0 0 0,0 1 0 0 0,0 0 0 0 0,-1-1 1 0 0,1 1-1 0 0,-1-1 0 0 0,0 1 0 0 0,1 0 0 0 0,-1-1 0 0 0,0 1 0 0 0,0-1 1 0 0,-1 1-1 0 0,1-1 0 0 0,-1 1 0 0 0,1-1 0 0 0,-1 1 0 0 0,0 0 0 0 0,1-1 0 0 0,-1 1 1 0 0,-1 0-1 0 0,1 0 0 0 0,-2-3 0 0 0,1 3-9 0 0,-1 0 1 0 0,1 1 0 0 0,-1-1-1 0 0,0 1 1 0 0,0 0-1 0 0,0-1 1 0 0,1 1-1 0 0,-1 0 1 0 0,-4 0-1 0 0,-2-2 40 0 0,5 2-36 0 0,-1-1-1 0 0,1 1 1 0 0,-1 0 0 0 0,0 0-1 0 0,-8 0 1 0 0,56 8-132 0 0,-30-4 142 0 0,0-1 1 0 0,19 1 0 0 0,-9-2-21 0 0,37 4 0 0 0,-49-4 51 0 0,4 3 149 0 0,-15-4-182 0 0,0 1 0 0 0,0-1 0 0 0,1 1 1 0 0,-1-1-1 0 0,0 1 0 0 0,0-1 0 0 0,0 1 0 0 0,0-1 0 0 0,0 1 1 0 0,0-1-1 0 0,0 1 0 0 0,0 0 0 0 0,0-1 0 0 0,0 1 0 0 0,0-1 0 0 0,0 1 1 0 0,0-1-1 0 0,0 1 0 0 0,-1-1 0 0 0,1 1 0 0 0,0-1 0 0 0,0 1 0 0 0,-1-1 1 0 0,1 1-1 0 0,0-1 0 0 0,-1 0 0 0 0,1 1 0 0 0,0-1 0 0 0,-1 1 1 0 0,0-1-1 0 0,-3 8 11 0 0,-1-1-1 0 0,0-1 1 0 0,0 1 0 0 0,-1-1 0 0 0,0 0 0 0 0,0 0-1 0 0,-1-1 1 0 0,-8 7 0 0 0,-52 28 85 0 0,43-27-72 0 0,24-11-2 0 0,1 1 174 0 0,12-10-55 0 0,47-35-132 0 0,-40 23 15 0 0,-10 8-4 0 0,-10 10-21 0 0,1 0-1 0 0,-1 0 1 0 0,1 0 0 0 0,-1 0-1 0 0,1 0 1 0 0,-1 0-1 0 0,0 0 1 0 0,1 0 0 0 0,-1 0-1 0 0,0 0 1 0 0,0 0 0 0 0,0-1-1 0 0,0 1 1 0 0,0 0-1 0 0,0 0 1 0 0,0 0 0 0 0,-1-2-1 0 0,1 2 4 0 0,0 0 0 0 0,0 1 0 0 0,0-1 0 0 0,0 0 0 0 0,0 1 0 0 0,-1-1 0 0 0,1 0 0 0 0,0 1 0 0 0,-1-1 0 0 0,1 0 0 0 0,0 1 0 0 0,-1-1 0 0 0,1 1 0 0 0,0-1 0 0 0,-1 1 0 0 0,1-1 0 0 0,-1 1 0 0 0,1-1 0 0 0,-1 1 0 0 0,0-1 0 0 0,1 1 0 0 0,-1-1 0 0 0,1 1 0 0 0,-1 0 0 0 0,0 0 0 0 0,1-1 1 0 0,-1 1-1 0 0,0 0 0 0 0,1 0 0 0 0,-2-1 0 0 0,-8 1-9 0 0,1 0 1 0 0,-1-1 0 0 0,1-1 0 0 0,-1 1 0 0 0,1-2 0 0 0,-1 1 0 0 0,1-1-1 0 0,0-1 1 0 0,-9-4 0 0 0,11 2 97 0 0,8 2-109 0 0,0 3 14 0 0,1 1 0 0 0,-1-1-1 0 0,0 1 1 0 0,0 0 0 0 0,0 0-1 0 0,0-1 1 0 0,0 1 0 0 0,0 0-1 0 0,1 0 1 0 0,-1 0 0 0 0,0 0 0 0 0,0 0-1 0 0,0 1 1 0 0,0-1 0 0 0,2 0-1 0 0,24 6-25 0 0,-17-4 13 0 0,0 0 0 0 0,-1 0 0 0 0,1 1 1 0 0,12 5-1 0 0,-12-2 61 0 0,-6-4-31 0 0,1 1-1 0 0,-1-1 0 0 0,1 0 0 0 0,-1 0 0 0 0,1-1 1 0 0,0 1-1 0 0,-1-1 0 0 0,9 1 0 0 0,-13-2 11 0 0,-11 1 2824 0 0,8 0-4356 0 0</inkml:trace>
</inkml:ink>
</file>

<file path=ppt/ink/ink1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2T00:23:14.721"/>
    </inkml:context>
    <inkml:brush xml:id="br0">
      <inkml:brushProperty name="width" value="0.10583" units="cm"/>
      <inkml:brushProperty name="height" value="0.10583" units="cm"/>
      <inkml:brushProperty name="color" value="#007BC8"/>
    </inkml:brush>
  </inkml:definitions>
  <inkml:trace contextRef="#ctx0" brushRef="#br0">48 4546 7202 0 0,'-8'-8'350'0'0,"-19"3"-92"0"0,26 5-257 0 0,1 0 0 0 0,-1-1 0 0 0,0 1 0 0 0,1 0 0 0 0,-1 0 0 0 0,1-1 0 0 0,-1 1 0 0 0,0 0 0 0 0,1-1 0 0 0,-1 1 0 0 0,1-1 1 0 0,-1 1-1 0 0,1-1 0 0 0,-1 1 0 0 0,1-1 0 0 0,0 1 0 0 0,-1-1 0 0 0,1 1 0 0 0,0-1 0 0 0,-1 1 0 0 0,1-1 0 0 0,0 0 0 0 0,0 1 0 0 0,-1-1 1 0 0,1 0-1 0 0,0 1 0 0 0,0-1 0 0 0,0 0 0 0 0,0 1 0 0 0,0-1 0 0 0,0 0 0 0 0,0 1 0 0 0,0-1 0 0 0,0 0 0 0 0,0 1 0 0 0,0-1 0 0 0,0 0 1 0 0,1 1-1 0 0,-1-2 0 0 0,9-34 53 0 0,-7 31-51 0 0,43-186 27 0 0,23-125-117 0 0,-59 267 57 0 0,13-67 66 0 0,33-161 4 0 0,40-90 31 0 0,-79 316-56 0 0,3 1 0 0 0,30-58 0 0 0,205-344 286 0 0,-211 384-253 0 0,4 2-1 0 0,63-68 0 0 0,-46 63 28 0 0,153-152 105 0 0,-129 143-172 0 0,-9 6 403 0 0,167-119 0 0 0,-103 107-68 0 0,176-78 0 0 0,-311 161-328 0 0,45-23 95 0 0,1 3 1 0 0,1 2 0 0 0,60-14-1 0 0,-71 25-1 0 0,0 2 0 0 0,1 1 0 0 0,50 1 0 0 0,-33 5-50 0 0,0 4 0 0 0,0 2-1 0 0,-1 3 1 0 0,66 16 0 0 0,-73-7-5 0 0,-1 2 0 0 0,0 2 0 0 0,-2 3 0 0 0,51 31 0 0 0,-82-42-5 0 0,0 1 0 0 0,-1 1-1 0 0,0 1 1 0 0,-2 0 0 0 0,22 26-1 0 0,69 101-70 0 0,-97-126 69 0 0,0 1 0 0 0,-1 0 1 0 0,-1 0-1 0 0,0 1 0 0 0,-2 0 0 0 0,7 26 1 0 0,-9-24 86 0 0,-1 1 1 0 0,-1 0-1 0 0,-1-1 1 0 0,-2 1-1 0 0,0 0 1 0 0,-4 35-1 0 0,0-30-105 0 0,0 0 0 0 0,-2-1-1 0 0,-11 31 1 0 0,10-42 55 0 0,1 0 0 0 0,-2-1 0 0 0,0-1 0 0 0,-1 1 0 0 0,0-1 0 0 0,-1-1 0 0 0,0 0 0 0 0,-23 21 0 0 0,25-27-20 0 0,1 0 1 0 0,-1 0-1 0 0,0-1 0 0 0,0 0 1 0 0,-1 0-1 0 0,1-1 0 0 0,-1-1 1 0 0,0 1-1 0 0,0-1 0 0 0,0-1 1 0 0,-1 1-1 0 0,-13 0 0 0 0,-8 1 90 0 0,-1-2 1 0 0,-63-4-1 0 0,88 1-150 0 0,-2 1 40 0 0,-1-1-1 0 0,1 0 0 0 0,0-1 0 0 0,-1 1 0 0 0,1-2 0 0 0,-17-6 1 0 0,18 5-39 0 0,0-1-1 0 0,1 0 1 0 0,-1-1 0 0 0,1 0 0 0 0,0 0 0 0 0,0 0 0 0 0,0-1-1 0 0,1 0 1 0 0,0 0 0 0 0,-9-15 0 0 0,6 6 77 0 0,-1 0 0 0 0,2 0 0 0 0,0-1-1 0 0,1 0 1 0 0,1 0 0 0 0,0 0 0 0 0,-4-28 0 0 0,2 5-53 0 0,1 0-1 0 0,3 0 1 0 0,1-1 0 0 0,3-65 0 0 0,5 35 9 0 0,2 0 0 0 0,4 0 0 0 0,22-76 0 0 0,28-25-71 0 0,-38 118 29 0 0,3 1 0 0 0,2 2 1 0 0,63-88-1 0 0,-24 52-6 0 0,4 2 0 0 0,88-80 1 0 0,-120 133 19 0 0,1 1 1 0 0,1 3 0 0 0,2 1 0 0 0,1 2 0 0 0,1 2 0 0 0,1 2-1 0 0,59-19 1 0 0,442-100-252 0 0,-446 118 326 0 0,438-55 56 0 0,-285 49-96 0 0,-128 15 94 0 0,47-7-22 0 0,-140 15 9 0 0,50-17 0 0 0,-96 17-501 0 0,-24-18-8346 0 0,25 12 7605 0 0,0-2 260 0 0,5 6-2763 0 0</inkml:trace>
</inkml:ink>
</file>

<file path=ppt/ink/ink1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2T00:23:26.131"/>
    </inkml:context>
    <inkml:brush xml:id="br0">
      <inkml:brushProperty name="width" value="0.10583" units="cm"/>
      <inkml:brushProperty name="height" value="0.10583" units="cm"/>
      <inkml:brushProperty name="color" value="#007BC8"/>
    </inkml:brush>
  </inkml:definitions>
  <inkml:trace contextRef="#ctx0" brushRef="#br0">36 95 7618 0 0,'-2'-5'177'0'0,"1"1"1"0"0,1 0 0 0 0,-1 0 0 0 0,1-1 0 0 0,-1 1-1 0 0,2-8 1 0 0,-1 10-91 0 0,0 2-75 0 0,-3 0 15 0 0,3 1-18 0 0,-1-1 0 0 0,1 0-1 0 0,0 0 1 0 0,-1 0 0 0 0,1 0-1 0 0,0 0 1 0 0,-1 0 0 0 0,1 0 0 0 0,0 0-1 0 0,-1 0 1 0 0,1 0 0 0 0,0 0-1 0 0,-1 0 1 0 0,1 0 0 0 0,0 0 0 0 0,-1 0-1 0 0,1 0 1 0 0,0 0 0 0 0,-1 0-1 0 0,1 0 1 0 0,0-1 0 0 0,-1 1 0 0 0,1 0-1 0 0,0 0 1 0 0,-1 0 0 0 0,1-1-1 0 0,0 1 1 0 0,0 0 0 0 0,-1 0 0 0 0,-4-4 4429 0 0,7 5-4134 0 0,0 0 0 0 0,0-1-1 0 0,-1 1 1 0 0,1-1 0 0 0,0 1 0 0 0,0-1-1 0 0,0 0 1 0 0,0 1 0 0 0,0-1 0 0 0,0 0-1 0 0,3-1 1 0 0,14 2 362 0 0,47 17 691 0 0,-28-7-1045 0 0,-27-12-242 0 0,-2 0-47 0 0,-9 1-14 0 0,0 0 0 0 0,1 0 0 0 0,-1 0 0 0 0,0 0 0 0 0,0 0 0 0 0,0 0 0 0 0,0 0-1 0 0,0 0 1 0 0,0 0 0 0 0,0 0 0 0 0,0 0 0 0 0,0 1 0 0 0,0-1 0 0 0,0 0 0 0 0,0 0 0 0 0,0 0 0 0 0,1 0 0 0 0,-1 0 0 0 0,0 0 0 0 0,0 0 0 0 0,0 0 0 0 0,0 0-1 0 0,0 0 1 0 0,0 1 0 0 0,0-1 0 0 0,0 0 0 0 0,0 0 0 0 0,0 0 0 0 0,0 0 0 0 0,0 0 0 0 0,0 0 0 0 0,0 0 0 0 0,0 0 0 0 0,0 1 0 0 0,0-1 0 0 0,0 0 0 0 0,0 0-1 0 0,0 0 1 0 0,-1 0 0 0 0,1 0 0 0 0,0 0 0 0 0,0 0 0 0 0,0 0 0 0 0,0 0 0 0 0,0 0 0 0 0,0 0 0 0 0,0 1 0 0 0,0-1 0 0 0,0 0 0 0 0,0 0 0 0 0,0 0 0 0 0,0 0-1 0 0,0 0 1 0 0,-1 0 0 0 0,1 0 0 0 0,0 0 0 0 0,0 0 0 0 0,0 0 0 0 0,0 0 0 0 0,0 0 0 0 0,0 0 0 0 0,0 0 0 0 0,0 0 0 0 0,-1 0 0 0 0,1 0 77 0 0,-32 18 703 0 0,25-15-598 0 0,0-1 0 0 0,0 0 1 0 0,0-1-1 0 0,0 0 1 0 0,0 0-1 0 0,-8 0 1 0 0,11-1-88 0 0,-14 0 68 0 0,18 0-141 0 0,-1 0 1 0 0,1 0-1 0 0,-1 0 1 0 0,1 0-1 0 0,0 0 1 0 0,-1 0-1 0 0,1 0 1 0 0,-1 0-1 0 0,1 0 1 0 0,0 0-1 0 0,-1 0 1 0 0,1 1-1 0 0,-1-1 1 0 0,1 0-1 0 0,0 0 1 0 0,-1 0-1 0 0,1 1 1 0 0,0-1-1 0 0,-1 0 1 0 0,1 0-1 0 0,0 1 1 0 0,-1-1-1 0 0,1 0 1 0 0,0 1-1 0 0,-1-1 1 0 0,1 0-1 0 0,0 1 1 0 0,0 0-1 0 0,0-1 60 0 0,-18 5 1293 0 0,7-8-1291 0 0,11 3-94 0 0,0 0 0 0 0,0 0 0 0 0,0 0 0 0 0,0 0 0 0 0,0-1 0 0 0,-1 1 0 0 0,1 0 0 0 0,0 0 0 0 0,0 0 0 0 0,0-1 0 0 0,0 1 0 0 0,0 0 0 0 0,0 0 0 0 0,0 0 0 0 0,0-1 1 0 0,0 1-1 0 0,0 0 0 0 0,0 0 0 0 0,0 0 0 0 0,0 0 0 0 0,0-1 0 0 0,0 1 0 0 0,0 0 0 0 0,1 0 0 0 0,-1 0 0 0 0,0-1 0 0 0,0 1 0 0 0,0 0 0 0 0,0 0 0 0 0,0 0 0 0 0,0 0 0 0 0,0-1 0 0 0,1 1 0 0 0,-1 0 0 0 0,0 0 0 0 0,0 0 1 0 0,0 0-1 0 0,0 0 0 0 0,1 0 0 0 0,-1 0 0 0 0,0 0 0 0 0,0-1 0 0 0,0 1 0 0 0,0 0 0 0 0,1 0 0 0 0,-1 0 0 0 0,0 0 0 0 0,0 0 0 0 0,0 0 0 0 0,1 0 0 0 0,-1 0 0 0 0,0 0 0 0 0,0 0 0 0 0,1 0 0 0 0,4-3-18 0 0,0-1 0 0 0,1 0-1 0 0,-2 0 1 0 0,1-1-1 0 0,0 1 1 0 0,-1-1-1 0 0,0 0 1 0 0,0 0-1 0 0,0-1 1 0 0,-1 1-1 0 0,5-9 1 0 0,-8 12 20 0 0,0 1-1 0 0,0 0 1 0 0,0 0 0 0 0,0-1-1 0 0,0 1 1 0 0,0 0 0 0 0,0 0-1 0 0,0 0 1 0 0,-1-1 0 0 0,1 1-1 0 0,0 0 1 0 0,-1 0 0 0 0,1 0-1 0 0,-1-1 1 0 0,1 1 0 0 0,-1 0-1 0 0,0 0 1 0 0,0 0 0 0 0,1 0-1 0 0,-1 0 1 0 0,0 0 0 0 0,0 1-1 0 0,0-1 1 0 0,0 0 0 0 0,0 0-1 0 0,0 1 1 0 0,0-1 0 0 0,0 0-1 0 0,-1 0 1 0 0,-2-2-30 0 0,-1 0 0 0 0,1 1 0 0 0,-1 0 0 0 0,1-1 0 0 0,-1 2 0 0 0,-6-3 0 0 0,-7 3-10 0 0,18 1 36 0 0,-1 0 0 0 0,1 0-1 0 0,-1 0 1 0 0,1 0 0 0 0,-1 0 0 0 0,1 0-1 0 0,-1 0 1 0 0,1 0 0 0 0,-1 0-1 0 0,1 0 1 0 0,-1 0 0 0 0,1 1-1 0 0,-1-1 1 0 0,1 0 0 0 0,-1 0 0 0 0,1 0-1 0 0,-1 1 1 0 0,1-1 0 0 0,-1 0-1 0 0,1 1 1 0 0,0-1 0 0 0,-1 0-1 0 0,1 1 1 0 0,0-1 0 0 0,-1 1 0 0 0,1-1-1 0 0,0 0 1 0 0,-1 1 0 0 0,2 0-6 0 0,-1 0 1 0 0,1-1 0 0 0,-1 1 0 0 0,1 0-1 0 0,0-1 1 0 0,-1 1 0 0 0,1-1 0 0 0,0 1-1 0 0,0-1 1 0 0,0 1 0 0 0,-1-1 0 0 0,1 0 0 0 0,0 1-1 0 0,0-1 1 0 0,0 0 0 0 0,0 0 0 0 0,-1 1-1 0 0,1-1 1 0 0,0 0 0 0 0,0 0 0 0 0,2 0-1 0 0,20 1-136 0 0,-17-1 176 0 0,1 0-29 0 0,-1 0 0 0 0,0 0 1 0 0,0 0-1 0 0,0 0 0 0 0,1 1 0 0 0,-1 0 0 0 0,0 1 0 0 0,0-1 0 0 0,0 1 0 0 0,0 0 0 0 0,0 1 0 0 0,8 4 1 0 0,-7-4 3 0 0,0-1 1 0 0,0 0 0 0 0,0 0-1 0 0,0-1 1 0 0,0 0 0 0 0,1 0-1 0 0,-1 0 1 0 0,0-1 0 0 0,9-1-1 0 0,-10 1 121 0 0,-6 0-126 0 0,0 0 1 0 0,0 0-1 0 0,0 0 1 0 0,0 1-1 0 0,0-1 1 0 0,0 0-1 0 0,0 0 1 0 0,0 0-1 0 0,0 0 1 0 0,-1 0 0 0 0,1 0-1 0 0,0 0 1 0 0,0 0-1 0 0,0 0 1 0 0,0 1-1 0 0,0-1 1 0 0,0 0-1 0 0,0 0 1 0 0,0 0-1 0 0,0 0 1 0 0,0 0-1 0 0,1 0 1 0 0,-1 0-1 0 0,0 0 1 0 0,0 1-1 0 0,0-1 1 0 0,0 0-1 0 0,0 0 1 0 0,0 0-1 0 0,0 0 1 0 0,0 0-1 0 0,0 0 1 0 0,0 0-1 0 0,0 0 1 0 0,0 0-1 0 0,0 0 1 0 0,0 0-1 0 0,0 0 1 0 0,1 1-1 0 0,-1-1 1 0 0,0 0-1 0 0,0 0 1 0 0,0 0-1 0 0,0 0 1 0 0,0 0-1 0 0,0 0 1 0 0,0 0-1 0 0,0 0 1 0 0,0 0-1 0 0,1 0 1 0 0,-1 0-1 0 0,0 0 1 0 0,0 0-1 0 0,0 0 1 0 0,0 0-1 0 0,0 0 1 0 0,0 0-1 0 0,0 0 1 0 0,0 0-1 0 0,1 0 1 0 0,-1 0-1 0 0,0 0 1 0 0,0 0-1 0 0,0-1 1 0 0,0 1-1 0 0,0 0 1 0 0,0 0-1 0 0,0 0 1 0 0,-11 8-37 0 0,-26 10-71 0 0,26-12 194 0 0,-55 23-151 0 0,15-10 286 0 0,43-14-119 0 0,8-4-106 0 0,-1 0 1 0 0,1-1 0 0 0,-1 1-1 0 0,1-1 1 0 0,-1 1-1 0 0,0-1 1 0 0,1 1-1 0 0,-1-1 1 0 0,0 1 0 0 0,1-1-1 0 0,-1 0 1 0 0,0 1-1 0 0,0-1 1 0 0,1 0 0 0 0,-1 0-1 0 0,-1 1 1 0 0,-2 2 60 0 0,7-5-72 0 0,12-11 5 0 0,-11 10-3 0 0,0 0 0 0 0,0-1-1 0 0,-1 1 1 0 0,0-1 0 0 0,5-5-1 0 0,-6 7 13 0 0,-1-1 1 0 0,0 1-1 0 0,0 0 0 0 0,0 0 0 0 0,0-1 0 0 0,0 1 0 0 0,0 0 0 0 0,-1-1 1 0 0,1 1-1 0 0,-1-1 0 0 0,0 1 0 0 0,1 0 0 0 0,-1-1 0 0 0,0 1 0 0 0,0-1 1 0 0,-1 1-1 0 0,1-1 0 0 0,-1 1 0 0 0,1-1 0 0 0,-1 1 0 0 0,0 0 0 0 0,1-1 0 0 0,-1 1 1 0 0,-1 0-1 0 0,1 0 0 0 0,-2-3 0 0 0,1 3-9 0 0,-1 0 1 0 0,1 1 0 0 0,-1-1-1 0 0,0 1 1 0 0,0 0-1 0 0,0-1 1 0 0,1 1-1 0 0,-1 0 1 0 0,-4 0-1 0 0,-2-2 40 0 0,5 2-36 0 0,-1-1-1 0 0,1 1 1 0 0,-1 0 0 0 0,0 0-1 0 0,-8 0 1 0 0,56 8-132 0 0,-30-4 142 0 0,0-1 1 0 0,19 1 0 0 0,-9-2-21 0 0,37 4 0 0 0,-49-4 51 0 0,4 3 149 0 0,-15-4-182 0 0,0 1 0 0 0,0-1 0 0 0,1 1 1 0 0,-1-1-1 0 0,0 1 0 0 0,0-1 0 0 0,0 1 0 0 0,0-1 0 0 0,0 1 1 0 0,0-1-1 0 0,0 1 0 0 0,0 0 0 0 0,0-1 0 0 0,0 1 0 0 0,0-1 0 0 0,0 1 1 0 0,0-1-1 0 0,0 1 0 0 0,-1-1 0 0 0,1 1 0 0 0,0-1 0 0 0,0 1 0 0 0,-1-1 1 0 0,1 1-1 0 0,0-1 0 0 0,-1 0 0 0 0,1 1 0 0 0,0-1 0 0 0,-1 1 1 0 0,0-1-1 0 0,-3 8 11 0 0,-1-1-1 0 0,0-1 1 0 0,0 1 0 0 0,-1-1 0 0 0,0 0 0 0 0,0 0-1 0 0,-1-1 1 0 0,-8 7 0 0 0,-52 28 85 0 0,43-27-72 0 0,24-11-2 0 0,1 1 174 0 0,12-10-55 0 0,47-35-132 0 0,-40 23 15 0 0,-10 8-4 0 0,-10 10-21 0 0,1 0-1 0 0,-1 0 1 0 0,1 0 0 0 0,-1 0-1 0 0,1 0 1 0 0,-1 0-1 0 0,0 0 1 0 0,1 0 0 0 0,-1 0-1 0 0,0 0 1 0 0,0 0 0 0 0,0-1-1 0 0,0 1 1 0 0,0 0-1 0 0,0 0 1 0 0,0 0 0 0 0,-1-2-1 0 0,1 2 4 0 0,0 0 0 0 0,0 1 0 0 0,0-1 0 0 0,0 0 0 0 0,0 1 0 0 0,-1-1 0 0 0,1 0 0 0 0,0 1 0 0 0,-1-1 0 0 0,1 0 0 0 0,0 1 0 0 0,-1-1 0 0 0,1 1 0 0 0,0-1 0 0 0,-1 1 0 0 0,1-1 0 0 0,-1 1 0 0 0,1-1 0 0 0,-1 1 0 0 0,0-1 0 0 0,1 1 0 0 0,-1-1 0 0 0,1 1 0 0 0,-1 0 0 0 0,0 0 0 0 0,1-1 1 0 0,-1 1-1 0 0,0 0 0 0 0,1 0 0 0 0,-2-1 0 0 0,-8 1-9 0 0,1 0 1 0 0,-1-1 0 0 0,1-1 0 0 0,-1 1 0 0 0,1-2 0 0 0,-1 1 0 0 0,1-1-1 0 0,0-1 1 0 0,-9-4 0 0 0,11 2 97 0 0,8 2-109 0 0,0 3 14 0 0,1 1 0 0 0,-1-1-1 0 0,0 1 1 0 0,0 0 0 0 0,0 0-1 0 0,0-1 1 0 0,0 1 0 0 0,0 0-1 0 0,1 0 1 0 0,-1 0 0 0 0,0 0 0 0 0,0 0-1 0 0,0 1 1 0 0,0-1 0 0 0,2 0-1 0 0,24 6-25 0 0,-17-4 13 0 0,0 0 0 0 0,-1 0 0 0 0,1 1 1 0 0,12 5-1 0 0,-12-2 61 0 0,-6-4-31 0 0,1 1-1 0 0,-1-1 0 0 0,1 0 0 0 0,-1 0 0 0 0,1-1 1 0 0,0 1-1 0 0,-1-1 0 0 0,9 1 0 0 0,-13-2 11 0 0,-11 1 2824 0 0,8 0-4356 0 0</inkml:trace>
</inkml:ink>
</file>

<file path=ppt/ink/ink1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2T13:18:54.426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2126 98 7778 0 0,'1'1'52'0'0,"0"0"1"0"0,0 0 0 0 0,0 0-1 0 0,0-1 1 0 0,0 1-1 0 0,0 0 1 0 0,0 0 0 0 0,1-1-1 0 0,-1 1 1 0 0,0 0-1 0 0,0-1 1 0 0,1 0 0 0 0,-1 1-1 0 0,0-1 1 0 0,1 0 0 0 0,-1 1-1 0 0,1-1 1 0 0,-1 0-1 0 0,0 0 1 0 0,1 0 0 0 0,1-1-1 0 0,4 1 275 0 0,-6 0-198 0 0,-1 0 0 0 0,0 0 0 0 0,1 0-1 0 0,-1 0 1 0 0,0-1 0 0 0,0 1 0 0 0,1 0 0 0 0,-1 0 0 0 0,0 0 0 0 0,0-1 0 0 0,1 1-1 0 0,-1 0 1 0 0,0 0 0 0 0,0-1 0 0 0,0 1 0 0 0,1 0 0 0 0,-1-1 0 0 0,0 1 0 0 0,0 0-1 0 0,1-4 3417 0 0,-1 11-2025 0 0,-1-5-1422 0 0,1 0 0 0 0,0 0 0 0 0,-1 0 0 0 0,1-1 0 0 0,-1 1 0 0 0,1 0 0 0 0,-1-1 0 0 0,0 1 0 0 0,0 0 0 0 0,0-1 0 0 0,0 1 0 0 0,0-1 0 0 0,0 1 0 0 0,0-1 0 0 0,-1 0 0 0 0,1 1 0 0 0,0-1 0 0 0,-1 0 0 0 0,1 0 0 0 0,-1 0 0 0 0,1 0 0 0 0,-1 0 0 0 0,0 0 0 0 0,1-1 0 0 0,-1 1 0 0 0,0 0 0 0 0,-2 0 1 0 0,-6 2-87 0 0,-1 0 0 0 0,0-1 0 0 0,-14 1 1 0 0,18-2 87 0 0,-269 44 342 0 0,189-30-362 0 0,-9-2 95 0 0,-158 2-1 0 0,-99-24-193 0 0,222 4 31 0 0,-371-51 417 0 0,286 17-505 0 0,188 37 71 0 0,27 2 15 0 0,0 0 0 0 0,1 0 0 0 0,-1 0 1 0 0,0 0-1 0 0,0 0 0 0 0,1 0 0 0 0,-1 0 0 0 0,0 0 1 0 0,1 0-1 0 0,-1 1 0 0 0,0-1 0 0 0,0 0 1 0 0,1 0-1 0 0,-1 1 0 0 0,0-1 0 0 0,1 0 1 0 0,-1 1-1 0 0,1-1 0 0 0,-1 1 0 0 0,0-1 0 0 0,1 1 1 0 0,-1-1-1 0 0,1 1 0 0 0,-1-1 0 0 0,1 1 1 0 0,-1-1-1 0 0,1 1 0 0 0,0 0 0 0 0,-1-1 1 0 0,1 1-1 0 0,0 0 0 0 0,-1 1 0 0 0,1 0 14 0 0,1 0 0 0 0,-1 0 1 0 0,1 0-1 0 0,0 0 0 0 0,-1 0 0 0 0,1 0 0 0 0,0-1 0 0 0,0 1 0 0 0,0 0 0 0 0,0 0 0 0 0,1-1 0 0 0,-1 1 1 0 0,0 0-1 0 0,3 1 0 0 0,9 16-138 0 0,-14-15-1373 0 0,-4-8 106 0 0,5 3 1309 0 0,-1 1-1 0 0,1-1 0 0 0,0 1 1 0 0,-1-1-1 0 0,1 1 0 0 0,-1-1 1 0 0,1 1-1 0 0,-1-1 0 0 0,0 1 1 0 0,1 0-1 0 0,-1-1 0 0 0,1 1 0 0 0,-1 0 1 0 0,0-1-1 0 0,1 1 0 0 0,-1 0 1 0 0,0 0-1 0 0,1-1 0 0 0,-1 1 1 0 0,0 0-1 0 0,1 0 0 0 0,-1 0 1 0 0,0 0-1 0 0,0 0 0 0 0,-1-2-823 0 0,1 1 683 0 0,1-1 0 0 0,-1 1 0 0 0,0-1-1 0 0,0 1 1 0 0,0-1 0 0 0,0 1-1 0 0,0-1 1 0 0,0 1 0 0 0,-1 0 0 0 0,-1-2-1 0 0,-7-5-764 0 0,6 6 925 0 0,1 0-1 0 0,-1-1 0 0 0,1 1 1 0 0,0-1-1 0 0,0 0 1 0 0,0 0-1 0 0,0 0 1 0 0,-4-6-1 0 0,8 13 230 0 0,0 0 0 0 0,0 0 1 0 0,0 0-1 0 0,1 0 0 0 0,-1-1 1 0 0,1 1-1 0 0,0 0 0 0 0,0-1 0 0 0,0 1 1 0 0,0-1-1 0 0,1 0 0 0 0,2 4 0 0 0,40 41-303 0 0,-36-40 277 0 0,-7-5-140 0 0,49 43 50 0 0,-45-41-64 0 0,-1-1 1 0 0,1 0-1 0 0,0 0 0 0 0,1-1 0 0 0,-1 0 0 0 0,1 0 1 0 0,10 3-1 0 0,-61-43 351 0 0,4 2 772 0 0,1-3 0 0 0,-49-60 1 0 0,62 62-91 0 0,24 34-912 0 0,1 0 1 0 0,0 0-1 0 0,0 0 0 0 0,0-1 1 0 0,0 1-1 0 0,0-1 0 0 0,0 1 1 0 0,0 0-1 0 0,1-1 1 0 0,-1 1-1 0 0,1-1 0 0 0,0 1 1 0 0,0-1-1 0 0,0 0 0 0 0,0-2 1 0 0,1 3-71 0 0,0 0 0 0 0,0 1 0 0 0,0-1 0 0 0,0 0 0 0 0,0 0 0 0 0,1 1 1 0 0,-1-1-1 0 0,1 1 0 0 0,-1-1 0 0 0,1 1 0 0 0,-1 0 0 0 0,1 0 0 0 0,0-1 0 0 0,-1 1 0 0 0,1 0 0 0 0,0 1 0 0 0,0-1 1 0 0,0 0-1 0 0,0 0 0 0 0,0 1 0 0 0,0-1 0 0 0,0 1 0 0 0,0 0 0 0 0,0-1 0 0 0,4 1 0 0 0,5-1-8 0 0,-1 1 0 0 0,1 0 0 0 0,16 3 0 0 0,20 10-13 0 0,-40-11-379 0 0,0 1 0 0 0,-1-1-1 0 0,1 0 1 0 0,0-1 0 0 0,0 0 0 0 0,0 0 0 0 0,0 0 0 0 0,14-1-1 0 0,-21 0 147 0 0,1 0 0 0 0,-1 0-1 0 0,0 0 1 0 0,1-1 0 0 0,-1 1-1 0 0,1 0 1 0 0,-1 0 0 0 0,0 0-1 0 0,1 0 1 0 0,-1 0 0 0 0,0-1-1 0 0,1 1 1 0 0,-1 0 0 0 0,0 0-1 0 0,1-1 1 0 0,-1 1-1 0 0,0 0 1 0 0,0 0 0 0 0,1-1-1 0 0,-1 1 1 0 0,0 0 0 0 0,0-1-1 0 0,1 1 1 0 0,-1 0 0 0 0,0-1-1 0 0,0 1 1 0 0,0 0 0 0 0,0-1-1 0 0,0 1 1 0 0,1-1 0 0 0,-1 1-1 0 0,0 0 1 0 0,0-1 0 0 0,0 1-1 0 0,0-1 1 0 0,-4-14-3780 0 0,1 9 134 0 0</inkml:trace>
</inkml:ink>
</file>

<file path=ppt/ink/ink1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2T13:18:55.575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2257 1202 8642 0 0,'0'2'119'0'0,"0"0"-1"0"0,0-1 1 0 0,0 1 0 0 0,-1 0 0 0 0,1-1 0 0 0,0 1 0 0 0,-1 0-1 0 0,1-1 1 0 0,-1 1 0 0 0,0-1 0 0 0,1 1 0 0 0,-1-1 0 0 0,0 1-1 0 0,0-1 1 0 0,0 1 0 0 0,0-1 0 0 0,0 0 0 0 0,0 1 0 0 0,0-1-1 0 0,-1 0 1 0 0,1 0 0 0 0,0 0 0 0 0,-1 0 0 0 0,1 0-1 0 0,-1 0 1 0 0,1 0 0 0 0,-1-1 0 0 0,1 1 0 0 0,-1-1 0 0 0,1 1-1 0 0,-1-1 1 0 0,0 1 0 0 0,1-1 0 0 0,-1 0 0 0 0,0 0 0 0 0,1 0-1 0 0,-1 0 1 0 0,0 0 0 0 0,-3 0 0 0 0,-22-1 885 0 0,1-2 0 0 0,-1 0-1 0 0,1-2 1 0 0,-39-11 0 0 0,-102-44-717 0 0,91 31-4 0 0,-206-85 147 0 0,27 9-349 0 0,140 60-236 0 0,3-6 0 0 0,-127-76-1 0 0,145 67 146 0 0,-149-126-1 0 0,-56-106-665 0 0,286 277 552 0 0,1-1 1 0 0,-13-22 0 0 0,16 23 129 0 0,-1 0 0 0 0,-1 0 0 0 0,-13-13 1 0 0,24 27 24 0 0,0 1 0 0 0,-1 0 0 0 0,1-1 0 0 0,0 1 1 0 0,-1 0-1 0 0,1 0 0 0 0,0-1 0 0 0,-1 1 1 0 0,1 0-1 0 0,0 0 0 0 0,-1 0 0 0 0,1 0 0 0 0,-1 0 1 0 0,1-1-1 0 0,0 1 0 0 0,-1 0 0 0 0,1 0 0 0 0,-1 0 1 0 0,1 0-1 0 0,0 0 0 0 0,-1 0 0 0 0,1 0 1 0 0,-1 0-1 0 0,1 0 0 0 0,0 1 0 0 0,-1-1 0 0 0,1 0 1 0 0,0 0-1 0 0,-1 0 0 0 0,-11 11 445 0 0,-5 23-214 0 0,14-27-189 0 0,2-5-192 0 0,-7 18-312 0 0,8-19 263 0 0,0-1 0 0 0,-1 1 1 0 0,1-1-1 0 0,0 1 0 0 0,0 0 1 0 0,0-1-1 0 0,0 1 1 0 0,0-1-1 0 0,0 1 0 0 0,0-1 1 0 0,0 1-1 0 0,1-1 0 0 0,-1 1 1 0 0,0-1-1 0 0,0 1 1 0 0,0-1-1 0 0,1 1 0 0 0,-1-1 1 0 0,0 1-1 0 0,1 0 0 0 0,3 5-4950 0 0,6 20 2823 0 0,-8-21-1250 0 0</inkml:trace>
</inkml:ink>
</file>

<file path=ppt/ink/ink1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2T13:18:55.936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1 106 7986 0 0,'0'-1'36'0'0,"0"1"0"0"0,0-1 1 0 0,0 1-1 0 0,0 0 0 0 0,0-1 0 0 0,0 1 1 0 0,0 0-1 0 0,0-1 0 0 0,0 1 0 0 0,0-1 1 0 0,0 1-1 0 0,0 0 0 0 0,0-1 0 0 0,0 1 1 0 0,0 0-1 0 0,0-1 0 0 0,1 1 1 0 0,-1-1-1 0 0,0 1 0 0 0,0 0 0 0 0,0-1 1 0 0,1 1-1 0 0,-1 0 0 0 0,0 0 0 0 0,0-1 1 0 0,1 1-1 0 0,-1-1 0 0 0,7 9 762 0 0,10 29 473 0 0,-12-27-768 0 0,8 13-203 0 0,1-1-1 0 0,0 0 1 0 0,2-1-1 0 0,25 26 1 0 0,12 16-418 0 0,-46-53 95 0 0,-5-7-41 0 0,0 1 1 0 0,1-1-1 0 0,-1 0 1 0 0,1 0-1 0 0,-1 0 1 0 0,1 0-1 0 0,0 0 0 0 0,0 0 1 0 0,1-1-1 0 0,5 4 1 0 0,-9-6 57 0 0,0 0-1 0 0,0 0 1 0 0,1 0 0 0 0,-1 0 0 0 0,0 0 0 0 0,0 0 0 0 0,0 0 0 0 0,0 0 0 0 0,0 0 0 0 0,0 0 0 0 0,0 0 0 0 0,1 0-1 0 0,-1 0 1 0 0,0 0 0 0 0,0 0 0 0 0,0 0 0 0 0,0 0 0 0 0,0 0 0 0 0,0 0 0 0 0,0 0 0 0 0,1 0 0 0 0,-1 0 0 0 0,0 0 0 0 0,0-1-1 0 0,0 1 1 0 0,0 0 0 0 0,0 0 0 0 0,0 0 0 0 0,0 0 0 0 0,0 0 0 0 0,0 0 0 0 0,0 0 0 0 0,0 0 0 0 0,0-1 0 0 0,0 1-1 0 0,0 0 1 0 0,1 0 0 0 0,-1 0 0 0 0,0 0 0 0 0,0 0 0 0 0,0 0 0 0 0,0 0 0 0 0,0-1 0 0 0,0 1 0 0 0,0 0 0 0 0,0 0-1 0 0,0 0 1 0 0,-1 0 0 0 0,0-11 119 0 0,-5-8 266 0 0,-55-108 1088 0 0,44 97-684 0 0,1-2 0 0 0,1 0 0 0 0,-14-48-1 0 0,28 78-754 0 0,0 0-1 0 0,1 0 0 0 0,-1 0 1 0 0,1-1-1 0 0,0 1 1 0 0,0 0-1 0 0,-1-1 0 0 0,1 1 1 0 0,1 0-1 0 0,-1-1 0 0 0,0 1 1 0 0,1 0-1 0 0,-1-1 1 0 0,1 1-1 0 0,-1 0 0 0 0,3-3 1 0 0,-2 4 45 0 0,0-1 0 0 0,0 1 1 0 0,0 0-1 0 0,0-1 0 0 0,0 1 0 0 0,1 0 1 0 0,-1 0-1 0 0,0 0 0 0 0,1 0 0 0 0,-1 0 1 0 0,1 1-1 0 0,-1-1 0 0 0,1 0 0 0 0,0 1 1 0 0,-1-1-1 0 0,1 1 0 0 0,2-1 0 0 0,7 0-458 0 0,0 1-1 0 0,0 0 1 0 0,0 0-1 0 0,0 1 1 0 0,18 4-1 0 0,-5-1-4283 0 0,-11-5 1299 0 0,-8 1-779 0 0</inkml:trace>
</inkml:ink>
</file>

<file path=ppt/ink/ink1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2T13:19:02.241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2284 2337 7306 0 0,'0'0'33'0'0,"-1"0"0"0"0,0 0 0 0 0,1 0 0 0 0,-1 1 0 0 0,0-1 0 0 0,1 0 0 0 0,-1 1 0 0 0,1-1 1 0 0,-1 1-1 0 0,0-1 0 0 0,1 0 0 0 0,-1 1 0 0 0,1-1 0 0 0,-1 1 0 0 0,1 0 0 0 0,0-1 0 0 0,-1 1 0 0 0,1-1 1 0 0,0 1-1 0 0,-1 0 0 0 0,1-1 0 0 0,0 1 0 0 0,-1 0 0 0 0,1-1 0 0 0,0 1 0 0 0,0 0 0 0 0,0-1 1 0 0,0 1-1 0 0,0 0 0 0 0,0 0 0 0 0,0-1 0 0 0,0 1 0 0 0,0 0 0 0 0,0-1 0 0 0,0 1 0 0 0,0 0 0 0 0,0-1 1 0 0,1 1-1 0 0,-1 0 0 0 0,0-1 0 0 0,1 1 0 0 0,-1 0 0 0 0,0-1 0 0 0,1 1 0 0 0,-1-1 0 0 0,1 1 1 0 0,-1 0-1 0 0,1-1 0 0 0,-1 1 0 0 0,1-1 0 0 0,-1 0 0 0 0,1 1 0 0 0,-1-1 0 0 0,1 1 0 0 0,0-1 1 0 0,0 1-1 0 0,1-1 22 0 0,0 1 0 0 0,-1 0 0 0 0,1-1 1 0 0,0 1-1 0 0,-1 0 0 0 0,1 0 0 0 0,-1 0 1 0 0,1 0-1 0 0,-1 0 0 0 0,2 2 0 0 0,-5-3 792 0 0,-9-8-637 0 0,-20-19-161 0 0,-90-70 78 0 0,-53 2 231 0 0,10 6 83 0 0,111 53 380 0 0,-77-69 0 0 0,-39-57-52 0 0,9 8-43 0 0,-202-222 709 0 0,291 286-1254 0 0,-62-107 1 0 0,-50-65-191 0 0,-60-59-56 0 0,205 269 44 0 0,22 33 35 0 0,2-1-1 0 0,0-1 1 0 0,-17-35-1 0 0,25 40-15 0 0,5 10 86 0 0,5 8 296 0 0,-1 13-31 0 0,-4-16-345 0 0,0 1 0 0 0,1 0-1 0 0,-1 0 1 0 0,0-1 0 0 0,1 1 0 0 0,-1-1 0 0 0,0 1-1 0 0,0-1 1 0 0,1 1 0 0 0,-1-1 0 0 0,1 1 0 0 0,-1-1-1 0 0,1 1 1 0 0,-1-1 0 0 0,1 0 0 0 0,-1 1 0 0 0,1-1-1 0 0,-1 0 1 0 0,0-1 0 0 0,-10-15-37 0 0,5 8 55 0 0,-1-1 1 0 0,0 1-1 0 0,-1 1 0 0 0,0-1 1 0 0,0 1-1 0 0,-1 1 0 0 0,-18-13 1 0 0,22 16-9 0 0,-4-4 25 0 0,-5-1 114 0 0,14 10-145 0 0,-1-1 0 0 0,1 0-1 0 0,-1 1 1 0 0,1-1-1 0 0,-1 1 1 0 0,1-1 0 0 0,-1 0-1 0 0,1 1 1 0 0,-1-1-1 0 0,1 1 1 0 0,0-1-1 0 0,-1 1 1 0 0,1-1 0 0 0,0 1-1 0 0,-1 0 1 0 0,1-1-1 0 0,0 1 1 0 0,0-1-1 0 0,-1 1 1 0 0,1 0 0 0 0,0-1-1 0 0,0 1 1 0 0,0 0-1 0 0,0-1 1 0 0,0 1-1 0 0,0 0 1 0 0,0-1 0 0 0,0 2-1 0 0,0 6-9 0 0,1 0 0 0 0,-1 1-1 0 0,1-1 1 0 0,1 0-1 0 0,0 0 1 0 0,0 0 0 0 0,0 0-1 0 0,1 0 1 0 0,0 0 0 0 0,1 0-1 0 0,0-1 1 0 0,0 0 0 0 0,0 0-1 0 0,1 0 1 0 0,0 0 0 0 0,8 8-1 0 0,-13-15-6 0 0,0 0 0 0 0,1 0 0 0 0,-1 0 0 0 0,0 1 0 0 0,0-1 0 0 0,0 0 0 0 0,0 0 0 0 0,0 1 0 0 0,1-1 0 0 0,-1 0 0 0 0,0 0 0 0 0,0 0 0 0 0,0 0 0 0 0,0 1 0 0 0,1-1 0 0 0,-1 0 0 0 0,0 0 0 0 0,0 0 0 0 0,1 0 0 0 0,-1 0 0 0 0,0 0 0 0 0,0 0 0 0 0,1 1 0 0 0,-1-1 0 0 0,0 0 0 0 0,0 0 0 0 0,1 0 0 0 0,-1 0 0 0 0,0 0 0 0 0,0 0 0 0 0,1 0 0 0 0,-1 0 0 0 0,0 0 0 0 0,0 0 0 0 0,1-1 0 0 0,-1 1 0 0 0,0 0-1 0 0,0 0 1 0 0,0 0 0 0 0,1 0 0 0 0,-1 0 0 0 0,0 0 0 0 0,0 0 0 0 0,1-1 0 0 0,0-13-8 0 0,-7-17 276 0 0,2 18 20 0 0,-2 0 0 0 0,1 1-1 0 0,-2-1 1 0 0,0 1 0 0 0,0 1 0 0 0,-1-1-1 0 0,0 1 1 0 0,-12-12 0 0 0,-1-2 882 0 0,13 11-478 0 0,8 13-661 0 0,0 1 0 0 0,0 0 0 0 0,0 0 0 0 0,0-1 0 0 0,0 1 0 0 0,0 0-1 0 0,0-1 1 0 0,0 1 0 0 0,0 0 0 0 0,1-1 0 0 0,-1 1 0 0 0,0 0 0 0 0,0 0 0 0 0,0-1 0 0 0,0 1-1 0 0,0 0 1 0 0,1 0 0 0 0,-1-1 0 0 0,0 1 0 0 0,0 0 0 0 0,0 0 0 0 0,1 0 0 0 0,-1-1-1 0 0,0 1 1 0 0,0 0 0 0 0,1 0 0 0 0,-1 0 0 0 0,1-1 0 0 0,2 1 90 0 0,0-1 0 0 0,0 0 1 0 0,0 1-1 0 0,1 0 0 0 0,-1 0 0 0 0,6 0 0 0 0,2 0-82 0 0,2 2 57 0 0,0-1 0 0 0,0 2 0 0 0,0 0 0 0 0,-1 0 0 0 0,1 1 0 0 0,-1 1 0 0 0,1 0 0 0 0,11 7 0 0 0,-7-4 30 0 0,1 0 0 0 0,34 9-1 0 0,-42-14-120 0 0,6 2 93 0 0,-16-5-90 0 0,0 0 0 0 0,0-1 0 0 0,0 1 0 0 0,0 0 0 0 0,0 0-1 0 0,0 0 1 0 0,0 0 0 0 0,0 0 0 0 0,0 0 0 0 0,0 0-1 0 0,0 0 1 0 0,0-1 0 0 0,0 1 0 0 0,0 0 0 0 0,0 0 0 0 0,0 0-1 0 0,0 0 1 0 0,0 0 0 0 0,1 0 0 0 0,-1 0 0 0 0,0 0 0 0 0,0 0-1 0 0,0-1 1 0 0,0 1 0 0 0,0 0 0 0 0,0 0 0 0 0,0 0 0 0 0,0 0-1 0 0,0 0 1 0 0,0 0 0 0 0,0 0 0 0 0,0 0 0 0 0,0 0 0 0 0,1 0-1 0 0,-1 0 1 0 0,0 0 0 0 0,0 0 0 0 0,0 0 0 0 0,0 0-1 0 0,0 0 1 0 0,0 0 0 0 0,0 0 0 0 0,0 0 0 0 0,1 0 0 0 0,-1 0-1 0 0,0 0 1 0 0,0 0 0 0 0,0 0 0 0 0,0 0 0 0 0,0 0 0 0 0,-7-8-643 0 0,-3-16-15419 0 0</inkml:trace>
</inkml:ink>
</file>

<file path=ppt/ink/ink1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2T13:19:04.743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76 175 8530 0 0,'-1'-3'194'0'0,"0"0"1"0"0,0 0-1 0 0,0 1 1 0 0,0-1-1 0 0,0 0 1 0 0,-1 1-1 0 0,1-1 1 0 0,-1 1-1 0 0,0-1 1 0 0,-2-1-1 0 0,-12-22 827 0 0,14 21-761 0 0,-7-21 128 0 0,9 26-305 0 0,-1-1 1 0 0,1 0 0 0 0,0 0 0 0 0,-1 0 0 0 0,1 0-1 0 0,-1 0 1 0 0,1 1 0 0 0,-1-1 0 0 0,0 0 0 0 0,1 0 0 0 0,-1 1-1 0 0,0-1 1 0 0,1 0 0 0 0,-1 1 0 0 0,0-1 0 0 0,0 1 0 0 0,0-1-1 0 0,0 1 1 0 0,1-1 0 0 0,-1 1 0 0 0,-2-1 0 0 0,3 3 39 0 0,-1 1 1 0 0,1-1-1 0 0,0 0 0 0 0,0 1 1 0 0,0-1-1 0 0,0 0 1 0 0,0 1-1 0 0,1-1 0 0 0,-1 0 1 0 0,1 1-1 0 0,-1-1 1 0 0,2 2-1 0 0,8 23-125 0 0,-1-2-100 0 0,1 0 0 0 0,1-1 0 0 0,1 0 0 0 0,1-1 1 0 0,22 30-1 0 0,-30-48 67 0 0,-3-4 28 0 0,-1 0 0 0 0,0 1 0 0 0,1-1 0 0 0,-1 0 0 0 0,0 1 0 0 0,0 0 0 0 0,0-1 0 0 0,0 1 0 0 0,0 0 0 0 0,0-1 0 0 0,0 1 0 0 0,0 3 0 0 0,-1-4 10 0 0,0-1 0 0 0,0 0-1 0 0,0 0 1 0 0,0 0 0 0 0,0 0 0 0 0,0 0-1 0 0,0 0 1 0 0,0 1 0 0 0,0-1 0 0 0,0 0-1 0 0,0 0 1 0 0,0 0 0 0 0,0 0 0 0 0,0 0-1 0 0,0 0 1 0 0,0 1 0 0 0,0-1 0 0 0,0 0-1 0 0,0 0 1 0 0,0 0 0 0 0,0 0 0 0 0,-1 0-1 0 0,1 0 1 0 0,0 0 0 0 0,0 0-1 0 0,0 1 1 0 0,0-1 0 0 0,0 0 0 0 0,0 0-1 0 0,0 0 1 0 0,0 0 0 0 0,-1 0 0 0 0,1 0-1 0 0,0 0 1 0 0,0 0 0 0 0,0 0 0 0 0,0 0-1 0 0,0 0 1 0 0,0 0 0 0 0,-1 0 0 0 0,1 0-1 0 0,0 0 1 0 0,0 0 0 0 0,0 0 0 0 0,0 0-1 0 0,-9-4 137 0 0,-4-6-40 0 0,1-7 149 0 0,0 0-1 0 0,-13-28 0 0 0,-3-4 516 0 0,21 37-412 0 0,1 0 1 0 0,1 0 0 0 0,-9-26-1 0 0,10 24-4 0 0,4 13-284 0 0,1 1-1 0 0,0 0 0 0 0,-1-1 1 0 0,1 1-1 0 0,0-1 0 0 0,0 1 1 0 0,-1 0-1 0 0,1-1 1 0 0,0 1-1 0 0,0 0 0 0 0,-1 0 1 0 0,1 0-1 0 0,0 0 0 0 0,0 0 1 0 0,0 0-1 0 0,0 0 0 0 0,1 0 1 0 0,0 0-46 0 0,1 0-1 0 0,0-1 1 0 0,-1 1 0 0 0,1-1 0 0 0,0 1 0 0 0,-1-1-1 0 0,1 0 1 0 0,-1 0 0 0 0,1 0 0 0 0,-1 0 0 0 0,1 0-1 0 0,-1-1 1 0 0,4-2 0 0 0,1-5 56 0 0,7-9 59 0 0,-14 18-110 0 0,0-1 0 0 0,1 0 1 0 0,-1 1-1 0 0,0-1 0 0 0,0 1 1 0 0,1-1-1 0 0,-1 1 0 0 0,0-1 1 0 0,0 0-1 0 0,0 1 0 0 0,0-1 1 0 0,0 1-1 0 0,0-1 0 0 0,0 0 1 0 0,0 1-1 0 0,0-1 0 0 0,0 1 1 0 0,0-1-1 0 0,-1 0 0 0 0,1 1 1 0 0,0-1-1 0 0,0 1 0 0 0,-1-1 1 0 0,1 1-1 0 0,0-1 0 0 0,0 1 1 0 0,-1-1-1 0 0,1 1 0 0 0,-1-1 1 0 0,-3-5 878 0 0,7 6 75 0 0,-2 0-1010 0 0,3 1 60 0 0,0 0-1 0 0,0 0 1 0 0,0 0 0 0 0,-1 1-1 0 0,1-1 1 0 0,0 1 0 0 0,5 4 0 0 0,7 3 8 0 0,1-1-14 0 0,-1 2-1 0 0,-1 0 1 0 0,29 24 0 0 0,-12-9-115 0 0,-16-10 49 0 0,-19-15-170 0 0,-10-8 52 0 0,-33-22 86 0 0,28 20 31 0 0,-31-25 0 0 0,-33-40 77 0 0,72 68 78 0 0,10 9 173 0 0,1-1-265 0 0,0 0-1 0 0,0 0 0 0 0,0 0 1 0 0,0-1-1 0 0,0 1 0 0 0,1-1 0 0 0,-1 1 1 0 0,0-1-1 0 0,0 1 0 0 0,0-1 0 0 0,0 1 1 0 0,1-1-1 0 0,-1 0 0 0 0,2 1 1 0 0,2-1-9 0 0,0 0 1 0 0,-1 1 0 0 0,1 0 0 0 0,0 0 0 0 0,-1 0 0 0 0,1 1 0 0 0,-1-1 0 0 0,1 1 0 0 0,-1 0 0 0 0,0 0 0 0 0,0 1 0 0 0,0-1-1 0 0,0 1 1 0 0,0 0 0 0 0,3 4 0 0 0,6 6 28 0 0,0 0 1 0 0,16 26-1 0 0,-9-13-42 0 0,-15-19-15 0 0,0 0 1 0 0,-1 0-1 0 0,6 11 0 0 0,-6-9-85 0 0,-9-14 67 0 0,1 0 0 0 0,-1 0 0 0 0,0 0 0 0 0,-1 1 1 0 0,1 0-1 0 0,-1 0 0 0 0,1 0 0 0 0,-11-4 1 0 0,-22-16 95 0 0,34 20-18 0 0,0 1 0 0 0,0-1 1 0 0,-1 1-1 0 0,0 0 0 0 0,1 1 1 0 0,-1-1-1 0 0,0 1 0 0 0,0 0 1 0 0,-6-2-1 0 0,11 5-23 0 0,-1-1 1 0 0,1 0 0 0 0,0 1-1 0 0,-1-1 1 0 0,1 0-1 0 0,0 1 1 0 0,0-1-1 0 0,-1 1 1 0 0,1-1-1 0 0,0 0 1 0 0,0 1-1 0 0,0-1 1 0 0,0 1-1 0 0,0-1 1 0 0,-1 1-1 0 0,1-1 1 0 0,0 1 0 0 0,0-1-1 0 0,0 1 1 0 0,0-1-1 0 0,0 0 1 0 0,0 1-1 0 0,0-1 1 0 0,1 1-1 0 0,-1-1 1 0 0,0 1-1 0 0,0-1 1 0 0,0 1-1 0 0,0-1 1 0 0,1 0-1 0 0,-1 1 1 0 0,0-1 0 0 0,0 1-1 0 0,1-1 1 0 0,-1 1-1 0 0,9 18 85 0 0,2-3-124 0 0,1 0 1 0 0,23 26-1 0 0,-30-38-39 0 0,-1 0 1 0 0,0 0-1 0 0,1-1 1 0 0,9 6-1 0 0,-25-15-259 0 0,8 4 341 0 0,0-1 0 0 0,0 1-1 0 0,0 1 1 0 0,-1-1 0 0 0,1 0 0 0 0,-1 1 0 0 0,1 0 0 0 0,-1 0-1 0 0,-4-1 1 0 0,5 2-8 0 0,0-1 0 0 0,1 2 0 0 0,-1-1-1 0 0,0 0 1 0 0,1 0 0 0 0,-1 1 0 0 0,1 0-1 0 0,-1-1 1 0 0,1 1 0 0 0,-1 0 0 0 0,1 0-1 0 0,-1 0 1 0 0,1 1 0 0 0,0-1 0 0 0,0 0 0 0 0,0 1-1 0 0,-1 0 1 0 0,1-1 0 0 0,1 1 0 0 0,-1 0-1 0 0,0 0 1 0 0,0 0 0 0 0,1 0 0 0 0,-1 0-1 0 0,1 1 1 0 0,0-1 0 0 0,0 0 0 0 0,-1 1-1 0 0,1-1 1 0 0,1 1 0 0 0,-1-1 0 0 0,0 1 0 0 0,1-1-1 0 0,-1 1 1 0 0,1 0 0 0 0,0-1 0 0 0,0 1-1 0 0,0 2 1 0 0,0-3-1 0 0,3 23-33 0 0,-3-24 13 0 0,0-1 1 0 0,1 1 0 0 0,-1-1-1 0 0,1 1 1 0 0,-1-1-1 0 0,0 1 1 0 0,1-1-1 0 0,-1 1 1 0 0,1-1-1 0 0,-1 1 1 0 0,1-1-1 0 0,-1 0 1 0 0,1 1-1 0 0,-1-1 1 0 0,1 0-1 0 0,0 0 1 0 0,-1 1-1 0 0,1-1 1 0 0,-1 0-1 0 0,1 0 1 0 0,0 0-1 0 0,-1 0 1 0 0,1 0-1 0 0,0 1 1 0 0,-1-1-1 0 0,1-1 1 0 0,0 1-1 0 0,-1 0 1 0 0,1 0-1 0 0,-1 0 1 0 0,1 0-1 0 0,0 0 1 0 0,-1 0-1 0 0,2-1 1 0 0,6-2-16 0 0,0 1 0 0 0,0-2 0 0 0,0 1-1 0 0,0-1 1 0 0,-1 0 0 0 0,14-10 0 0 0,-18 11 18 0 0,1 0 0 0 0,-1 0 0 0 0,1 0 1 0 0,-1 0-1 0 0,0 0 0 0 0,0-1 0 0 0,0 1 0 0 0,-1-1 0 0 0,1 0 0 0 0,-1 0 1 0 0,0 0-1 0 0,0 0 0 0 0,-1 0 0 0 0,1 0 0 0 0,0-5 0 0 0,-3-11 22 0 0,-3 12 84 0 0,3 8-94 0 0,1 0-1 0 0,0 0 0 0 0,0 0 0 0 0,-1 0 0 0 0,1 0 0 0 0,0 0 0 0 0,0 0 1 0 0,0 0-1 0 0,-1 0 0 0 0,1 0 0 0 0,0 0 0 0 0,0 0 0 0 0,-1 0 0 0 0,1 1 1 0 0,0-1-1 0 0,0 0 0 0 0,0 0 0 0 0,-1 0 0 0 0,1 0 0 0 0,0 0 1 0 0,0 0-1 0 0,0 0 0 0 0,-1 1 0 0 0,1-1 0 0 0,0 0 0 0 0,0 0 0 0 0,0 0 1 0 0,0 1-1 0 0,0-1 0 0 0,-1 0 0 0 0,1 0 0 0 0,0 0 0 0 0,0 1 0 0 0,0-1 1 0 0,0 0-1 0 0,-2 5 1 0 0,0 0 1 0 0,0 1-1 0 0,0-1 1 0 0,1 0-1 0 0,0 1 1 0 0,0-1-1 0 0,1 1 1 0 0,-1-1-1 0 0,1 1 1 0 0,0-1-1 0 0,2 11 1 0 0,-2 29-71 0 0,-2-29 41 0 0,2-1-1 0 0,1 28 0 0 0,0-7-213 0 0,-1-62 44 0 0,-2-89 80 0 0,2 95 105 0 0,0 16 5 0 0,1 0 1 0 0,-1 0-1 0 0,0 0 1 0 0,-1 0 0 0 0,1 0-1 0 0,-1 0 1 0 0,0 0 0 0 0,-1-5-1 0 0,2 8 3 0 0,0 1-1 0 0,0 0 1 0 0,0-1 0 0 0,0 1-1 0 0,0 0 1 0 0,-1-1-1 0 0,1 1 1 0 0,0 0 0 0 0,0-1-1 0 0,0 1 1 0 0,0-1-1 0 0,-1 1 1 0 0,1 0 0 0 0,0 0-1 0 0,0-1 1 0 0,0 1-1 0 0,-1 0 1 0 0,1-1 0 0 0,0 1-1 0 0,-1 0 1 0 0,1 0-1 0 0,0-1 1 0 0,-1 1 0 0 0,1 0-1 0 0,0 0 1 0 0,-1 0-1 0 0,1 0 1 0 0,0 0-1 0 0,-1-1 1 0 0,1 1 0 0 0,0 0-1 0 0,-1 0 1 0 0,1 0-1 0 0,-1 0 1 0 0,1 0 0 0 0,0 0-1 0 0,-1 0 1 0 0,1 0-1 0 0,0 0 1 0 0,-1 0 0 0 0,1 0-1 0 0,-1 1 1 0 0,1-1-1 0 0,0 0 1 0 0,-1 0 0 0 0,1 0-1 0 0,0 0 1 0 0,-1 1-1 0 0,1-1 1 0 0,0 0 0 0 0,-1 0-1 0 0,1 0 1 0 0,0 1-1 0 0,0-1 1 0 0,-1 0 0 0 0,1 1-1 0 0,-1 0-28 0 0,0 0 0 0 0,1 1 0 0 0,-1-1 0 0 0,0 0-1 0 0,1 0 1 0 0,-1 1 0 0 0,1-1 0 0 0,0 0 0 0 0,0 1 0 0 0,-1-1 0 0 0,1 1-1 0 0,0-1 1 0 0,0 0 0 0 0,0 1 0 0 0,0 1 0 0 0,2 6 46 0 0,1 8-613 0 0,-10-30 43 0 0,3 5 541 0 0,-1 0 0 0 0,0 0 0 0 0,-1 0 0 0 0,0 1 0 0 0,0 0 0 0 0,0 0 1 0 0,-1 0-1 0 0,-11-8 0 0 0,14 13 63 0 0,1 1 1 0 0,-1-1-1 0 0,0 1 1 0 0,1 0-1 0 0,-1 0 1 0 0,0 0-1 0 0,0 1 1 0 0,0-1-1 0 0,0 1 1 0 0,0 0-1 0 0,0 0 1 0 0,1 0-1 0 0,-1 1 1 0 0,0-1 0 0 0,-7 3-1 0 0,11-3-54 0 0,1-1 0 0 0,-1 1-1 0 0,0 0 1 0 0,0 0 0 0 0,1-1 0 0 0,-1 1 0 0 0,0 0 0 0 0,0 0-1 0 0,1 0 1 0 0,-1 0 0 0 0,0-1 0 0 0,1 1 0 0 0,-1 0-1 0 0,0 0 1 0 0,1 0 0 0 0,-1 0 0 0 0,0 0 0 0 0,1 0-1 0 0,-1 0 1 0 0,1 0 0 0 0,-1 0 0 0 0,0 0 0 0 0,1 0-1 0 0,-1 0 1 0 0,0 0 0 0 0,1 0 0 0 0,-1 0 0 0 0,0 0 0 0 0,1 0-1 0 0,-1 0 1 0 0,0 1 0 0 0,1-1 0 0 0,-1 0 0 0 0,0 0-1 0 0,0 0 1 0 0,1 1 0 0 0,-1-1 0 0 0,0 0 0 0 0,0 0-1 0 0,1 1 1 0 0,-1-1 0 0 0,0 0 0 0 0,0 0 0 0 0,1 1 0 0 0,-1-1-1 0 0,0 0 1 0 0,0 1 0 0 0,0-1 0 0 0,0 0 0 0 0,0 1-1 0 0,0-1 1 0 0,0 0 0 0 0,1 1 0 0 0,-1-1 0 0 0,0 0-1 0 0,0 1 1 0 0,0-1 0 0 0,0 0 0 0 0,0 1 0 0 0,0-1-1 0 0,-1 1 1 0 0,1-1 0 0 0,0 0 0 0 0,0 1 0 0 0,0-1 0 0 0,0 0-1 0 0,0 0 1 0 0,-1 1 0 0 0,3-2 1 0 0,-1 0 0 0 0,0 1 0 0 0,0-2 0 0 0,0 1 0 0 0,1 0 0 0 0,-1 0 1 0 0,0 0-1 0 0,0 0 0 0 0,-1-1 0 0 0,1 1 0 0 0,0 0 0 0 0,0-1 0 0 0,-1 1 0 0 0,1-1 0 0 0,0 1 0 0 0,-1-1 0 0 0,0 1 0 0 0,1-1 0 0 0,-1 1 1 0 0,0-1-1 0 0,0 0 0 0 0,0 1 0 0 0,0-1 0 0 0,0 1 0 0 0,0-1 0 0 0,0 0 0 0 0,-1 1 0 0 0,1-1 0 0 0,0 1 0 0 0,-1-1 0 0 0,0-1 0 0 0,-2-17-81 0 0,3 19-129 0 0,0 1 1 0 0,21-1-12289 0 0,-18 1 12536 0 0,3 1-2789 0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3T22:28:53.52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16 1 440 0 0,'-1'-1'256'0'0,"0"1"40"0"0,-4 0 3361 0 0,5 1-2697 0 0,-1-1-392 0 0,0 0-264 0 0,-1 0-144 0 0,1 0-48 0 0,0 0-72 0 0,0 0-8 0 0,0 2-88 0 0,1-1-88 0 0</inkml:trace>
</inkml:ink>
</file>

<file path=ppt/ink/ink1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2T13:19:06.442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135 86 8650 0 0,'-15'4'532'0'0,"13"-3"-502"0"0,1-1 0 0 0,-1 1 0 0 0,1-1 0 0 0,-1 1 1 0 0,0-1-1 0 0,1 0 0 0 0,-1 0 0 0 0,1 0 0 0 0,-1 0 0 0 0,1 0 0 0 0,-1 0 0 0 0,-2 0 0 0 0,-2-3 319 0 0,1 0 0 0 0,-1 0 1 0 0,1 0-1 0 0,0 0 0 0 0,0-1 1 0 0,0 0-1 0 0,1 0 0 0 0,-1 0 1 0 0,1 0-1 0 0,-7-10 0 0 0,-6-4 1309 0 0,12 12-361 0 0,6 9 114 0 0,10 15-519 0 0,20 55-873 0 0,49 86 0 0 0,-77-154-27 0 0,-2-3-56 0 0,11 18-31 0 0,-12-19 70 0 0,0-1-1 0 0,0 0 1 0 0,0 1-1 0 0,0-1 1 0 0,1 1-1 0 0,-1-1 1 0 0,0 1-1 0 0,0-1 1 0 0,1 0-1 0 0,-1 1 1 0 0,0-1-1 0 0,1 0 1 0 0,-1 1-1 0 0,0-1 1 0 0,1 0-1 0 0,-1 1 1 0 0,0-1-1 0 0,1 0 1 0 0,-1 0-1 0 0,1 1 1 0 0,-1-1-1 0 0,1 0 1 0 0,-1 0-1 0 0,1 0 1 0 0,-1 0-1 0 0,0 1 1 0 0,1-1-1 0 0,-1 0 1 0 0,1 0-1 0 0,-1 0 1 0 0,1 0-1 0 0,-1 0 1 0 0,1 0-1 0 0,0-1 1 0 0,-1 0 18 0 0,1 0 0 0 0,-1 0 1 0 0,1-1-1 0 0,-1 1 0 0 0,0 0 0 0 0,0-1 1 0 0,1 1-1 0 0,-1 0 0 0 0,0-1 0 0 0,0 1 1 0 0,-1 0-1 0 0,1-1 0 0 0,0 1 0 0 0,0 0 1 0 0,-1-1-1 0 0,1 1 0 0 0,-1-2 0 0 0,-8-24 174 0 0,8 27-167 0 0,-8-27 248 0 0,-2 1-1 0 0,-2 0 0 0 0,0 1 1 0 0,-1 1-1 0 0,-28-37 0 0 0,-3 1 814 0 0,37 54-326 0 0,9 13 133 0 0,13 15-526 0 0,-13-21-345 0 0,1 0 0 0 0,0 1 0 0 0,0-1 0 0 0,-1 0 0 0 0,1 0 0 0 0,0 0 0 0 0,0 0 0 0 0,0 0 0 0 0,1-1 0 0 0,-1 1 0 0 0,0-1 0 0 0,0 1 0 0 0,0-1 0 0 0,4 0 0 0 0,37-2-65 0 0,-4-1 92 0 0,-37 4-22 0 0,6-1 4 0 0,1 1-1 0 0,-1 0 1 0 0,0 0-1 0 0,0 1 1 0 0,1 0-1 0 0,-1 1 1 0 0,-1 0 0 0 0,10 4-1 0 0,-17-7-8 0 0,1 1 0 0 0,-1-1 0 0 0,1 1 0 0 0,-1-1 0 0 0,1 0 0 0 0,0 1 0 0 0,-1-1 0 0 0,1 0 0 0 0,0 1 0 0 0,-1-1 0 0 0,1 0 0 0 0,0 0 0 0 0,0 0 0 0 0,-1 1 0 0 0,1-1 0 0 0,0 0 0 0 0,-1 0 0 0 0,1 0 0 0 0,0 0 0 0 0,0-1 0 0 0,-1 1 0 0 0,1 0 0 0 0,0 0 0 0 0,-1 0 0 0 0,1 0 0 0 0,0-1 0 0 0,-1 1 0 0 0,1 0 0 0 0,0-1 0 0 0,-1 1 0 0 0,1 0 0 0 0,0-1 0 0 0,-1 1 0 0 0,1-1 0 0 0,-1 1 0 0 0,1-1 0 0 0,-1 1 0 0 0,1-1 0 0 0,-1 1 0 0 0,0-1 0 0 0,1 0 0 0 0,-1 1 0 0 0,0-1 0 0 0,1 0 0 0 0,-1 1 0 0 0,0-1 0 0 0,0 0 0 0 0,1 1 0 0 0,-1-1 0 0 0,0 0 0 0 0,0 0 0 0 0,0 1 0 0 0,0-1 0 0 0,0 0 0 0 0,0 1 0 0 0,0-1 0 0 0,0 0 0 0 0,-1-1 0 0 0,1 2 6 0 0,0 0 0 0 0,0 0 0 0 0,0 0-1 0 0,0 0 1 0 0,0 0 0 0 0,0-1 0 0 0,0 1 0 0 0,0 0 0 0 0,0 0 0 0 0,0 0 0 0 0,0 0 0 0 0,0 0 0 0 0,0-1 0 0 0,0 1 0 0 0,0 0 0 0 0,0 0 0 0 0,0 0 0 0 0,0 0 0 0 0,0 0 0 0 0,0 0 0 0 0,0-1-1 0 0,0 1 1 0 0,0 0 0 0 0,1 0 0 0 0,-1 0 0 0 0,0 0 0 0 0,0 0 0 0 0,0 0 0 0 0,0 0 0 0 0,0 0 0 0 0,0-1 0 0 0,0 1 0 0 0,0 0 0 0 0,1 0 0 0 0,-1 0 0 0 0,0 0 0 0 0,0 0 0 0 0,0 0 0 0 0,0 0 0 0 0,0 0-1 0 0,0 0 1 0 0,1 0 0 0 0,-1 0 0 0 0,0 0 0 0 0,0 0 0 0 0,0 0 0 0 0,0 0 0 0 0,0 0 0 0 0,0 0 0 0 0,1 0 0 0 0,-1 0 0 0 0,0 0 0 0 0,0 0 0 0 0,0 0 0 0 0,1 0 3 0 0,-1 1 1 0 0,0-1-1 0 0,0 1 1 0 0,1-1-1 0 0,-1 1 1 0 0,0-1-1 0 0,0 0 1 0 0,1 1-1 0 0,-1-1 1 0 0,0 1-1 0 0,0-1 1 0 0,0 1 0 0 0,0-1-1 0 0,0 1 1 0 0,0-1-1 0 0,0 1 1 0 0,0-1-1 0 0,0 1 1 0 0,0-1-1 0 0,0 1 1 0 0,0-1-1 0 0,-1 1 1 0 0,-3 18 121 0 0,-1 0 1 0 0,0 0-1 0 0,-2-1 1 0 0,0 0 0 0 0,-1 0-1 0 0,-1-1 1 0 0,-1 0-1 0 0,0-1 1 0 0,-16 20-1 0 0,23-35-377 0 0,5-7 102 0 0,9-19 63 0 0,19-32 92 0 0,-27 52 0 0 0,-1 0-1 0 0,1 0 0 0 0,-1 0 1 0 0,-1-1-1 0 0,1 1 0 0 0,-1 0 1 0 0,1-1-1 0 0,-2 1 0 0 0,1-1 1 0 0,0 0-1 0 0,-1-5 0 0 0,0 10 1 0 0,0 1 0 0 0,-1-1 0 0 0,1 1 1 0 0,0-1-1 0 0,0 1 0 0 0,0 0 0 0 0,0-1 0 0 0,0 1 0 0 0,0-1 0 0 0,-1 1 0 0 0,1 0 0 0 0,0-1 0 0 0,0 1 0 0 0,-1 0 0 0 0,1-1 0 0 0,0 1 0 0 0,-1 0 0 0 0,1-1 1 0 0,0 1-1 0 0,-1 0 0 0 0,1-1 0 0 0,0 1 0 0 0,-1 0 0 0 0,1 0 0 0 0,-1 0 0 0 0,1-1 0 0 0,0 1 0 0 0,-1 0 0 0 0,1 0 0 0 0,-1 0 0 0 0,1 0 0 0 0,-1 0 0 0 0,1 0 0 0 0,-1 0 1 0 0,1 0-1 0 0,0 0 0 0 0,-1 0 0 0 0,1 0 0 0 0,-1 0 0 0 0,1 0 0 0 0,-1 0 0 0 0,1 0 0 0 0,0 1 0 0 0,-1-1 0 0 0,1 0 0 0 0,-1 0 0 0 0,1 0 0 0 0,0 1 0 0 0,-1-1 0 0 0,1 0 1 0 0,0 0-1 0 0,-1 1 0 0 0,1-1 0 0 0,0 0 0 0 0,-1 1 0 0 0,1-1 0 0 0,0 1 0 0 0,0-1 0 0 0,-1 1 0 0 0,-1 1 14 0 0,-1 1 0 0 0,1-1-1 0 0,0 1 1 0 0,0 0 0 0 0,0 0 0 0 0,-2 5-1 0 0,1 1-8 0 0,1 0-1 0 0,0 1 0 0 0,-2 14 0 0 0,-4 23-61 0 0,8-47 46 0 0,0 0-1 0 0,0 0 1 0 0,0 0-1 0 0,0 0 1 0 0,0 0 0 0 0,0 0-1 0 0,0 1 1 0 0,0-1-1 0 0,0 0 1 0 0,0 0-1 0 0,0 0 1 0 0,0 0-1 0 0,-1 0 1 0 0,1 0-1 0 0,0 0 1 0 0,0 0-1 0 0,0 0 1 0 0,0 0-1 0 0,0 0 1 0 0,0 0-1 0 0,0 1 1 0 0,0-1-1 0 0,0 0 1 0 0,0 0-1 0 0,0 0 1 0 0,-1 0-1 0 0,1 0 1 0 0,0 0-1 0 0,0 0 1 0 0,0 0-1 0 0,0 0 1 0 0,0 0-1 0 0,0 0 1 0 0,0 0-1 0 0,0 0 1 0 0,0 0 0 0 0,-1 0-1 0 0,1 0 1 0 0,0 0-1 0 0,0 0 1 0 0,0 0-1 0 0,0 0 1 0 0,0 0-1 0 0,0 0 1 0 0,0 0-1 0 0,0 0 1 0 0,0-1-1 0 0,-1 1 1 0 0,1 0-1 0 0,0 0 1 0 0,0 0-1 0 0,0 0 1 0 0,0 0-1 0 0,0 0 1 0 0,0 0-1 0 0,0 0 1 0 0,0 0-1 0 0,0 0 1 0 0,0 0-1 0 0,0 0 1 0 0,0-1-1 0 0,0 1 1 0 0,0 0-1 0 0,0 0 1 0 0,0 0-1 0 0,0 0 1 0 0,0 0 0 0 0,-6-12-110 0 0,-2-15 153 0 0,6 18-21 0 0,0 1 0 0 0,0-1-1 0 0,0 1 1 0 0,-1 0 0 0 0,-1 0 0 0 0,1 0 0 0 0,-1 0-1 0 0,-1 0 1 0 0,1 1 0 0 0,-1 0 0 0 0,-8-9-1 0 0,11 14 349 0 0,3 4-272 0 0,8 8-85 0 0,8 3-250 0 0,19 14 806 0 0,-33-26-997 0 0,-1 1 0 0 0,0-1 0 0 0,1 0 0 0 0,-1 0 0 0 0,1-1 0 0 0,0 1-1 0 0,-1 0 1 0 0,1-1 0 0 0,0 1 0 0 0,-1-1 0 0 0,1 0 0 0 0,0 0-1 0 0,-1 0 1 0 0,5-1 0 0 0,7-7-9246 0 0</inkml:trace>
</inkml:ink>
</file>

<file path=ppt/ink/ink1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2T13:19:08.319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188 34 9010 0 0,'-39'24'1448'0'0,"39"-24"-1322"0"0,-1 1 0 0 0,1-1 0 0 0,0 1 0 0 0,0-1 0 0 0,-1 1 0 0 0,1-1 0 0 0,0 1 0 0 0,0-1-1 0 0,0 1 1 0 0,0-1 0 0 0,0 1 0 0 0,0 0 0 0 0,0-1 0 0 0,0 1 0 0 0,0-1 0 0 0,0 1 0 0 0,0-1 0 0 0,0 1 0 0 0,0-1 0 0 0,0 1-1 0 0,0-1 1 0 0,1 1 0 0 0,-1 0 0 0 0,0-1 0 0 0,1 1 0 0 0,8 20 927 0 0,-6-13-757 0 0,4 12 147 0 0,3 4-18 0 0,-1 1-1 0 0,-2 0 1 0 0,8 46-1 0 0,-13-56-375 0 0,-2-2 118 0 0,-10-29-117 0 0,4 4-37 0 0,1 0 0 0 0,1 0 0 0 0,-6-25 0 0 0,3 9-33 0 0,-3-4 10 0 0,0 1-1 0 0,-17-33 1 0 0,26 62 16 0 0,0 1 0 0 0,1 0 0 0 0,-1 0 0 0 0,0-1 0 0 0,0 1 0 0 0,1 0-1 0 0,-1 0 1 0 0,0 0 0 0 0,0 0 0 0 0,-1 0 0 0 0,1 0 0 0 0,0 0 0 0 0,-2-1 0 0 0,2 1 1 0 0,0 1 0 0 0,1 0 0 0 0,-1 0 0 0 0,1 0 0 0 0,-1 0 1 0 0,1 0-1 0 0,-1 0 0 0 0,0 0 0 0 0,1 0 0 0 0,-1 0 0 0 0,1 0 0 0 0,-1 0 1 0 0,1 0-1 0 0,-1 0 0 0 0,0 0 0 0 0,1 0 0 0 0,-1 1 0 0 0,1-1 0 0 0,-1 0 1 0 0,1 0-1 0 0,-1 1 0 0 0,1-1 0 0 0,-1 1 0 0 0,-1 0-6 0 0,1 1 1 0 0,0-1-1 0 0,0 1 0 0 0,0-1 1 0 0,0 1-1 0 0,0-1 0 0 0,0 1 1 0 0,1 0-1 0 0,-1-1 0 0 0,0 1 0 0 0,1 0 1 0 0,-1 0-1 0 0,1 0 0 0 0,0-1 1 0 0,0 1-1 0 0,0 0 0 0 0,0 0 1 0 0,0 0-1 0 0,0 3 0 0 0,1 13 9 0 0,-1-18-10 0 0,0 0-1 0 0,0 0 0 0 0,0 0 1 0 0,0 0-1 0 0,0 0 0 0 0,0 0 1 0 0,0 0-1 0 0,0 1 0 0 0,0-1 1 0 0,0 0-1 0 0,0 0 0 0 0,-1 0 1 0 0,1 0-1 0 0,0 0 1 0 0,0 0-1 0 0,0 0 0 0 0,0 0 1 0 0,0 0-1 0 0,0 1 0 0 0,0-1 1 0 0,0 0-1 0 0,0 0 0 0 0,0 0 1 0 0,-1 0-1 0 0,1 0 0 0 0,0 0 1 0 0,0 0-1 0 0,0 0 0 0 0,0 0 1 0 0,0 0-1 0 0,0 0 0 0 0,0 0 1 0 0,-1 0-1 0 0,1 0 0 0 0,0 0 1 0 0,0 0-1 0 0,0 0 0 0 0,0 0 1 0 0,0 0-1 0 0,0 0 1 0 0,0 0-1 0 0,-1 0 0 0 0,1 0 1 0 0,0 0-1 0 0,0 0 0 0 0,0 0 1 0 0,0 0-1 0 0,0 0 0 0 0,0 0 1 0 0,0-1-1 0 0,0 1 0 0 0,0 0 1 0 0,-1 0-1 0 0,1 0 0 0 0,0 0 1 0 0,-17-23-97 0 0,12 15 89 0 0,-30-52 44 0 0,45 77-1 0 0,1-1 1 0 0,0 0-1 0 0,1 0 0 0 0,1-2 0 0 0,0 1 0 0 0,20 14 0 0 0,4 14-201 0 0,-37-43 141 0 0,-3-1-40 0 0,1 0 68 0 0,0 0 0 0 0,0-1 0 0 0,0 1-1 0 0,0-1 1 0 0,0 0 0 0 0,0 1 0 0 0,0-1 0 0 0,1 0 0 0 0,-1 0 0 0 0,0 0 0 0 0,1 0-1 0 0,0 0 1 0 0,-2-5 0 0 0,-7-6 106 0 0,-1 1-41 0 0,-1 0 0 0 0,0 1 0 0 0,-1 0-1 0 0,0 1 1 0 0,0 0 0 0 0,-27-13 0 0 0,40 23-64 0 0,0 0 1 0 0,0-1-1 0 0,0 1 0 0 0,0 0 1 0 0,0 0-1 0 0,0 0 0 0 0,0 0 1 0 0,0 0-1 0 0,-1 0 0 0 0,1-1 1 0 0,0 1-1 0 0,0 0 0 0 0,0 0 1 0 0,0 0-1 0 0,0 0 1 0 0,-1 0-1 0 0,1 0 0 0 0,0 0 1 0 0,0 0-1 0 0,0 0 0 0 0,0 0 1 0 0,0 0-1 0 0,-1 0 0 0 0,1 0 1 0 0,0 0-1 0 0,0 0 0 0 0,0 0 1 0 0,0 0-1 0 0,-1 0 0 0 0,1 0 1 0 0,0 0-1 0 0,0 0 0 0 0,0 0 1 0 0,0 0-1 0 0,-1 0 0 0 0,1 0 1 0 0,0 0-1 0 0,0 0 1 0 0,0 0-1 0 0,0 0 0 0 0,0 1 1 0 0,0-1-1 0 0,-1 0 0 0 0,1 0 1 0 0,0 0-1 0 0,0 0 0 0 0,0 0 1 0 0,0 0-1 0 0,0 1 0 0 0,0-1 1 0 0,0 0-1 0 0,0 0 0 0 0,0 0 1 0 0,-1 0-1 0 0,1 0 0 0 0,0 1 1 0 0,0-1-1 0 0,5 13 11 0 0,12 15-63 0 0,8 17 62 0 0,-20-35-32 0 0,0 0 0 0 0,12 17 0 0 0,-15-23-6 0 0,1-1 0 0 0,0 0 0 0 0,0 0 1 0 0,0 0-1 0 0,1 0 0 0 0,-1-1 0 0 0,1 1 0 0 0,-1-1 1 0 0,1 0-1 0 0,0 0 0 0 0,5 2 0 0 0,-8-4 1 0 0,0 1-1 0 0,1-1 1 0 0,-1 1-1 0 0,0-1 1 0 0,1 1 0 0 0,-1-1-1 0 0,0 0 1 0 0,1 0-1 0 0,-1 0 1 0 0,1 0-1 0 0,-1 0 1 0 0,0 0 0 0 0,1 0-1 0 0,1-1 1 0 0,-2 1 16 0 0,-1-1 0 0 0,1 1 0 0 0,-1 0 0 0 0,1-1 0 0 0,-1 1 1 0 0,1 0-1 0 0,-1-1 0 0 0,1 1 0 0 0,-1-1 0 0 0,1 1 0 0 0,-1-1 0 0 0,0 1 1 0 0,1-1-1 0 0,-1 1 0 0 0,0-1 0 0 0,0 1 0 0 0,1-1 0 0 0,-1 1 0 0 0,0-1 1 0 0,0 0-1 0 0,0 1 0 0 0,0-1 0 0 0,1 0 0 0 0,-1-2 5 0 0,-1 1 0 0 0,1-1 0 0 0,0 0 0 0 0,-1 0 0 0 0,1 1 0 0 0,-1-1 0 0 0,0 0 0 0 0,0 1 0 0 0,0-1 0 0 0,0 1 0 0 0,0-1-1 0 0,-3-3 1 0 0,-15-24 179 0 0,13 18 27 0 0,-2 0 0 0 0,0 1 0 0 0,0 0 0 0 0,-1 0 0 0 0,0 0 0 0 0,-16-12 0 0 0,25 23-173 0 0,0-1 1 0 0,0 1-1 0 0,0 0 1 0 0,-1-1-1 0 0,1 1 1 0 0,0 0 0 0 0,0 0-1 0 0,0 0 1 0 0,-1-1-1 0 0,1 1 1 0 0,0 0-1 0 0,-1 0 1 0 0,1 0-1 0 0,0-1 1 0 0,0 1-1 0 0,-1 0 1 0 0,1 0-1 0 0,0 0 1 0 0,-1 0 0 0 0,1 0-1 0 0,0 0 1 0 0,-1 0-1 0 0,1 0 1 0 0,0 0-1 0 0,-1 0 1 0 0,1 0-1 0 0,0 0 1 0 0,-1 0-1 0 0,1 0 1 0 0,0 0 0 0 0,-1 0-1 0 0,1 0 1 0 0,0 0-1 0 0,-1 1 1 0 0,1-1-1 0 0,0 0 1 0 0,-1 0-1 0 0,1 0 1 0 0,0 1-1 0 0,-1 14 510 0 0,12 20-470 0 0,-11-34-72 0 0,3 7-88 0 0,0-1 0 0 0,1 1 0 0 0,0-1 0 0 0,0 1 0 0 0,1-1 0 0 0,0 0 0 0 0,8 8 0 0 0,-13-14 64 0 0,0-1 0 0 0,1 0 0 0 0,-1 0 0 0 0,1 1 0 0 0,-1-1 0 0 0,1 0 0 0 0,-1 0 0 0 0,1 0 0 0 0,-1 0 0 0 0,1 0 0 0 0,-1 0 0 0 0,1 0-1 0 0,-1 0 1 0 0,1 0 0 0 0,-1 0 0 0 0,1 0 0 0 0,-1 0 0 0 0,1 0 0 0 0,-1 0 0 0 0,1 0 0 0 0,-1 0 0 0 0,1-1 0 0 0,-1 1 0 0 0,0 0 0 0 0,1 0 0 0 0,-1-1 0 0 0,1 1 0 0 0,-1 0 0 0 0,0 0 0 0 0,1-1 0 0 0,-1 1 0 0 0,1 0 0 0 0,-1-1 0 0 0,0 1 0 0 0,0-1 0 0 0,1 1-1 0 0,-1-1 1 0 0,16-22-270 0 0,-10 15-164 0 0,35-34-9747 0 0,-38 37 6444 0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3T22:28:53.97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 20 7658 0 0,'-3'-19'10112'0'0,"13"128"-6316"0"0,-5-69-3866 0 0,1 43 0 0 0,-6-71 37 0 0,-6 139 261 0 0,1-124-380 0 0,6-41-6455 0 0,-3-6 1161 0 0,0 8 4386 0 0,2 4-1191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0T16:13:28.391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4 66 8034 0 0,'-2'-9'4719'0'0,"2"8"-4501"0"0,0 0-1 0 0,-1 0 1 0 0,1 1 0 0 0,0-1-1 0 0,0 0 1 0 0,0 0-1 0 0,-1 0 1 0 0,1 0 0 0 0,0 1-1 0 0,0-1 1 0 0,0 0 0 0 0,0 0-1 0 0,1 0 1 0 0,-1 0 0 0 0,0 0-1 0 0,1-1 1 0 0,0-1-116 0 0,0 1 1 0 0,1-1-1 0 0,-1 1 1 0 0,1 0-1 0 0,-1-1 1 0 0,1 1 0 0 0,0 0-1 0 0,0 0 1 0 0,0 0-1 0 0,0 0 1 0 0,0 1-1 0 0,1-1 1 0 0,-1 1-1 0 0,0-1 1 0 0,1 1-1 0 0,-1 0 1 0 0,1-1-1 0 0,0 1 1 0 0,-1 1-1 0 0,1-1 1 0 0,0 0-1 0 0,0 1 1 0 0,-1-1-1 0 0,5 1 1 0 0,9-1-60 0 0,0 0 0 0 0,-1 1 0 0 0,19 3 1 0 0,-20-2 122 0 0,-7 0-158 0 0,6-1 95 0 0,0 1-1 0 0,0 1 0 0 0,0 0 0 0 0,0 1 0 0 0,24 8 0 0 0,-33-9-81 0 0,0 1 0 0 0,0-1-1 0 0,-1 1 1 0 0,1 0-1 0 0,-1 0 1 0 0,0 1 0 0 0,0-1-1 0 0,0 1 1 0 0,0-1 0 0 0,0 1-1 0 0,-1 0 1 0 0,1 0 0 0 0,-1 0-1 0 0,0 1 1 0 0,-1-1 0 0 0,1 0-1 0 0,0 5 1 0 0,3 10 26 0 0,-2-1 0 0 0,3 35 1 0 0,-5-40-84 0 0,0 149 136 0 0,-2-35-122 0 0,2 154-100 0 0,0-212 47 0 0,13 104-1 0 0,-1-51 143 0 0,-11-64 58 0 0,-8 102 0 0 0,1-105-16 0 0,-4 43 185 0 0,5 185 1 0 0,7-248-328 0 0,-1 9 78 0 0,2-1 0 0 0,2 0 1 0 0,2 0-1 0 0,16 51 0 0 0,-17-75-26 0 0,1 1 1 0 0,0-1-1 0 0,2-1 0 0 0,0 0 0 0 0,24 31 1 0 0,-24-37-26 0 0,1 0-1 0 0,0-1 1 0 0,0-1 0 0 0,1 1 0 0 0,0-2 0 0 0,1 0 0 0 0,0-1-1 0 0,22 11 1 0 0,-16-10 62 0 0,31 14-88 0 0,-46-21 43 0 0,0-1-1 0 0,0 0 0 0 0,0 0 0 0 0,0 0 1 0 0,1 0-1 0 0,-1-1 0 0 0,0 0 0 0 0,1 0 1 0 0,7-1-1 0 0,0-5 86 0 0,-13-1 355 0 0,0 6-430 0 0,0 1-1 0 0,1-1 1 0 0,-1 1 0 0 0,0-1 0 0 0,0 1-1 0 0,1-1 1 0 0,-1 1 0 0 0,0-1-1 0 0,0 1 1 0 0,0 0 0 0 0,0 0 0 0 0,1-1-1 0 0,-1 1 1 0 0,0 0 0 0 0,0 0 0 0 0,0 0-1 0 0,0 0 1 0 0,0 0 0 0 0,0 0 0 0 0,0 0-1 0 0,1 0 1 0 0,-1 1 0 0 0,0-1 0 0 0,0 0-1 0 0,0 0 1 0 0,-1 1 0 0 0,-3 2 0 0 0,-1 0 0 0 0,1-1 0 0 0,-1 2 0 0 0,1-1 0 0 0,0 1 0 0 0,0 0 0 0 0,0 0 0 0 0,1 0 0 0 0,0 0 0 0 0,-1 1 0 0 0,2 0 0 0 0,-1 0 0 0 0,-3 6 0 0 0,-1 5-7 0 0,1-1-1 0 0,1 1 1 0 0,-7 24-1 0 0,8-21-16 0 0,-15 51 119 0 0,4 1-1 0 0,-9 90 0 0 0,6 146-35 0 0,22 13 298 0 0,1-97-242 0 0,1 28 198 0 0,-7-171 126 0 0,-22 148 0 0 0,11-170 343 0 0,-39 102-1 0 0,40-125-491 0 0,11-30-275 0 0,-1 0 0 0 0,0 0 0 0 0,0 0 0 0 0,0 0-1 0 0,0 0 1 0 0,-1-1 0 0 0,1 1 0 0 0,-1-1-1 0 0,-1 1 1 0 0,1-1 0 0 0,0 0 0 0 0,-1-1-1 0 0,0 1 1 0 0,0 0 0 0 0,-9 5 0 0 0,-21 10 52 0 0,5-5-188 0 0,1 3-1 0 0,-49 36 0 0 0,64-41 18 0 0,6-5 1 0 0,0-1-1 0 0,0 0 0 0 0,-1 0 1 0 0,1-1-1 0 0,-1 0 0 0 0,-1 0 1 0 0,-14 6-1 0 0,22-11-66 0 0,0 0 0 0 0,1 0 0 0 0,-1 0 1 0 0,0-1-1 0 0,1 1 0 0 0,-1 0 0 0 0,0-1 0 0 0,1 1 0 0 0,-1 0 0 0 0,0-1 0 0 0,1 1 1 0 0,-1-1-1 0 0,1 1 0 0 0,-1-1 0 0 0,0 1 0 0 0,1-1 0 0 0,-1 1 0 0 0,1-1 0 0 0,0 0 0 0 0,-1 1 1 0 0,1-1-1 0 0,0 0 0 0 0,-1 1 0 0 0,1-1 0 0 0,0 0 0 0 0,0 1 0 0 0,-1-1 0 0 0,1-1 1 0 0,-6-22-6336 0 0,6 4 604 0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3T22:28:54.74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 42 8618 0 0,'-1'-3'4022'0'0,"29"0"1538"0"0,-21 4-5370 0 0,0 1 0 0 0,0-2-1 0 0,1 1 1 0 0,-1-1 0 0 0,0 0 0 0 0,1-1 0 0 0,-1 1 0 0 0,14-4-1 0 0,27-2-53 0 0,-34 5-10 0 0,0-1 0 0 0,0 0-1 0 0,0-1 1 0 0,17-5 0 0 0,13-3 743 0 0,-41 10-760 0 0,0 1-1 0 0,0 0 1 0 0,0 0 0 0 0,0 0-1 0 0,-1 0 1 0 0,1 0 0 0 0,0 1-1 0 0,5 1 1 0 0,9 0 320 0 0,-4-4-381 0 0,-12 2-24 0 0,-1 0 1 0 0,0-1-1 0 0,1 1 0 0 0,-1 0 1 0 0,0 0-1 0 0,1 0 1 0 0,-1-1-1 0 0,1 1 0 0 0,-1 0 1 0 0,0 0-1 0 0,1 0 1 0 0,-1 0-1 0 0,1 0 0 0 0,-1 0 1 0 0,1 0-1 0 0,-1 0 0 0 0,0 0 1 0 0,1 0-1 0 0,-1 0 1 0 0,1 0-1 0 0,-1 0 0 0 0,1 0 1 0 0,-1 0-1 0 0,0 0 1 0 0,1 0-1 0 0,-1 1 0 0 0,1-1 1 0 0,-1 0-1 0 0,0 0 0 0 0,1 0 1 0 0,-1 1-1 0 0,0-1 1 0 0,1 0-1 0 0,-1 1 0 0 0,0-1 1 0 0,1 0-1 0 0,-1 1 1 0 0,0-1-1 0 0,0 0 0 0 0,1 1 1 0 0,-1-1-1 0 0,0 0 1 0 0,0 1-1 0 0,0-1 0 0 0,1 1 1 0 0,-1-1-1 0 0,0 1 0 0 0,0-1 1 0 0,0 0-1 0 0,0 1 1 0 0,0-1-1 0 0,0 1 0 0 0,0-1 1 0 0,0 1-1 0 0,0 0 1 0 0,0 24 351 0 0,6 41 1 0 0,-5-59-526 0 0,2 10 260 0 0,1-13-3316 0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3T22:28:55.46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10 18 8170 0 0,'-6'-12'651'0'0,"3"6"2183"0"0,2 19-418 0 0,12 101 579 0 0,-4-68-3753 0 0,0-18-3470 0 0,-5-24 1170 0 0,-5-8 1504 0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3T22:28:55.69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38 6905 0 0,'0'-7'6506'0'0,"14"8"-3005"0"0,20-2-2449 0 0,-19 0-1105 0 0,48-10-1789 0 0,-24-5-6440 0 0,-34 14 4584 0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3T22:29:06.789"/>
    </inkml:context>
    <inkml:brush xml:id="br0">
      <inkml:brushProperty name="width" value="0.05" units="cm"/>
      <inkml:brushProperty name="height" value="0.05" units="cm"/>
      <inkml:brushProperty name="color" value="#BF9CFE"/>
    </inkml:brush>
  </inkml:definitions>
  <inkml:trace contextRef="#ctx0" brushRef="#br0">21 0 6737 0 0,'-1'43'5516'0'0,"0"-15"-1861"0"0,-3 16-2323 0 0,-3 45-878 0 0,0-1-459 0 0,8-71-689 0 0,2-40-8860 0 0,-5 9 9609 0 0,1 9-3606 0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3T22:29:06.790"/>
    </inkml:context>
    <inkml:brush xml:id="br0">
      <inkml:brushProperty name="width" value="0.05" units="cm"/>
      <inkml:brushProperty name="height" value="0.05" units="cm"/>
      <inkml:brushProperty name="color" value="#BF9CFE"/>
    </inkml:brush>
  </inkml:definitions>
  <inkml:trace contextRef="#ctx0" brushRef="#br0">17 58 8466 0 0,'-5'2'160'0'0,"5"-2"-156"0"0,0 0 0 0 0,0 0 0 0 0,0 0 0 0 0,0 0 0 0 0,-1 1-1 0 0,1-1 1 0 0,0 0 0 0 0,0 0 0 0 0,0 0 0 0 0,0 0 0 0 0,0 0 0 0 0,-1 1 0 0 0,1-1 0 0 0,0 0 0 0 0,0 0-1 0 0,0 0 1 0 0,0 0 0 0 0,-1 0 0 0 0,1 0 0 0 0,0 0 0 0 0,0 0 0 0 0,0 0 0 0 0,-1 0 0 0 0,1 0 0 0 0,0 0-1 0 0,0 0 1 0 0,0 0 0 0 0,-1 0 0 0 0,1 0 0 0 0,0 0 0 0 0,0 0 0 0 0,0 0 0 0 0,-1 0 0 0 0,1 0-1 0 0,0 0 1 0 0,0 0 0 0 0,0 0 0 0 0,0 0 0 0 0,-1 0 0 0 0,1-1 0 0 0,0 1 0 0 0,0 0 0 0 0,0 0 0 0 0,0 0-1 0 0,-1 0 1 0 0,1 0 0 0 0,0-1 0 0 0,0 1 0 0 0,0 0 0 0 0,0 0 0 0 0,0 0 0 0 0,0 0 0 0 0,0-1 0 0 0,0 1 18 0 0,-1 0-7 0 0,1 0-1 0 0,0 0 1 0 0,0 0-1 0 0,0 0 0 0 0,0 0 1 0 0,0 0-1 0 0,0 0 1 0 0,0 0-1 0 0,-1 0 1 0 0,1 0-1 0 0,0 0 0 0 0,0 0 1 0 0,0 0-1 0 0,0 0 1 0 0,0 0-1 0 0,0 0 1 0 0,0 0-1 0 0,-1 0 1 0 0,1-1-1 0 0,0 1 0 0 0,0 0 1 0 0,0 0-1 0 0,0 0 1 0 0,0 0-1 0 0,0 0 1 0 0,0 0-1 0 0,0 0 0 0 0,0 0 1 0 0,0 0-1 0 0,0 0 1 0 0,0-1-1 0 0,-1 1 1 0 0,1 0-1 0 0,0 0 1 0 0,0 0-1 0 0,0 0 0 0 0,0 0 1 0 0,0 0-1 0 0,0 0 1 0 0,0-1-1 0 0,0 1 1 0 0,0 0-1 0 0,0 0 1 0 0,0 0-1 0 0,0 0 0 0 0,0 0 1 0 0,0 0-1 0 0,0 0 1 0 0,0-1-1 0 0,1 1 1 0 0,5-6 2209 0 0,-5 5-2112 0 0,0 1 0 0 0,-1-1-1 0 0,1 1 1 0 0,0-1 0 0 0,0 1 0 0 0,0 0-1 0 0,0-1 1 0 0,0 1 0 0 0,0 0 0 0 0,0 0-1 0 0,0 0 1 0 0,0 0 0 0 0,0 0 0 0 0,0 0-1 0 0,0 0 1 0 0,0 0 0 0 0,0 0 0 0 0,0 0-1 0 0,0 0 1 0 0,0 1 0 0 0,0-1 0 0 0,0 0-1 0 0,0 1 1 0 0,1 0 0 0 0,2 1 17 0 0,1-1 0 0 0,-1 0 0 0 0,0 0 0 0 0,0-1 0 0 0,1 1 0 0 0,-1-1 0 0 0,0 0 1 0 0,1 0-1 0 0,-1 0 0 0 0,0 0 0 0 0,1-1 0 0 0,-1 0 0 0 0,0 0 0 0 0,6-2 0 0 0,10-1 185 0 0,31-6 211 0 0,-35 6-440 0 0,1 1 0 0 0,-1 0 0 0 0,18 0 0 0 0,-31 4 10 0 0,0-1 1 0 0,0 0-1 0 0,0 0 0 0 0,0-1 1 0 0,0 1-1 0 0,0-1 0 0 0,-1 1 1 0 0,1-1-1 0 0,0 0 0 0 0,0 0 1 0 0,-1 0-1 0 0,1-1 0 0 0,0 1 0 0 0,3-3 1 0 0,-4 1 51 0 0,6-3-8 0 0,-8 6-108 0 0,0 0 0 0 0,0 0 0 0 0,0 0-1 0 0,1 0 1 0 0,-1 0 0 0 0,0 0 0 0 0,0 0 0 0 0,0 0 0 0 0,0 0 0 0 0,1 1 0 0 0,-1-1 0 0 0,0 0-1 0 0,0 0 1 0 0,0 0 0 0 0,0 0 0 0 0,0 0 0 0 0,0 0 0 0 0,1 0 0 0 0,-1 1 0 0 0,0-1-1 0 0,0 0 1 0 0,0 0 0 0 0,0 0 0 0 0,0 0 0 0 0,0 0 0 0 0,0 1 0 0 0,0-1 0 0 0,0 0-1 0 0,0 0 1 0 0,1 0 0 0 0,-1 0 0 0 0,0 0 0 0 0,0 1 0 0 0,0-1 0 0 0,0 0 0 0 0,0 0-1 0 0,0 0 1 0 0,0 0 0 0 0,0 1 0 0 0,0-1 0 0 0,-1 0 0 0 0,1 0 0 0 0,0 0 0 0 0,0 0-1 0 0,0 1 1 0 0,0-1 0 0 0,0 0 0 0 0,-4 146-2 0 0,8-126-1038 0 0,-4-20 730 0 0,0 0-1 0 0,1 1 0 0 0,-1-1 0 0 0,0 1 0 0 0,0-1 0 0 0,1 0 0 0 0,-1 1 0 0 0,0-1 1 0 0,1 0-1 0 0,-1 1 0 0 0,0-1 0 0 0,1 0 0 0 0,-1 0 0 0 0,0 1 0 0 0,1-1 1 0 0,-1 0-1 0 0,1 0 0 0 0,-1 1 0 0 0,0-1 0 0 0,1 0 0 0 0,-1 0 0 0 0,1 0 0 0 0,-1 0 1 0 0,1 0-1 0 0,6 2-5077 0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3T22:29:06.79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18 10 7962 0 0,'0'0'209'0'0,"-1"-9"2888"0"0,1 9-2894 0 0,-1 0 1 0 0,1 0 0 0 0,-1 1-1 0 0,1-1 1 0 0,-1 0 0 0 0,1 0-1 0 0,0 1 1 0 0,-1-1 0 0 0,1 0-1 0 0,0 1 1 0 0,-1-1 0 0 0,1 1-1 0 0,0-1 1 0 0,-1 0 0 0 0,1 1-1 0 0,0-1 1 0 0,0 1 0 0 0,0-1-1 0 0,-1 1 1 0 0,1-1 0 0 0,0 1-1 0 0,0-1 1 0 0,0 1 0 0 0,0 0-1 0 0,-4 22 1557 0 0,2 25-1238 0 0,2-5-302 0 0,-3 87-213 0 0,3-114 1645 0 0,3 4-5655 0 0,-3-19 3918 0 0,0-1-1 0 0,0 0 1 0 0,0 0-1 0 0,0 0 1 0 0,0 0-1 0 0,0 0 0 0 0,0 0 1 0 0,0 0-1 0 0,0 0 1 0 0,0 1-1 0 0,0-1 1 0 0,0 0-1 0 0,0 0 0 0 0,0 0 1 0 0,0 0-1 0 0,0 0 1 0 0,0 0-1 0 0,0 1 1 0 0,0-1-1 0 0,0 0 0 0 0,0 0 1 0 0,0 0-1 0 0,0 0 1 0 0,4 1-3252 0 0,-2-21-156 0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3T22:29:06.79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0 137 7722 0 0,'3'3'2552'0'0,"-3"-3"-2336"0"0,0 0-1 0 0,1 0 1 0 0,-1 0 0 0 0,0 0 0 0 0,1 0 0 0 0,-1 0 0 0 0,0 0 0 0 0,0 1 0 0 0,1-1 0 0 0,-1 0 0 0 0,0 0 0 0 0,1 0 0 0 0,-1 0 0 0 0,0 0 0 0 0,0 0 0 0 0,1 0 0 0 0,-1-1 0 0 0,0 1 0 0 0,1 0 0 0 0,-1 0 0 0 0,0 0 0 0 0,0 0 0 0 0,1 0 0 0 0,-1 0 0 0 0,69-30 6161 0 0,-47 19-6235 0 0,0 1 1 0 0,26-7-1 0 0,5-1 355 0 0,-36 11-124 0 0,-1 1-1 0 0,25-4 1 0 0,-26 7-55 0 0,12-2 304 0 0,-1 1 0 0 0,35-1 0 0 0,-59 5-559 0 0,-1 0 0 0 0,1-1-1 0 0,-1 1 1 0 0,1-1 0 0 0,-1 1-1 0 0,1-1 1 0 0,-1 1 0 0 0,1-1-1 0 0,-1 0 1 0 0,0 0 0 0 0,1 0-1 0 0,1-1 1 0 0,1-3 606 0 0,-6 7 545 0 0,0 2-1175 0 0,-1 1-1 0 0,0-1 0 0 0,1 1 1 0 0,0-1-1 0 0,0 1 0 0 0,0 0 1 0 0,1 0-1 0 0,0 0 0 0 0,0 0 1 0 0,0 0-1 0 0,0 8 0 0 0,-3 7-30 0 0,3-15-233 0 0,0-2-94 0 0,1-1 1 0 0,-1 1-1 0 0,1-1 1 0 0,0 1-1 0 0,-1-1 1 0 0,1 1 0 0 0,0 0-1 0 0,1-1 1 0 0,0 5-1 0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3T22:29:06.79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39 1 6985 0 0,'-3'2'592'0'0,"-8"6"2113"0"0,9-5-695 0 0,9-4 354 0 0,3-1-2089 0 0,0 1 0 0 0,1 1 0 0 0,-1 0-1 0 0,1 0 1 0 0,-1 1 0 0 0,0 0 0 0 0,16 4-1 0 0,-8-4 128 0 0,-11-2 774 0 0,-12 4 30 0 0,-8 0-855 0 0,0-1 1 0 0,0 0 0 0 0,-1-1-1 0 0,1 0 1 0 0,0-1 0 0 0,0-1-1 0 0,-1 0 1 0 0,1-1 0 0 0,-15-3-1 0 0,55 17-1159 0 0,-23-11 223 0 0,-1 0 0 0 0,1 0 0 0 0,0-1 0 0 0,-1 1-1 0 0,1-1 1 0 0,-1 0 0 0 0,6 0 0 0 0,-6 0-709 0 0,1-1 0 0 0,-1 0-1 0 0,0 1 1 0 0,1-1 0 0 0,-1-1-1 0 0,0 1 1 0 0,3-2 0 0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3T22:29:06.79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16 1 440 0 0,'-1'-1'256'0'0,"0"1"40"0"0,-4 0 3361 0 0,5 1-2697 0 0,-1-1-392 0 0,0 0-264 0 0,-1 0-144 0 0,1 0-48 0 0,0 0-72 0 0,0 0-8 0 0,0 2-88 0 0,1-1-88 0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3T22:29:06.79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 20 7658 0 0,'-3'-19'10112'0'0,"13"128"-6316"0"0,-5-69-3866 0 0,1 43 0 0 0,-6-71 37 0 0,-6 139 261 0 0,1-124-380 0 0,6-41-6455 0 0,-3-6 1161 0 0,0 8 4386 0 0,2 4-1191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0T16:16:45.099"/>
    </inkml:context>
    <inkml:brush xml:id="br0">
      <inkml:brushProperty name="width" value="0.1" units="cm"/>
      <inkml:brushProperty name="height" value="0.1" units="cm"/>
      <inkml:brushProperty name="color" value="#00A0D7"/>
    </inkml:brush>
  </inkml:definitions>
  <inkml:trace contextRef="#ctx0" brushRef="#br0">114 22 7650 0 0,'0'0'140'0'0,"-1"0"1"0"0,1 0 0 0 0,-1 1-1 0 0,0-1 1 0 0,1 0 0 0 0,-1 0-1 0 0,1 0 1 0 0,-1 0 0 0 0,1 0-1 0 0,-1 0 1 0 0,0 0 0 0 0,1 0-1 0 0,-1-1 1 0 0,1 1-1 0 0,-1 0 1 0 0,1 0 0 0 0,-1 0-1 0 0,1-1 1 0 0,-1 1 0 0 0,1 0-1 0 0,-1 0 1 0 0,1-1 0 0 0,-1 1-1 0 0,1 0 1 0 0,-1-1 0 0 0,1 1-1 0 0,0-1 1 0 0,-1 1 0 0 0,1 0-1 0 0,-1-1 1 0 0,1 1 0 0 0,0-1-1 0 0,0 1 1 0 0,-1-1 0 0 0,1 1-1 0 0,0-2 1 0 0,0 2-19 0 0,1-1-1 0 0,-1 0 1 0 0,1 0 0 0 0,-1 0 0 0 0,1 1-1 0 0,-1-1 1 0 0,1 0 0 0 0,0 1-1 0 0,-1-1 1 0 0,1 1 0 0 0,0-1 0 0 0,0 1-1 0 0,-1-1 1 0 0,1 1 0 0 0,0-1 0 0 0,0 1-1 0 0,0 0 1 0 0,0-1 0 0 0,0 1-1 0 0,-1 0 1 0 0,1 0 0 0 0,0 0 0 0 0,1-1-1 0 0,7 1 235 0 0,0 0-1 0 0,-1 0 1 0 0,1 0-1 0 0,0 1 1 0 0,0 0-1 0 0,-1 1 1 0 0,1 0-1 0 0,15 6 1 0 0,11 2-82 0 0,38 11-7 0 0,-67-19-234 0 0,-1 0-1 0 0,1 1 1 0 0,0 0-1 0 0,0 0 1 0 0,-1 0-1 0 0,0 1 1 0 0,0-1-1 0 0,0 1 1 0 0,8 8 0 0 0,-12-10 4 0 0,0 0 0 0 0,-1-1 0 0 0,1 1 0 0 0,0 0 0 0 0,-1-1 0 0 0,1 1 0 0 0,-1 0 0 0 0,0 0 0 0 0,0 0 0 0 0,0 0 0 0 0,0-1 0 0 0,0 1 0 0 0,0 0 0 0 0,0 0 0 0 0,0 0 0 0 0,-1-1 0 0 0,1 1 0 0 0,-1 0 0 0 0,1 0 0 0 0,-1-1 0 0 0,0 1 0 0 0,-1 2 0 0 0,-25 43 294 0 0,18-34-304 0 0,-1 4-15 0 0,1 0 0 0 0,1 1 0 0 0,0 0 0 0 0,1 1 0 0 0,2-1-1 0 0,-1 1 1 0 0,2 1 0 0 0,1-1 0 0 0,0 0 0 0 0,0 28 0 0 0,5-22-36 0 0,0-1 0 0 0,1 1-1 0 0,1-1 1 0 0,2 0 0 0 0,0 0 0 0 0,2 0 0 0 0,20 44-1 0 0,-24-61-24 0 0,0 0 0 0 0,0 1 0 0 0,1-1 0 0 0,0-1 0 0 0,0 1 0 0 0,0-1 0 0 0,1 0 0 0 0,0 0 0 0 0,0 0 0 0 0,1-1 0 0 0,7 5 0 0 0,-18-12 65 0 0,1 1-1 0 0,0-1 0 0 0,-1 1 0 0 0,1 0 0 0 0,0 1 1 0 0,-1-1-1 0 0,0 0 0 0 0,1 1 0 0 0,-1 0 0 0 0,1 0 1 0 0,-1 0-1 0 0,1 0 0 0 0,-1 1 0 0 0,1-1 0 0 0,-1 1 1 0 0,1 0-1 0 0,-1 0 0 0 0,1 0 0 0 0,0 1 0 0 0,-1-1 1 0 0,1 1-1 0 0,0 0 0 0 0,0 0 0 0 0,0 0 0 0 0,0 0 1 0 0,1 0-1 0 0,-1 0 0 0 0,1 1 0 0 0,-4 3 0 0 0,-1 2-29 0 0,1 0 0 0 0,0 1 0 0 0,0 0 0 0 0,0 0 0 0 0,1 0 0 0 0,1 1 0 0 0,0-1 0 0 0,0 1 0 0 0,-3 13 0 0 0,3-1 47 0 0,0-1 0 0 0,1 1 0 0 0,2-1 0 0 0,0 27 0 0 0,12 86-120 0 0,0 5-14 0 0,-10-118 130 0 0,-2 0 0 0 0,-1 0 0 0 0,0 0 0 0 0,-9 32 0 0 0,6-37 106 0 0,-1 0-1 0 0,0-1 1 0 0,-1 0 0 0 0,-1 0 0 0 0,0 0 0 0 0,-1-1-1 0 0,-1 0 1 0 0,0-1 0 0 0,0 0 0 0 0,-2-1 0 0 0,-22 20-1 0 0,31-30-103 0 0,-1 1-1 0 0,1-1 1 0 0,0 0-1 0 0,-1 0 0 0 0,0 0 1 0 0,1 0-1 0 0,-1 0 0 0 0,0-1 1 0 0,0 0-1 0 0,0 0 1 0 0,0 0-1 0 0,-5 0 0 0 0,7-1-64 0 0,-1 0-1 0 0,0 0 0 0 0,1-1 1 0 0,-1 1-1 0 0,1-1 1 0 0,-1 0-1 0 0,1 0 0 0 0,-1 0 1 0 0,1 0-1 0 0,-1 0 1 0 0,1-1-1 0 0,0 1 0 0 0,0-1 1 0 0,0 1-1 0 0,0-1 0 0 0,0 0 1 0 0,0 0-1 0 0,0 0 1 0 0,-2-4-1 0 0,1 3-521 0 0,0-1 1 0 0,1 0-1 0 0,0 1 1 0 0,0-1-1 0 0,0 0 1 0 0,-1-4-1 0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3T22:29:06.79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 42 8618 0 0,'-1'-3'4022'0'0,"29"0"1538"0"0,-21 4-5370 0 0,0 1 0 0 0,0-2-1 0 0,1 1 1 0 0,-1-1 0 0 0,0 0 0 0 0,1-1 0 0 0,-1 1 0 0 0,14-4-1 0 0,27-2-53 0 0,-34 5-10 0 0,0-1 0 0 0,0 0-1 0 0,0-1 1 0 0,17-5 0 0 0,13-3 743 0 0,-41 10-760 0 0,0 1-1 0 0,0 0 1 0 0,0 0 0 0 0,0 0-1 0 0,-1 0 1 0 0,1 0 0 0 0,0 1-1 0 0,5 1 1 0 0,9 0 320 0 0,-4-4-381 0 0,-12 2-24 0 0,-1 0 1 0 0,0-1-1 0 0,1 1 0 0 0,-1 0 1 0 0,0 0-1 0 0,1 0 1 0 0,-1-1-1 0 0,1 1 0 0 0,-1 0 1 0 0,0 0-1 0 0,1 0 1 0 0,-1 0-1 0 0,1 0 0 0 0,-1 0 1 0 0,1 0-1 0 0,-1 0 0 0 0,0 0 1 0 0,1 0-1 0 0,-1 0 1 0 0,1 0-1 0 0,-1 0 0 0 0,1 0 1 0 0,-1 0-1 0 0,0 0 1 0 0,1 0-1 0 0,-1 1 0 0 0,1-1 1 0 0,-1 0-1 0 0,0 0 0 0 0,1 0 1 0 0,-1 1-1 0 0,0-1 1 0 0,1 0-1 0 0,-1 1 0 0 0,0-1 1 0 0,1 0-1 0 0,-1 1 1 0 0,0-1-1 0 0,0 0 0 0 0,1 1 1 0 0,-1-1-1 0 0,0 0 1 0 0,0 1-1 0 0,0-1 0 0 0,1 1 1 0 0,-1-1-1 0 0,0 1 0 0 0,0-1 1 0 0,0 0-1 0 0,0 1 1 0 0,0-1-1 0 0,0 1 0 0 0,0-1 1 0 0,0 1-1 0 0,0 0 1 0 0,0 24 351 0 0,6 41 1 0 0,-5-59-526 0 0,2 10 260 0 0,1-13-3316 0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3T22:29:06.79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10 18 8170 0 0,'-6'-12'651'0'0,"3"6"2183"0"0,2 19-418 0 0,12 101 579 0 0,-4-68-3753 0 0,0-18-3470 0 0,-5-24 1170 0 0,-5-8 1504 0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3T22:29:06.79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38 6905 0 0,'0'-7'6506'0'0,"14"8"-3005"0"0,20-2-2449 0 0,-19 0-1105 0 0,48-10-1789 0 0,-24-5-6440 0 0,-34 14 4584 0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3T22:29:37.073"/>
    </inkml:context>
    <inkml:brush xml:id="br0">
      <inkml:brushProperty name="width" value="0.05" units="cm"/>
      <inkml:brushProperty name="height" value="0.05" units="cm"/>
      <inkml:brushProperty name="color" value="#BF9CFE"/>
    </inkml:brush>
  </inkml:definitions>
  <inkml:trace contextRef="#ctx0" brushRef="#br0">21 0 6737 0 0,'-1'43'5516'0'0,"0"-15"-1861"0"0,-3 16-2323 0 0,-3 45-878 0 0,0-1-459 0 0,8-71-689 0 0,2-40-8860 0 0,-5 9 9609 0 0,1 9-3606 0 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3T22:29:37.074"/>
    </inkml:context>
    <inkml:brush xml:id="br0">
      <inkml:brushProperty name="width" value="0.05" units="cm"/>
      <inkml:brushProperty name="height" value="0.05" units="cm"/>
      <inkml:brushProperty name="color" value="#BF9CFE"/>
    </inkml:brush>
  </inkml:definitions>
  <inkml:trace contextRef="#ctx0" brushRef="#br0">17 58 8466 0 0,'-5'2'160'0'0,"5"-2"-156"0"0,0 0 0 0 0,0 0 0 0 0,0 0 0 0 0,0 0 0 0 0,-1 1-1 0 0,1-1 1 0 0,0 0 0 0 0,0 0 0 0 0,0 0 0 0 0,0 0 0 0 0,0 0 0 0 0,-1 1 0 0 0,1-1 0 0 0,0 0 0 0 0,0 0-1 0 0,0 0 1 0 0,0 0 0 0 0,-1 0 0 0 0,1 0 0 0 0,0 0 0 0 0,0 0 0 0 0,0 0 0 0 0,-1 0 0 0 0,1 0 0 0 0,0 0-1 0 0,0 0 1 0 0,0 0 0 0 0,-1 0 0 0 0,1 0 0 0 0,0 0 0 0 0,0 0 0 0 0,0 0 0 0 0,-1 0 0 0 0,1 0-1 0 0,0 0 1 0 0,0 0 0 0 0,0 0 0 0 0,0 0 0 0 0,-1 0 0 0 0,1-1 0 0 0,0 1 0 0 0,0 0 0 0 0,0 0 0 0 0,0 0-1 0 0,-1 0 1 0 0,1 0 0 0 0,0-1 0 0 0,0 1 0 0 0,0 0 0 0 0,0 0 0 0 0,0 0 0 0 0,0 0 0 0 0,0-1 0 0 0,0 1 18 0 0,-1 0-7 0 0,1 0-1 0 0,0 0 1 0 0,0 0-1 0 0,0 0 0 0 0,0 0 1 0 0,0 0-1 0 0,0 0 1 0 0,0 0-1 0 0,-1 0 1 0 0,1 0-1 0 0,0 0 0 0 0,0 0 1 0 0,0 0-1 0 0,0 0 1 0 0,0 0-1 0 0,0 0 1 0 0,0 0-1 0 0,-1 0 1 0 0,1-1-1 0 0,0 1 0 0 0,0 0 1 0 0,0 0-1 0 0,0 0 1 0 0,0 0-1 0 0,0 0 1 0 0,0 0-1 0 0,0 0 0 0 0,0 0 1 0 0,0 0-1 0 0,0 0 1 0 0,0-1-1 0 0,-1 1 1 0 0,1 0-1 0 0,0 0 1 0 0,0 0-1 0 0,0 0 0 0 0,0 0 1 0 0,0 0-1 0 0,0 0 1 0 0,0-1-1 0 0,0 1 1 0 0,0 0-1 0 0,0 0 1 0 0,0 0-1 0 0,0 0 0 0 0,0 0 1 0 0,0 0-1 0 0,0 0 1 0 0,0-1-1 0 0,1 1 1 0 0,5-6 2209 0 0,-5 5-2112 0 0,0 1 0 0 0,-1-1-1 0 0,1 1 1 0 0,0-1 0 0 0,0 1 0 0 0,0 0-1 0 0,0-1 1 0 0,0 1 0 0 0,0 0 0 0 0,0 0-1 0 0,0 0 1 0 0,0 0 0 0 0,0 0 0 0 0,0 0-1 0 0,0 0 1 0 0,0 0 0 0 0,0 0 0 0 0,0 0-1 0 0,0 0 1 0 0,0 1 0 0 0,0-1 0 0 0,0 0-1 0 0,0 1 1 0 0,1 0 0 0 0,2 1 17 0 0,1-1 0 0 0,-1 0 0 0 0,0 0 0 0 0,0-1 0 0 0,1 1 0 0 0,-1-1 0 0 0,0 0 1 0 0,1 0-1 0 0,-1 0 0 0 0,0 0 0 0 0,1-1 0 0 0,-1 0 0 0 0,0 0 0 0 0,6-2 0 0 0,10-1 185 0 0,31-6 211 0 0,-35 6-440 0 0,1 1 0 0 0,-1 0 0 0 0,18 0 0 0 0,-31 4 10 0 0,0-1 1 0 0,0 0-1 0 0,0 0 0 0 0,0-1 1 0 0,0 1-1 0 0,0-1 0 0 0,-1 1 1 0 0,1-1-1 0 0,0 0 0 0 0,0 0 1 0 0,-1 0-1 0 0,1-1 0 0 0,0 1 0 0 0,3-3 1 0 0,-4 1 51 0 0,6-3-8 0 0,-8 6-108 0 0,0 0 0 0 0,0 0 0 0 0,0 0-1 0 0,1 0 1 0 0,-1 0 0 0 0,0 0 0 0 0,0 0 0 0 0,0 0 0 0 0,0 0 0 0 0,1 1 0 0 0,-1-1 0 0 0,0 0-1 0 0,0 0 1 0 0,0 0 0 0 0,0 0 0 0 0,0 0 0 0 0,0 0 0 0 0,1 0 0 0 0,-1 1 0 0 0,0-1-1 0 0,0 0 1 0 0,0 0 0 0 0,0 0 0 0 0,0 0 0 0 0,0 0 0 0 0,0 1 0 0 0,0-1 0 0 0,0 0-1 0 0,0 0 1 0 0,1 0 0 0 0,-1 0 0 0 0,0 0 0 0 0,0 1 0 0 0,0-1 0 0 0,0 0 0 0 0,0 0-1 0 0,0 0 1 0 0,0 0 0 0 0,0 1 0 0 0,0-1 0 0 0,-1 0 0 0 0,1 0 0 0 0,0 0 0 0 0,0 0-1 0 0,0 1 1 0 0,0-1 0 0 0,0 0 0 0 0,-4 146-2 0 0,8-126-1038 0 0,-4-20 730 0 0,0 0-1 0 0,1 1 0 0 0,-1-1 0 0 0,0 1 0 0 0,0-1 0 0 0,1 0 0 0 0,-1 1 0 0 0,0-1 1 0 0,1 0-1 0 0,-1 1 0 0 0,0-1 0 0 0,1 0 0 0 0,-1 0 0 0 0,0 1 0 0 0,1-1 1 0 0,-1 0-1 0 0,1 0 0 0 0,-1 1 0 0 0,0-1 0 0 0,1 0 0 0 0,-1 0 0 0 0,1 0 0 0 0,-1 0 1 0 0,1 0-1 0 0,6 2-5077 0 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3T22:29:37.07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18 10 7962 0 0,'0'0'209'0'0,"-1"-9"2888"0"0,1 9-2894 0 0,-1 0 1 0 0,1 0 0 0 0,-1 1-1 0 0,1-1 1 0 0,-1 0 0 0 0,1 0-1 0 0,0 1 1 0 0,-1-1 0 0 0,1 0-1 0 0,0 1 1 0 0,-1-1 0 0 0,1 1-1 0 0,0-1 1 0 0,-1 0 0 0 0,1 1-1 0 0,0-1 1 0 0,0 1 0 0 0,0-1-1 0 0,-1 1 1 0 0,1-1 0 0 0,0 1-1 0 0,0-1 1 0 0,0 1 0 0 0,0 0-1 0 0,-4 22 1557 0 0,2 25-1238 0 0,2-5-302 0 0,-3 87-213 0 0,3-114 1645 0 0,3 4-5655 0 0,-3-19 3918 0 0,0-1-1 0 0,0 0 1 0 0,0 0-1 0 0,0 0 1 0 0,0 0-1 0 0,0 0 0 0 0,0 0 1 0 0,0 0-1 0 0,0 0 1 0 0,0 1-1 0 0,0-1 1 0 0,0 0-1 0 0,0 0 0 0 0,0 0 1 0 0,0 0-1 0 0,0 0 1 0 0,0 0-1 0 0,0 1 1 0 0,0-1-1 0 0,0 0 0 0 0,0 0 1 0 0,0 0-1 0 0,0 0 1 0 0,4 1-3252 0 0,-2-21-156 0 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3T22:29:37.07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0 137 7722 0 0,'3'3'2552'0'0,"-3"-3"-2336"0"0,0 0-1 0 0,1 0 1 0 0,-1 0 0 0 0,0 0 0 0 0,1 0 0 0 0,-1 0 0 0 0,0 0 0 0 0,0 1 0 0 0,1-1 0 0 0,-1 0 0 0 0,0 0 0 0 0,1 0 0 0 0,-1 0 0 0 0,0 0 0 0 0,0 0 0 0 0,1 0 0 0 0,-1-1 0 0 0,0 1 0 0 0,1 0 0 0 0,-1 0 0 0 0,0 0 0 0 0,0 0 0 0 0,1 0 0 0 0,-1 0 0 0 0,69-30 6161 0 0,-47 19-6235 0 0,0 1 1 0 0,26-7-1 0 0,5-1 355 0 0,-36 11-124 0 0,-1 1-1 0 0,25-4 1 0 0,-26 7-55 0 0,12-2 304 0 0,-1 1 0 0 0,35-1 0 0 0,-59 5-559 0 0,-1 0 0 0 0,1-1-1 0 0,-1 1 1 0 0,1-1 0 0 0,-1 1-1 0 0,1-1 1 0 0,-1 1 0 0 0,1-1-1 0 0,-1 0 1 0 0,0 0 0 0 0,1 0-1 0 0,1-1 1 0 0,1-3 606 0 0,-6 7 545 0 0,0 2-1175 0 0,-1 1-1 0 0,0-1 0 0 0,1 1 1 0 0,0-1-1 0 0,0 1 0 0 0,0 0 1 0 0,1 0-1 0 0,0 0 0 0 0,0 0 1 0 0,0 0-1 0 0,0 8 0 0 0,-3 7-30 0 0,3-15-233 0 0,0-2-94 0 0,1-1 1 0 0,-1 1-1 0 0,1-1 1 0 0,0 1-1 0 0,-1-1 1 0 0,1 1 0 0 0,0 0-1 0 0,1-1 1 0 0,0 5-1 0 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3T22:29:37.07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39 1 6985 0 0,'-3'2'592'0'0,"-8"6"2113"0"0,9-5-695 0 0,9-4 354 0 0,3-1-2089 0 0,0 1 0 0 0,1 1 0 0 0,-1 0-1 0 0,1 0 1 0 0,-1 1 0 0 0,0 0 0 0 0,16 4-1 0 0,-8-4 128 0 0,-11-2 774 0 0,-12 4 30 0 0,-8 0-855 0 0,0-1 1 0 0,0 0 0 0 0,-1-1-1 0 0,1 0 1 0 0,0-1 0 0 0,0-1-1 0 0,-1 0 1 0 0,1-1 0 0 0,-15-3-1 0 0,55 17-1159 0 0,-23-11 223 0 0,-1 0 0 0 0,1 0 0 0 0,0-1 0 0 0,-1 1-1 0 0,1-1 1 0 0,-1 0 0 0 0,6 0 0 0 0,-6 0-709 0 0,1-1 0 0 0,-1 0-1 0 0,0 1 1 0 0,1-1 0 0 0,-1-1-1 0 0,0 1 1 0 0,3-2 0 0 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3T22:29:37.07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16 1 440 0 0,'-1'-1'256'0'0,"0"1"40"0"0,-4 0 3361 0 0,5 1-2697 0 0,-1-1-392 0 0,0 0-264 0 0,-1 0-144 0 0,1 0-48 0 0,0 0-72 0 0,0 0-8 0 0,0 2-88 0 0,1-1-88 0 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3T22:29:37.07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 20 7658 0 0,'-3'-19'10112'0'0,"13"128"-6316"0"0,-5-69-3866 0 0,1 43 0 0 0,-6-71 37 0 0,-6 139 261 0 0,1-124-380 0 0,6-41-6455 0 0,-3-6 1161 0 0,0 8 4386 0 0,2 4-1191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0T16:13:28.391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4 66 8034 0 0,'-2'-9'4719'0'0,"2"8"-4501"0"0,0 0-1 0 0,-1 0 1 0 0,1 1 0 0 0,0-1-1 0 0,0 0 1 0 0,0 0-1 0 0,-1 0 1 0 0,1 0 0 0 0,0 1-1 0 0,0-1 1 0 0,0 0 0 0 0,0 0-1 0 0,1 0 1 0 0,-1 0 0 0 0,0 0-1 0 0,1-1 1 0 0,0-1-116 0 0,0 1 1 0 0,1-1-1 0 0,-1 1 1 0 0,1 0-1 0 0,-1-1 1 0 0,1 1 0 0 0,0 0-1 0 0,0 0 1 0 0,0 0-1 0 0,0 0 1 0 0,0 1-1 0 0,1-1 1 0 0,-1 1-1 0 0,0-1 1 0 0,1 1-1 0 0,-1 0 1 0 0,1-1-1 0 0,0 1 1 0 0,-1 1-1 0 0,1-1 1 0 0,0 0-1 0 0,0 1 1 0 0,-1-1-1 0 0,5 1 1 0 0,9-1-60 0 0,0 0 0 0 0,-1 1 0 0 0,19 3 1 0 0,-20-2 122 0 0,-7 0-158 0 0,6-1 95 0 0,0 1-1 0 0,0 1 0 0 0,0 0 0 0 0,0 1 0 0 0,24 8 0 0 0,-33-9-81 0 0,0 1 0 0 0,0-1-1 0 0,-1 1 1 0 0,1 0-1 0 0,-1 0 1 0 0,0 1 0 0 0,0-1-1 0 0,0 1 1 0 0,0-1 0 0 0,0 1-1 0 0,-1 0 1 0 0,1 0 0 0 0,-1 0-1 0 0,0 1 1 0 0,-1-1 0 0 0,1 0-1 0 0,0 5 1 0 0,3 10 26 0 0,-2-1 0 0 0,3 35 1 0 0,-5-40-84 0 0,0 149 136 0 0,-2-35-122 0 0,2 154-100 0 0,0-212 47 0 0,13 104-1 0 0,-1-51 143 0 0,-11-64 58 0 0,-8 102 0 0 0,1-105-16 0 0,-4 43 185 0 0,5 185 1 0 0,7-248-328 0 0,-1 9 78 0 0,2-1 0 0 0,2 0 1 0 0,2 0-1 0 0,16 51 0 0 0,-17-75-26 0 0,1 1 1 0 0,0-1-1 0 0,2-1 0 0 0,0 0 0 0 0,24 31 1 0 0,-24-37-26 0 0,1 0-1 0 0,0-1 1 0 0,0-1 0 0 0,1 1 0 0 0,0-2 0 0 0,1 0 0 0 0,0-1-1 0 0,22 11 1 0 0,-16-10 62 0 0,31 14-88 0 0,-46-21 43 0 0,0-1-1 0 0,0 0 0 0 0,0 0 0 0 0,0 0 1 0 0,1 0-1 0 0,-1-1 0 0 0,0 0 0 0 0,1 0 1 0 0,7-1-1 0 0,0-5 86 0 0,-13-1 355 0 0,0 6-430 0 0,0 1-1 0 0,1-1 1 0 0,-1 1 0 0 0,0-1 0 0 0,0 1-1 0 0,1-1 1 0 0,-1 1 0 0 0,0-1-1 0 0,0 1 1 0 0,0 0 0 0 0,0 0 0 0 0,1-1-1 0 0,-1 1 1 0 0,0 0 0 0 0,0 0 0 0 0,0 0-1 0 0,0 0 1 0 0,0 0 0 0 0,0 0 0 0 0,0 0-1 0 0,1 0 1 0 0,-1 1 0 0 0,0-1 0 0 0,0 0-1 0 0,0 0 1 0 0,-1 1 0 0 0,-3 2 0 0 0,-1 0 0 0 0,1-1 0 0 0,-1 2 0 0 0,1-1 0 0 0,0 1 0 0 0,0 0 0 0 0,0 0 0 0 0,1 0 0 0 0,0 0 0 0 0,-1 1 0 0 0,2 0 0 0 0,-1 0 0 0 0,-3 6 0 0 0,-1 5-7 0 0,1-1-1 0 0,1 1 1 0 0,-7 24-1 0 0,8-21-16 0 0,-15 51 119 0 0,4 1-1 0 0,-9 90 0 0 0,6 146-35 0 0,22 13 298 0 0,1-97-242 0 0,1 28 198 0 0,-7-171 126 0 0,-22 148 0 0 0,11-170 343 0 0,-39 102-1 0 0,40-125-491 0 0,11-30-275 0 0,-1 0 0 0 0,0 0 0 0 0,0 0 0 0 0,0 0-1 0 0,0 0 1 0 0,-1-1 0 0 0,1 1 0 0 0,-1-1-1 0 0,-1 1 1 0 0,1-1 0 0 0,0 0 0 0 0,-1-1-1 0 0,0 1 1 0 0,0 0 0 0 0,-9 5 0 0 0,-21 10 52 0 0,5-5-188 0 0,1 3-1 0 0,-49 36 0 0 0,64-41 18 0 0,6-5 1 0 0,0-1-1 0 0,0 0 0 0 0,-1 0 1 0 0,1-1-1 0 0,-1 0 0 0 0,-1 0 1 0 0,-14 6-1 0 0,22-11-66 0 0,0 0 0 0 0,1 0 0 0 0,-1 0 1 0 0,0-1-1 0 0,1 1 0 0 0,-1 0 0 0 0,0-1 0 0 0,1 1 0 0 0,-1 0 0 0 0,0-1 0 0 0,1 1 1 0 0,-1-1-1 0 0,1 1 0 0 0,-1-1 0 0 0,0 1 0 0 0,1-1 0 0 0,-1 1 0 0 0,1-1 0 0 0,0 0 0 0 0,-1 1 1 0 0,1-1-1 0 0,0 0 0 0 0,-1 1 0 0 0,1-1 0 0 0,0 0 0 0 0,0 1 0 0 0,-1-1 0 0 0,1-1 1 0 0,-6-22-6336 0 0,6 4 604 0 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3T22:29:37.08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 42 8618 0 0,'-1'-3'4022'0'0,"29"0"1538"0"0,-21 4-5370 0 0,0 1 0 0 0,0-2-1 0 0,1 1 1 0 0,-1-1 0 0 0,0 0 0 0 0,1-1 0 0 0,-1 1 0 0 0,14-4-1 0 0,27-2-53 0 0,-34 5-10 0 0,0-1 0 0 0,0 0-1 0 0,0-1 1 0 0,17-5 0 0 0,13-3 743 0 0,-41 10-760 0 0,0 1-1 0 0,0 0 1 0 0,0 0 0 0 0,0 0-1 0 0,-1 0 1 0 0,1 0 0 0 0,0 1-1 0 0,5 1 1 0 0,9 0 320 0 0,-4-4-381 0 0,-12 2-24 0 0,-1 0 1 0 0,0-1-1 0 0,1 1 0 0 0,-1 0 1 0 0,0 0-1 0 0,1 0 1 0 0,-1-1-1 0 0,1 1 0 0 0,-1 0 1 0 0,0 0-1 0 0,1 0 1 0 0,-1 0-1 0 0,1 0 0 0 0,-1 0 1 0 0,1 0-1 0 0,-1 0 0 0 0,0 0 1 0 0,1 0-1 0 0,-1 0 1 0 0,1 0-1 0 0,-1 0 0 0 0,1 0 1 0 0,-1 0-1 0 0,0 0 1 0 0,1 0-1 0 0,-1 1 0 0 0,1-1 1 0 0,-1 0-1 0 0,0 0 0 0 0,1 0 1 0 0,-1 1-1 0 0,0-1 1 0 0,1 0-1 0 0,-1 1 0 0 0,0-1 1 0 0,1 0-1 0 0,-1 1 1 0 0,0-1-1 0 0,0 0 0 0 0,1 1 1 0 0,-1-1-1 0 0,0 0 1 0 0,0 1-1 0 0,0-1 0 0 0,1 1 1 0 0,-1-1-1 0 0,0 1 0 0 0,0-1 1 0 0,0 0-1 0 0,0 1 1 0 0,0-1-1 0 0,0 1 0 0 0,0-1 1 0 0,0 1-1 0 0,0 0 1 0 0,0 24 351 0 0,6 41 1 0 0,-5-59-526 0 0,2 10 260 0 0,1-13-3316 0 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3T22:29:37.08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10 18 8170 0 0,'-6'-12'651'0'0,"3"6"2183"0"0,2 19-418 0 0,12 101 579 0 0,-4-68-3753 0 0,0-18-3470 0 0,-5-24 1170 0 0,-5-8 1504 0 0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3T22:29:37.08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38 6905 0 0,'0'-7'6506'0'0,"14"8"-3005"0"0,20-2-2449 0 0,-19 0-1105 0 0,48-10-1789 0 0,-24-5-6440 0 0,-34 14 4584 0 0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3T22:29:56.083"/>
    </inkml:context>
    <inkml:brush xml:id="br0">
      <inkml:brushProperty name="width" value="0.05" units="cm"/>
      <inkml:brushProperty name="height" value="0.05" units="cm"/>
      <inkml:brushProperty name="color" value="#BF9CFE"/>
    </inkml:brush>
  </inkml:definitions>
  <inkml:trace contextRef="#ctx0" brushRef="#br0">21 0 6737 0 0,'-1'43'5516'0'0,"0"-15"-1861"0"0,-3 16-2323 0 0,-3 45-878 0 0,0-1-459 0 0,8-71-689 0 0,2-40-8860 0 0,-5 9 9609 0 0,1 9-3606 0 0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3T22:29:56.084"/>
    </inkml:context>
    <inkml:brush xml:id="br0">
      <inkml:brushProperty name="width" value="0.05" units="cm"/>
      <inkml:brushProperty name="height" value="0.05" units="cm"/>
      <inkml:brushProperty name="color" value="#BF9CFE"/>
    </inkml:brush>
  </inkml:definitions>
  <inkml:trace contextRef="#ctx0" brushRef="#br0">17 58 8466 0 0,'-5'2'160'0'0,"5"-2"-156"0"0,0 0 0 0 0,0 0 0 0 0,0 0 0 0 0,0 0 0 0 0,-1 1-1 0 0,1-1 1 0 0,0 0 0 0 0,0 0 0 0 0,0 0 0 0 0,0 0 0 0 0,0 0 0 0 0,-1 1 0 0 0,1-1 0 0 0,0 0 0 0 0,0 0-1 0 0,0 0 1 0 0,0 0 0 0 0,-1 0 0 0 0,1 0 0 0 0,0 0 0 0 0,0 0 0 0 0,0 0 0 0 0,-1 0 0 0 0,1 0 0 0 0,0 0-1 0 0,0 0 1 0 0,0 0 0 0 0,-1 0 0 0 0,1 0 0 0 0,0 0 0 0 0,0 0 0 0 0,0 0 0 0 0,-1 0 0 0 0,1 0-1 0 0,0 0 1 0 0,0 0 0 0 0,0 0 0 0 0,0 0 0 0 0,-1 0 0 0 0,1-1 0 0 0,0 1 0 0 0,0 0 0 0 0,0 0 0 0 0,0 0-1 0 0,-1 0 1 0 0,1 0 0 0 0,0-1 0 0 0,0 1 0 0 0,0 0 0 0 0,0 0 0 0 0,0 0 0 0 0,0 0 0 0 0,0-1 0 0 0,0 1 18 0 0,-1 0-7 0 0,1 0-1 0 0,0 0 1 0 0,0 0-1 0 0,0 0 0 0 0,0 0 1 0 0,0 0-1 0 0,0 0 1 0 0,0 0-1 0 0,-1 0 1 0 0,1 0-1 0 0,0 0 0 0 0,0 0 1 0 0,0 0-1 0 0,0 0 1 0 0,0 0-1 0 0,0 0 1 0 0,0 0-1 0 0,-1 0 1 0 0,1-1-1 0 0,0 1 0 0 0,0 0 1 0 0,0 0-1 0 0,0 0 1 0 0,0 0-1 0 0,0 0 1 0 0,0 0-1 0 0,0 0 0 0 0,0 0 1 0 0,0 0-1 0 0,0 0 1 0 0,0-1-1 0 0,-1 1 1 0 0,1 0-1 0 0,0 0 1 0 0,0 0-1 0 0,0 0 0 0 0,0 0 1 0 0,0 0-1 0 0,0 0 1 0 0,0-1-1 0 0,0 1 1 0 0,0 0-1 0 0,0 0 1 0 0,0 0-1 0 0,0 0 0 0 0,0 0 1 0 0,0 0-1 0 0,0 0 1 0 0,0-1-1 0 0,1 1 1 0 0,5-6 2209 0 0,-5 5-2112 0 0,0 1 0 0 0,-1-1-1 0 0,1 1 1 0 0,0-1 0 0 0,0 1 0 0 0,0 0-1 0 0,0-1 1 0 0,0 1 0 0 0,0 0 0 0 0,0 0-1 0 0,0 0 1 0 0,0 0 0 0 0,0 0 0 0 0,0 0-1 0 0,0 0 1 0 0,0 0 0 0 0,0 0 0 0 0,0 0-1 0 0,0 0 1 0 0,0 1 0 0 0,0-1 0 0 0,0 0-1 0 0,0 1 1 0 0,1 0 0 0 0,2 1 17 0 0,1-1 0 0 0,-1 0 0 0 0,0 0 0 0 0,0-1 0 0 0,1 1 0 0 0,-1-1 0 0 0,0 0 1 0 0,1 0-1 0 0,-1 0 0 0 0,0 0 0 0 0,1-1 0 0 0,-1 0 0 0 0,0 0 0 0 0,6-2 0 0 0,10-1 185 0 0,31-6 211 0 0,-35 6-440 0 0,1 1 0 0 0,-1 0 0 0 0,18 0 0 0 0,-31 4 10 0 0,0-1 1 0 0,0 0-1 0 0,0 0 0 0 0,0-1 1 0 0,0 1-1 0 0,0-1 0 0 0,-1 1 1 0 0,1-1-1 0 0,0 0 0 0 0,0 0 1 0 0,-1 0-1 0 0,1-1 0 0 0,0 1 0 0 0,3-3 1 0 0,-4 1 51 0 0,6-3-8 0 0,-8 6-108 0 0,0 0 0 0 0,0 0 0 0 0,0 0-1 0 0,1 0 1 0 0,-1 0 0 0 0,0 0 0 0 0,0 0 0 0 0,0 0 0 0 0,0 0 0 0 0,1 1 0 0 0,-1-1 0 0 0,0 0-1 0 0,0 0 1 0 0,0 0 0 0 0,0 0 0 0 0,0 0 0 0 0,0 0 0 0 0,1 0 0 0 0,-1 1 0 0 0,0-1-1 0 0,0 0 1 0 0,0 0 0 0 0,0 0 0 0 0,0 0 0 0 0,0 0 0 0 0,0 1 0 0 0,0-1 0 0 0,0 0-1 0 0,0 0 1 0 0,1 0 0 0 0,-1 0 0 0 0,0 0 0 0 0,0 1 0 0 0,0-1 0 0 0,0 0 0 0 0,0 0-1 0 0,0 0 1 0 0,0 0 0 0 0,0 1 0 0 0,0-1 0 0 0,-1 0 0 0 0,1 0 0 0 0,0 0 0 0 0,0 0-1 0 0,0 1 1 0 0,0-1 0 0 0,0 0 0 0 0,-4 146-2 0 0,8-126-1038 0 0,-4-20 730 0 0,0 0-1 0 0,1 1 0 0 0,-1-1 0 0 0,0 1 0 0 0,0-1 0 0 0,1 0 0 0 0,-1 1 0 0 0,0-1 1 0 0,1 0-1 0 0,-1 1 0 0 0,0-1 0 0 0,1 0 0 0 0,-1 0 0 0 0,0 1 0 0 0,1-1 1 0 0,-1 0-1 0 0,1 0 0 0 0,-1 1 0 0 0,0-1 0 0 0,1 0 0 0 0,-1 0 0 0 0,1 0 0 0 0,-1 0 1 0 0,1 0-1 0 0,6 2-5077 0 0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3T22:29:56.08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18 10 7962 0 0,'0'0'209'0'0,"-1"-9"2888"0"0,1 9-2894 0 0,-1 0 1 0 0,1 0 0 0 0,-1 1-1 0 0,1-1 1 0 0,-1 0 0 0 0,1 0-1 0 0,0 1 1 0 0,-1-1 0 0 0,1 0-1 0 0,0 1 1 0 0,-1-1 0 0 0,1 1-1 0 0,0-1 1 0 0,-1 0 0 0 0,1 1-1 0 0,0-1 1 0 0,0 1 0 0 0,0-1-1 0 0,-1 1 1 0 0,1-1 0 0 0,0 1-1 0 0,0-1 1 0 0,0 1 0 0 0,0 0-1 0 0,-4 22 1557 0 0,2 25-1238 0 0,2-5-302 0 0,-3 87-213 0 0,3-114 1645 0 0,3 4-5655 0 0,-3-19 3918 0 0,0-1-1 0 0,0 0 1 0 0,0 0-1 0 0,0 0 1 0 0,0 0-1 0 0,0 0 0 0 0,0 0 1 0 0,0 0-1 0 0,0 0 1 0 0,0 1-1 0 0,0-1 1 0 0,0 0-1 0 0,0 0 0 0 0,0 0 1 0 0,0 0-1 0 0,0 0 1 0 0,0 0-1 0 0,0 1 1 0 0,0-1-1 0 0,0 0 0 0 0,0 0 1 0 0,0 0-1 0 0,0 0 1 0 0,4 1-3252 0 0,-2-21-156 0 0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3T22:29:56.08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0 137 7722 0 0,'3'3'2552'0'0,"-3"-3"-2336"0"0,0 0-1 0 0,1 0 1 0 0,-1 0 0 0 0,0 0 0 0 0,1 0 0 0 0,-1 0 0 0 0,0 0 0 0 0,0 1 0 0 0,1-1 0 0 0,-1 0 0 0 0,0 0 0 0 0,1 0 0 0 0,-1 0 0 0 0,0 0 0 0 0,0 0 0 0 0,1 0 0 0 0,-1-1 0 0 0,0 1 0 0 0,1 0 0 0 0,-1 0 0 0 0,0 0 0 0 0,0 0 0 0 0,1 0 0 0 0,-1 0 0 0 0,69-30 6161 0 0,-47 19-6235 0 0,0 1 1 0 0,26-7-1 0 0,5-1 355 0 0,-36 11-124 0 0,-1 1-1 0 0,25-4 1 0 0,-26 7-55 0 0,12-2 304 0 0,-1 1 0 0 0,35-1 0 0 0,-59 5-559 0 0,-1 0 0 0 0,1-1-1 0 0,-1 1 1 0 0,1-1 0 0 0,-1 1-1 0 0,1-1 1 0 0,-1 1 0 0 0,1-1-1 0 0,-1 0 1 0 0,0 0 0 0 0,1 0-1 0 0,1-1 1 0 0,1-3 606 0 0,-6 7 545 0 0,0 2-1175 0 0,-1 1-1 0 0,0-1 0 0 0,1 1 1 0 0,0-1-1 0 0,0 1 0 0 0,0 0 1 0 0,1 0-1 0 0,0 0 0 0 0,0 0 1 0 0,0 0-1 0 0,0 8 0 0 0,-3 7-30 0 0,3-15-233 0 0,0-2-94 0 0,1-1 1 0 0,-1 1-1 0 0,1-1 1 0 0,0 1-1 0 0,-1-1 1 0 0,1 1 0 0 0,0 0-1 0 0,1-1 1 0 0,0 5-1 0 0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3T22:29:56.08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39 1 6985 0 0,'-3'2'592'0'0,"-8"6"2113"0"0,9-5-695 0 0,9-4 354 0 0,3-1-2089 0 0,0 1 0 0 0,1 1 0 0 0,-1 0-1 0 0,1 0 1 0 0,-1 1 0 0 0,0 0 0 0 0,16 4-1 0 0,-8-4 128 0 0,-11-2 774 0 0,-12 4 30 0 0,-8 0-855 0 0,0-1 1 0 0,0 0 0 0 0,-1-1-1 0 0,1 0 1 0 0,0-1 0 0 0,0-1-1 0 0,-1 0 1 0 0,1-1 0 0 0,-15-3-1 0 0,55 17-1159 0 0,-23-11 223 0 0,-1 0 0 0 0,1 0 0 0 0,0-1 0 0 0,-1 1-1 0 0,1-1 1 0 0,-1 0 0 0 0,6 0 0 0 0,-6 0-709 0 0,1-1 0 0 0,-1 0-1 0 0,0 1 1 0 0,1-1 0 0 0,-1-1-1 0 0,0 1 1 0 0,3-2 0 0 0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3T22:29:56.08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16 1 440 0 0,'-1'-1'256'0'0,"0"1"40"0"0,-4 0 3361 0 0,5 1-2697 0 0,-1-1-392 0 0,0 0-264 0 0,-1 0-144 0 0,1 0-48 0 0,0 0-72 0 0,0 0-8 0 0,0 2-88 0 0,1-1-88 0 0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3T22:29:56.08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 20 7658 0 0,'-3'-19'10112'0'0,"13"128"-6316"0"0,-5-69-3866 0 0,1 43 0 0 0,-6-71 37 0 0,-6 139 261 0 0,1-124-380 0 0,6-41-6455 0 0,-3-6 1161 0 0,0 8 4386 0 0,2 4-1191 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0T16:16:45.099"/>
    </inkml:context>
    <inkml:brush xml:id="br0">
      <inkml:brushProperty name="width" value="0.1" units="cm"/>
      <inkml:brushProperty name="height" value="0.1" units="cm"/>
      <inkml:brushProperty name="color" value="#00A0D7"/>
    </inkml:brush>
  </inkml:definitions>
  <inkml:trace contextRef="#ctx0" brushRef="#br0">114 22 7650 0 0,'0'0'140'0'0,"-1"0"1"0"0,1 0 0 0 0,-1 1-1 0 0,0-1 1 0 0,1 0 0 0 0,-1 0-1 0 0,1 0 1 0 0,-1 0 0 0 0,1 0-1 0 0,-1 0 1 0 0,0 0 0 0 0,1 0-1 0 0,-1-1 1 0 0,1 1-1 0 0,-1 0 1 0 0,1 0 0 0 0,-1 0-1 0 0,1-1 1 0 0,-1 1 0 0 0,1 0-1 0 0,-1 0 1 0 0,1-1 0 0 0,-1 1-1 0 0,1 0 1 0 0,-1-1 0 0 0,1 1-1 0 0,0-1 1 0 0,-1 1 0 0 0,1 0-1 0 0,-1-1 1 0 0,1 1 0 0 0,0-1-1 0 0,0 1 1 0 0,-1-1 0 0 0,1 1-1 0 0,0-2 1 0 0,0 2-19 0 0,1-1-1 0 0,-1 0 1 0 0,1 0 0 0 0,-1 0 0 0 0,1 1-1 0 0,-1-1 1 0 0,1 0 0 0 0,0 1-1 0 0,-1-1 1 0 0,1 1 0 0 0,0-1 0 0 0,0 1-1 0 0,-1-1 1 0 0,1 1 0 0 0,0-1 0 0 0,0 1-1 0 0,0 0 1 0 0,0-1 0 0 0,0 1-1 0 0,-1 0 1 0 0,1 0 0 0 0,0 0 0 0 0,1-1-1 0 0,7 1 235 0 0,0 0-1 0 0,-1 0 1 0 0,1 0-1 0 0,0 1 1 0 0,0 0-1 0 0,-1 1 1 0 0,1 0-1 0 0,15 6 1 0 0,11 2-82 0 0,38 11-7 0 0,-67-19-234 0 0,-1 0-1 0 0,1 1 1 0 0,0 0-1 0 0,0 0 1 0 0,-1 0-1 0 0,0 1 1 0 0,0-1-1 0 0,0 1 1 0 0,8 8 0 0 0,-12-10 4 0 0,0 0 0 0 0,-1-1 0 0 0,1 1 0 0 0,0 0 0 0 0,-1-1 0 0 0,1 1 0 0 0,-1 0 0 0 0,0 0 0 0 0,0 0 0 0 0,0 0 0 0 0,0-1 0 0 0,0 1 0 0 0,0 0 0 0 0,0 0 0 0 0,0 0 0 0 0,-1-1 0 0 0,1 1 0 0 0,-1 0 0 0 0,1 0 0 0 0,-1-1 0 0 0,0 1 0 0 0,-1 2 0 0 0,-25 43 294 0 0,18-34-304 0 0,-1 4-15 0 0,1 0 0 0 0,1 1 0 0 0,0 0 0 0 0,1 1 0 0 0,2-1-1 0 0,-1 1 1 0 0,2 1 0 0 0,1-1 0 0 0,0 0 0 0 0,0 28 0 0 0,5-22-36 0 0,0-1 0 0 0,1 1-1 0 0,1-1 1 0 0,2 0 0 0 0,0 0 0 0 0,2 0 0 0 0,20 44-1 0 0,-24-61-24 0 0,0 0 0 0 0,0 1 0 0 0,1-1 0 0 0,0-1 0 0 0,0 1 0 0 0,0-1 0 0 0,1 0 0 0 0,0 0 0 0 0,0 0 0 0 0,1-1 0 0 0,7 5 0 0 0,-18-12 65 0 0,1 1-1 0 0,0-1 0 0 0,-1 1 0 0 0,1 0 0 0 0,0 1 1 0 0,-1-1-1 0 0,0 0 0 0 0,1 1 0 0 0,-1 0 0 0 0,1 0 1 0 0,-1 0-1 0 0,1 0 0 0 0,-1 1 0 0 0,1-1 0 0 0,-1 1 1 0 0,1 0-1 0 0,-1 0 0 0 0,1 0 0 0 0,0 1 0 0 0,-1-1 1 0 0,1 1-1 0 0,0 0 0 0 0,0 0 0 0 0,0 0 0 0 0,0 0 1 0 0,1 0-1 0 0,-1 0 0 0 0,1 1 0 0 0,-4 3 0 0 0,-1 2-29 0 0,1 0 0 0 0,0 1 0 0 0,0 0 0 0 0,0 0 0 0 0,1 0 0 0 0,1 1 0 0 0,0-1 0 0 0,0 1 0 0 0,-3 13 0 0 0,3-1 47 0 0,0-1 0 0 0,1 1 0 0 0,2-1 0 0 0,0 27 0 0 0,12 86-120 0 0,0 5-14 0 0,-10-118 130 0 0,-2 0 0 0 0,-1 0 0 0 0,0 0 0 0 0,-9 32 0 0 0,6-37 106 0 0,-1 0-1 0 0,0-1 1 0 0,-1 0 0 0 0,-1 0 0 0 0,0 0 0 0 0,-1-1-1 0 0,-1 0 1 0 0,0-1 0 0 0,0 0 0 0 0,-2-1 0 0 0,-22 20-1 0 0,31-30-103 0 0,-1 1-1 0 0,1-1 1 0 0,0 0-1 0 0,-1 0 0 0 0,0 0 1 0 0,1 0-1 0 0,-1 0 0 0 0,0-1 1 0 0,0 0-1 0 0,0 0 1 0 0,0 0-1 0 0,-5 0 0 0 0,7-1-64 0 0,-1 0-1 0 0,0 0 0 0 0,1-1 1 0 0,-1 1-1 0 0,1-1 1 0 0,-1 0-1 0 0,1 0 0 0 0,-1 0 1 0 0,1 0-1 0 0,-1 0 1 0 0,1-1-1 0 0,0 1 0 0 0,0-1 1 0 0,0 1-1 0 0,0-1 0 0 0,0 0 1 0 0,0 0-1 0 0,0 0 1 0 0,-2-4-1 0 0,1 3-521 0 0,0-1 1 0 0,1 0-1 0 0,0 1 1 0 0,0-1-1 0 0,0 0 1 0 0,-1-4-1 0 0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3T22:29:56.09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 42 8618 0 0,'-1'-3'4022'0'0,"29"0"1538"0"0,-21 4-5370 0 0,0 1 0 0 0,0-2-1 0 0,1 1 1 0 0,-1-1 0 0 0,0 0 0 0 0,1-1 0 0 0,-1 1 0 0 0,14-4-1 0 0,27-2-53 0 0,-34 5-10 0 0,0-1 0 0 0,0 0-1 0 0,0-1 1 0 0,17-5 0 0 0,13-3 743 0 0,-41 10-760 0 0,0 1-1 0 0,0 0 1 0 0,0 0 0 0 0,0 0-1 0 0,-1 0 1 0 0,1 0 0 0 0,0 1-1 0 0,5 1 1 0 0,9 0 320 0 0,-4-4-381 0 0,-12 2-24 0 0,-1 0 1 0 0,0-1-1 0 0,1 1 0 0 0,-1 0 1 0 0,0 0-1 0 0,1 0 1 0 0,-1-1-1 0 0,1 1 0 0 0,-1 0 1 0 0,0 0-1 0 0,1 0 1 0 0,-1 0-1 0 0,1 0 0 0 0,-1 0 1 0 0,1 0-1 0 0,-1 0 0 0 0,0 0 1 0 0,1 0-1 0 0,-1 0 1 0 0,1 0-1 0 0,-1 0 0 0 0,1 0 1 0 0,-1 0-1 0 0,0 0 1 0 0,1 0-1 0 0,-1 1 0 0 0,1-1 1 0 0,-1 0-1 0 0,0 0 0 0 0,1 0 1 0 0,-1 1-1 0 0,0-1 1 0 0,1 0-1 0 0,-1 1 0 0 0,0-1 1 0 0,1 0-1 0 0,-1 1 1 0 0,0-1-1 0 0,0 0 0 0 0,1 1 1 0 0,-1-1-1 0 0,0 0 1 0 0,0 1-1 0 0,0-1 0 0 0,1 1 1 0 0,-1-1-1 0 0,0 1 0 0 0,0-1 1 0 0,0 0-1 0 0,0 1 1 0 0,0-1-1 0 0,0 1 0 0 0,0-1 1 0 0,0 1-1 0 0,0 0 1 0 0,0 24 351 0 0,6 41 1 0 0,-5-59-526 0 0,2 10 260 0 0,1-13-3316 0 0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3T22:29:56.09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10 18 8170 0 0,'-6'-12'651'0'0,"3"6"2183"0"0,2 19-418 0 0,12 101 579 0 0,-4-68-3753 0 0,0-18-3470 0 0,-5-24 1170 0 0,-5-8 1504 0 0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3T22:29:56.09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38 6905 0 0,'0'-7'6506'0'0,"14"8"-3005"0"0,20-2-2449 0 0,-19 0-1105 0 0,48-10-1789 0 0,-24-5-6440 0 0,-34 14 4584 0 0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16:02:35.188"/>
    </inkml:context>
    <inkml:brush xml:id="br0">
      <inkml:brushProperty name="width" value="0.1" units="cm"/>
      <inkml:brushProperty name="height" value="0.1" units="cm"/>
      <inkml:brushProperty name="color" value="#00A0D7"/>
    </inkml:brush>
  </inkml:definitions>
  <inkml:trace contextRef="#ctx0" brushRef="#br0">169 32 7650 0 0,'0'0'140'0'0,"-2"0"1"0"0,2 0 0 0 0,-1 2-1 0 0,-1-2 1 0 0,2 0 0 0 0,-1 0-1 0 0,1 0 1 0 0,-2 0 0 0 0,2 0-1 0 0,-1 0 1 0 0,-1 0 0 0 0,2 0-1 0 0,-1-2 1 0 0,1 2-1 0 0,-2 0 1 0 0,2 0 0 0 0,-1 0-1 0 0,1-1 1 0 0,-1 1 0 0 0,1 0-1 0 0,-2 0 1 0 0,2-2 0 0 0,-1 2-1 0 0,1 0 1 0 0,-2-1 0 0 0,2 1-1 0 0,0-2 1 0 0,-1 2 0 0 0,1 0-1 0 0,-2-1 1 0 0,2 1 0 0 0,0-2-1 0 0,0 2 1 0 0,-1-1 0 0 0,1 1-1 0 0,0-3 1 0 0,0 3-19 0 0,1-2-1 0 0,-1 1 1 0 0,2-1 0 0 0,-2 1 0 0 0,1 1-1 0 0,-1-2 1 0 0,2 1 0 0 0,-1 1-1 0 0,-1-2 1 0 0,2 2 0 0 0,-1-1 0 0 0,0 1-1 0 0,-1-2 1 0 0,2 2 0 0 0,-1-1 0 0 0,1 1-1 0 0,-1 0 1 0 0,1-2 0 0 0,-1 2-1 0 0,-1 0 1 0 0,2 0 0 0 0,-1 0 0 0 0,2-1-1 0 0,11 1 235 0 0,-1 0-1 0 0,-1 0 1 0 0,1 0-1 0 0,1 1 1 0 0,-1 1-1 0 0,-1 1 1 0 0,1 0-1 0 0,23 9 1 0 0,16 3-82 0 0,56 16-7 0 0,-99-28-234 0 0,-1 0-1 0 0,1 1 1 0 0,0 1-1 0 0,-1-1 1 0 0,0 1-1 0 0,-1 1 1 0 0,1-2-1 0 0,-1 2 1 0 0,12 12 0 0 0,-17-15 4 0 0,-1 0 0 0 0,-1-2 0 0 0,2 2 0 0 0,-1 0 0 0 0,-1-1 0 0 0,2 1 0 0 0,-2 0 0 0 0,0 0 0 0 0,0 0 0 0 0,0-1 0 0 0,0 0 0 0 0,0 1 0 0 0,0 0 0 0 0,0 0 0 0 0,0 0 0 0 0,-2-2 0 0 0,2 2 0 0 0,-1 0 0 0 0,1 0 0 0 0,-2-1 0 0 0,1 1 0 0 0,-2 3 0 0 0,-37 63 294 0 0,26-49-304 0 0,0 5-15 0 0,0 0 0 0 0,2 2 0 0 0,1 0 0 0 0,0 1 0 0 0,4-1-1 0 0,-2 1 1 0 0,3 2 0 0 0,1-2 0 0 0,1 0 0 0 0,-1 42 0 0 0,8-33-36 0 0,0-1 0 0 0,2 1-1 0 0,1-2 1 0 0,3 1 0 0 0,0 0 0 0 0,3-1 0 0 0,29 66-1 0 0,-35-90-24 0 0,0-1 0 0 0,0 2 0 0 0,1-2 0 0 0,1-1 0 0 0,-1 2 0 0 0,1-2 0 0 0,1 0 0 0 0,-1-1 0 0 0,1 1 0 0 0,2-1 0 0 0,10 7 0 0 0,-27-18 65 0 0,1 1-1 0 0,1-1 0 0 0,-2 2 0 0 0,1-1 0 0 0,1 2 1 0 0,-2-1-1 0 0,0-1 0 0 0,2 2 0 0 0,-2 0 0 0 0,1 0 1 0 0,-1 0-1 0 0,2 0 0 0 0,-2 2 0 0 0,1-2 0 0 0,-1 1 1 0 0,2 1-1 0 0,-2-1 0 0 0,2 1 0 0 0,-1 1 0 0 0,-1-2 1 0 0,2 2-1 0 0,-1 0 0 0 0,1 0 0 0 0,-1 0 0 0 0,1 0 1 0 0,1 0-1 0 0,-2 0 0 0 0,2 1 0 0 0,-5 5 0 0 0,-3 3-29 0 0,2 0 0 0 0,0 2 0 0 0,0-1 0 0 0,0 0 0 0 0,2 1 0 0 0,1 0 0 0 0,0 0 0 0 0,0 1 0 0 0,-4 19 0 0 0,4-1 47 0 0,0-2 0 0 0,2 1 0 0 0,2 0 0 0 0,1 39 0 0 0,17 128-120 0 0,0 7-14 0 0,-14-174 130 0 0,-4-1 0 0 0,-1 0 0 0 0,0 0 0 0 0,-13 48 0 0 0,9-55 106 0 0,-2-1-1 0 0,0 0 1 0 0,-2-1 0 0 0,-1 0 0 0 0,1 1 0 0 0,-3-3-1 0 0,-1 1 1 0 0,0-2 0 0 0,1 1 0 0 0,-4-2 0 0 0,-33 29-1 0 0,47-44-103 0 0,-2 2-1 0 0,1-3 1 0 0,1 1-1 0 0,-2 0 0 0 0,0 0 1 0 0,2 0-1 0 0,-2 0 0 0 0,0-1 1 0 0,0-1-1 0 0,0 1 1 0 0,0-1-1 0 0,-7 1 0 0 0,10-2-64 0 0,-2 0-1 0 0,1 0 0 0 0,1-2 1 0 0,-2 2-1 0 0,2-1 1 0 0,-1-1-1 0 0,1 1 0 0 0,-2-1 1 0 0,2 1-1 0 0,-1-1 1 0 0,1-1-1 0 0,0 2 0 0 0,0-2 1 0 0,0 1-1 0 0,0-1 0 0 0,0 1 1 0 0,0-1-1 0 0,0 0 1 0 0,-3-6-1 0 0,2 4-521 0 0,-1-1 1 0 0,2 0-1 0 0,0 2 1 0 0,0-2-1 0 0,0 0 1 0 0,-1-6-1 0 0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16:03:07.242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2 27 8034 0 0,'-1'-4'4719'0'0,"1"4"-4501"0"0,0-1-1 0 0,-1 1 1 0 0,1 0 0 0 0,0 0-1 0 0,0-1 1 0 0,0 1-1 0 0,0-1 1 0 0,0 1 0 0 0,0 0-1 0 0,0 0 1 0 0,0-1 0 0 0,0 1-1 0 0,0-1 1 0 0,0 1 0 0 0,0 0-1 0 0,1-1 1 0 0,-1-1-116 0 0,1 2 1 0 0,-1-2-1 0 0,1 2 1 0 0,0-1-1 0 0,-1 0 1 0 0,1 0 0 0 0,0 0-1 0 0,0 0 1 0 0,-1 0-1 0 0,1 1 1 0 0,0-1-1 0 0,0 0 1 0 0,0 1-1 0 0,0-1 1 0 0,0 1-1 0 0,0-1 1 0 0,0 0-1 0 0,0 1 1 0 0,0 0-1 0 0,0 0 1 0 0,1-1-1 0 0,-1 1 1 0 0,0 0-1 0 0,1 0 1 0 0,5-1-60 0 0,-1 1 0 0 0,1 0 0 0 0,6 1 1 0 0,-7 0 122 0 0,-3-1-158 0 0,2 0 95 0 0,1 0-1 0 0,-1 1 0 0 0,0 0 0 0 0,0 0 0 0 0,10 4 0 0 0,-13-4-81 0 0,0 0 0 0 0,-1 0-1 0 0,1 0 1 0 0,-1 0-1 0 0,0 0 1 0 0,1 1 0 0 0,-1-1-1 0 0,0 1 1 0 0,0-1 0 0 0,1 1-1 0 0,-2-1 1 0 0,2 1 0 0 0,-2-1-1 0 0,1 2 1 0 0,0-2 0 0 0,-1 1-1 0 0,1 1 1 0 0,1 5 26 0 0,-1 0 0 0 0,2 13 1 0 0,-3-16-84 0 0,1 61 136 0 0,-2-14-122 0 0,2 62-100 0 0,-1-86 47 0 0,6 43-1 0 0,-1-22 143 0 0,-4-25 58 0 0,-4 41 0 0 0,1-42-16 0 0,-1 16 185 0 0,1 77 1 0 0,3-102-328 0 0,0 4 78 0 0,1-1 0 0 0,0 1 1 0 0,2-1-1 0 0,5 22 0 0 0,-6-32-26 0 0,0 1 1 0 0,1 0-1 0 0,0-1 0 0 0,0 1 0 0 0,10 12 1 0 0,-10-15-26 0 0,0 0-1 0 0,1-1 1 0 0,-1 0 0 0 0,1 1 0 0 0,0-2 0 0 0,0 1 0 0 0,0-1-1 0 0,10 5 1 0 0,-8-4 62 0 0,14 5-88 0 0,-20-8 43 0 0,1-1-1 0 0,0 1 0 0 0,-1-1 0 0 0,1 0 1 0 0,0 1-1 0 0,0-1 0 0 0,-1 0 0 0 0,1 0 1 0 0,3-1-1 0 0,0-1 86 0 0,-5-1 355 0 0,-1 3-430 0 0,1 0-1 0 0,0-1 1 0 0,-1 1 0 0 0,1 0 0 0 0,0 0-1 0 0,0-1 1 0 0,-1 1 0 0 0,1 0-1 0 0,-1 0 1 0 0,1 0 0 0 0,0 0 0 0 0,0 0-1 0 0,-1 0 1 0 0,1 0 0 0 0,-1 0 0 0 0,1 0-1 0 0,0 0 1 0 0,-1 0 0 0 0,1 0 0 0 0,-1 0-1 0 0,1 0 1 0 0,0 0 0 0 0,-1 0 0 0 0,1 0-1 0 0,0 0 1 0 0,-1 0 0 0 0,-1 2 0 0 0,-1-1 0 0 0,1 0 0 0 0,0 0 0 0 0,0 1 0 0 0,0-1 0 0 0,0 1 0 0 0,0-1 0 0 0,0 1 0 0 0,1 0 0 0 0,-2 0 0 0 0,2 0 0 0 0,0 0 0 0 0,-2 2 0 0 0,0 3-7 0 0,0-1-1 0 0,0 0 1 0 0,-2 11-1 0 0,3-10-16 0 0,-6 22 119 0 0,1 0-1 0 0,-3 36 0 0 0,2 60-35 0 0,10 5 298 0 0,-1-39-242 0 0,1 11 198 0 0,-3-69 126 0 0,-8 60 0 0 0,3-70 343 0 0,-15 42-1 0 0,16-50-491 0 0,5-13-275 0 0,-1 0 0 0 0,0 0 0 0 0,0 0 0 0 0,1 0-1 0 0,-1 0 1 0 0,0 0 0 0 0,0 0 0 0 0,0-1-1 0 0,-1 1 1 0 0,1 0 0 0 0,0-1 0 0 0,-1 1-1 0 0,0-1 1 0 0,1 1 0 0 0,-5 2 0 0 0,-8 3 52 0 0,3-1-188 0 0,-1 1-1 0 0,-19 15 0 0 0,26-18 18 0 0,2-1 1 0 0,0 0-1 0 0,0-1 0 0 0,0 1 1 0 0,0-1-1 0 0,0 0 0 0 0,-1 0 1 0 0,-5 2-1 0 0,8-4-66 0 0,1 0 0 0 0,0 0 0 0 0,0 0 1 0 0,-1 0-1 0 0,1 0 0 0 0,0 0 0 0 0,-1-1 0 0 0,1 1 0 0 0,0 0 0 0 0,-1 0 0 0 0,1 0 1 0 0,0 0-1 0 0,0 0 0 0 0,0-1 0 0 0,-1 1 0 0 0,1 0 0 0 0,0 0 0 0 0,0-1 0 0 0,0 1 0 0 0,-1 0 1 0 0,1 0-1 0 0,0-1 0 0 0,0 1 0 0 0,0 0 0 0 0,0-1 0 0 0,0 1 0 0 0,0 0 0 0 0,0-1 1 0 0,-3-9-6336 0 0,3 2 604 0 0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18:46:07.922"/>
    </inkml:context>
    <inkml:brush xml:id="br0">
      <inkml:brushProperty name="width" value="0.2" units="cm"/>
      <inkml:brushProperty name="height" value="0.2" units="cm"/>
      <inkml:brushProperty name="color" value="#00A0D7"/>
    </inkml:brush>
  </inkml:definitions>
  <inkml:trace contextRef="#ctx0" brushRef="#br0">92 2304 7298 0 0,'-4'0'21'0'0,"0"0"0"0"0,0 0 0 0 0,0 1 0 0 0,1 0 0 0 0,-1 0 0 0 0,0 0 0 0 0,0 0 0 0 0,1 1 0 0 0,-1-1 0 0 0,1 1 0 0 0,-1 0 0 0 0,1 0 0 0 0,0 0 0 0 0,0 0 0 0 0,0 1 0 0 0,0-1 0 0 0,-3 4 0 0 0,6-6 17 0 0,-1 1-1 0 0,1-1 1 0 0,-1 1 0 0 0,0-1-1 0 0,1 0 1 0 0,-1 0-1 0 0,0 1 1 0 0,1-1 0 0 0,-1 0-1 0 0,0 0 1 0 0,1 0-1 0 0,-1 0 1 0 0,0 1 0 0 0,0-1-1 0 0,1 0 1 0 0,-1 0-1 0 0,0-1 1 0 0,1 1 0 0 0,-1 0-1 0 0,0 0 1 0 0,0 0-1 0 0,1 0 1 0 0,-1-1 0 0 0,0 1-1 0 0,1 0 1 0 0,-1 0-1 0 0,1-1 1 0 0,-1 1 0 0 0,0-1-1 0 0,1 1 1 0 0,-1-1-1 0 0,1 1 1 0 0,-1-1-1 0 0,1 1 1 0 0,-1-1 0 0 0,0 0-1 0 0,1-1 100 0 0,-1 1 0 0 0,1-1 0 0 0,0 0-1 0 0,0 1 1 0 0,-1-1 0 0 0,1 0 0 0 0,0 1-1 0 0,1-1 1 0 0,-1 0 0 0 0,0 1 0 0 0,0-1 0 0 0,1 0-1 0 0,-1 1 1 0 0,1-1 0 0 0,-1 1 0 0 0,1-1-1 0 0,0 1 1 0 0,0-1 0 0 0,0-1 0 0 0,2-2-44 0 0,0-1 1 0 0,0 1-1 0 0,0 0 1 0 0,6-8 0 0 0,-5 8 108 0 0,-1 0 0 0 0,0-1-1 0 0,0 1 1 0 0,0-1 0 0 0,-1 0 0 0 0,0 1 0 0 0,0-1 0 0 0,2-11 0 0 0,5-14 442 0 0,-4 21-391 0 0,0 0 0 0 0,1 0-1 0 0,9-13 1 0 0,-4 8 601 0 0,13-10 301 0 0,-20 21-1054 0 0,1-1 0 0 0,-1 1 0 0 0,0-1-1 0 0,7-8 1 0 0,-9 9-28 0 0,1 1 0 0 0,0-1 0 0 0,0 1 0 0 0,0 0 0 0 0,0 0 1 0 0,5-3-1 0 0,-4 3-19 0 0,-1 1 0 0 0,0-1 0 0 0,0 0 0 0 0,0 0 0 0 0,0-1 0 0 0,0 1 0 0 0,2-4 0 0 0,-2 3-23 0 0,0 0-1 0 0,0 0 0 0 0,0 0 1 0 0,1 1-1 0 0,7-7 1 0 0,13-14 23 0 0,93-139 515 0 0,-39 32-5 0 0,-59 101-502 0 0,10-12-35 0 0,35-47 40 0 0,-43 56-43 0 0,2 2-1 0 0,37-40 0 0 0,24-20 316 0 0,-17 13-267 0 0,37-54 83 0 0,-80 105-171 0 0,8-11 59 0 0,2 1-1 0 0,72-60 1 0 0,-6 11 43 0 0,-53 43-79 0 0,-9 9 31 0 0,-14 11-12 0 0,1 2 1 0 0,29-20 0 0 0,106-70 22 0 0,-139 95 5 0 0,31-29 1 0 0,-18 14 28 0 0,49-33 70 0 0,-64 51-133 0 0,-5 3 1 0 0,1 0 0 0 0,-1 1 1 0 0,2 1-1 0 0,15-7 0 0 0,-14 9 23 0 0,0-2 0 0 0,0 0 0 0 0,22-16 0 0 0,-19 11 15 0 0,28-13 0 0 0,27-10 23 0 0,-38 17 41 0 0,75-27-1 0 0,-21 26 100 0 0,-57 13 6 0 0,35-11 0 0 0,-25 6-166 0 0,69-11 0 0 0,-93 22-33 0 0,0 0-1 0 0,0 1 1 0 0,0 1 0 0 0,34 7 0 0 0,-22-4-43 0 0,47 14-22 0 0,113 33 28 0 0,-167-45 5 0 0,41 3-1 0 0,-44-7 17 0 0,0 1 1 0 0,40 12 0 0 0,45 31 21 0 0,-29-11-12 0 0,-54-26-41 0 0,-1 2 0 0 0,0 1-1 0 0,0 1 1 0 0,-1 0-1 0 0,29 24 1 0 0,-1-3-6 0 0,-22-13 13 0 0,2 0-1 0 0,45 24 1 0 0,-5-12-48 0 0,-51-25 79 0 0,0 0-1 0 0,-1 2 1 0 0,0 0-1 0 0,31 24 1 0 0,-29-15-14 0 0,22 27-1 0 0,-25-26 11 0 0,23 27-21 0 0,-6-7-13 0 0,51 47-1 0 0,26 24-43 0 0,-50-48 118 0 0,-37-41-61 0 0,0-2 1 0 0,33 20-1 0 0,-31-22 17 0 0,0 1 0 0 0,26 26 0 0 0,-36-28 6 0 0,-2 1-1 0 0,19 29 0 0 0,13 17-43 0 0,50 42 38 0 0,-75-85-9 0 0,29 39 0 0 0,-31-27 4 0 0,-17-28-167 0 0,0 0 0 0 0,0 1 0 0 0,1-1 0 0 0,0-1 0 0 0,0 1-1 0 0,1 0 1 0 0,-1-1 0 0 0,1 1 0 0 0,0-1 0 0 0,0 0 0 0 0,9 6-1 0 0,-8-8-500 0 0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18:46:20.113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6 70 8818 0 0,'-6'-10'402'0'0,"22"4"-401"0"0,14-20 99 0 0,-24 20 62 0 0,10 14 1054 0 0,-12-5-1153 0 0,-1-1 1 0 0,1 0-1 0 0,0 0 1 0 0,0 0-1 0 0,0 0 0 0 0,0-1 1 0 0,5 2-1 0 0,285-3 2326 0 0,-270-1-2069 0 0,1 2 1 0 0,0 1-1 0 0,46 9 1 0 0,-30-1-57 0 0,1-2 0 0 0,-1-1 0 0 0,72 1 0 0 0,111-5 1157 0 0,-183-1-1350 0 0,0 2 0 0 0,61 14 1 0 0,-55-8 22 0 0,63 4 0 0 0,-66-14 195 0 0,81-10 0 0 0,-28 1 234 0 0,-56 8-400 0 0,1 3-1 0 0,50 8 0 0 0,19 1-31 0 0,86 12 112 0 0,-149-16-29 0 0,-21-4 3 0 0,1-2 0 0 0,0 0 0 0 0,1-2-1 0 0,-2-1 1 0 0,1-1 0 0 0,44-11 0 0 0,-32 5-3 0 0,1 2 0 0 0,81-3 0 0 0,83 15-93 0 0,-138-5 119 0 0,0-2 1 0 0,110-20 0 0 0,-131 15-270 0 0,-1 3 147 0 0,1 2 0 0 0,47 4 1 0 0,-9 0-71 0 0,324-18-19 0 0,-35 4 265 0 0,-280 12-285 0 0,40-2 65 0 0,98 2 364 0 0,-145 4-325 0 0,42 0 31 0 0,74 3-30 0 0,-163-6-77 0 0,0-2-1 0 0,65-11 1 0 0,187-29 615 0 0,-130 24-548 0 0,313 10-1 0 0,-411 7-176 0 0,76-7-1 0 0,-24-1 66 0 0,142 9-1 0 0,-169 4 64 0 0,168 4 281 0 0,70 1-303 0 0,-197-5-6 0 0,106-11 0 0 0,-52-1 135 0 0,-86 12-125 0 0,0 5 0 0 0,140 31 0 0 0,-99-7 151 0 0,-79-18-85 0 0,99 14-1 0 0,-109-27 99 0 0,1-3-1 0 0,51-6 1 0 0,-60 3-44 0 0,25-3-30 0 0,-27 2 9 0 0,74 1 0 0 0,-68 9 42 0 0,88 22 1 0 0,-88-17-6 0 0,85 11-1 0 0,-75-14-146 0 0,0 2-1 0 0,-1 3 0 0 0,61 21 0 0 0,-69-19 13 0 0,4 0-43 0 0,92 42 1 0 0,9 4 16 0 0,-103-45-17 0 0,72 36 0 0 0,44 47-140 0 0,-154-92 183 0 0,19 15-29 0 0,2-2 0 0 0,41 21 0 0 0,-48-30 44 0 0,0 1-1 0 0,0 2 0 0 0,-1 0 0 0 0,-1 2 1 0 0,-1 0-1 0 0,0 1 0 0 0,-1 1 1 0 0,-1 1-1 0 0,32 42 0 0 0,-40-47-1 0 0,1 0-1 0 0,0-1 1 0 0,0-1-1 0 0,1 0 1 0 0,1 0-1 0 0,0-1 1 0 0,0-1-1 0 0,25 13 1 0 0,-13-9-33 0 0,0 1 0 0 0,-1 1 1 0 0,34 29-1 0 0,-6 16-35 0 0,84 93-159 0 0,-124-140 222 0 0,0 1 0 0 0,-1 1 0 0 0,0 0 0 0 0,-1 1-1 0 0,11 23 1 0 0,34 92-17 0 0,-36-79 13 0 0,43 100-59 0 0,-33-95 50 0 0,4-1 1 0 0,1-2-1 0 0,3-1 0 0 0,50 54 1 0 0,23 36-19 0 0,-107-139 22 0 0,55 80 65 0 0,22 30 46 0 0,-39-63-149 0 0,-11-16 58 0 0,-2 2 0 0 0,48 83 0 0 0,0 28 36 0 0,-65-125-59 0 0,75 137-52 0 0,-69-136 52 0 0,40 43 0 0 0,-39-48-2 0 0,-1 1 0 0 0,29 44 0 0 0,-34-39 14 0 0,-1 1 1 0 0,-1 0-1 0 0,8 30 0 0 0,19 47 6 0 0,26 46-130 0 0,4 19 70 0 0,-41-114 162 0 0,38 62 1 0 0,47 45-176 0 0,-1 34-14 0 0,-44-55-37 0 0,-17-33 129 0 0,80 138-51 0 0,-45-94-13 0 0,-76-133 39 0 0,-1 0-1 0 0,0 0 1 0 0,-2 1 0 0 0,0 0-1 0 0,-1 0 1 0 0,-2 0 0 0 0,3 28 0 0 0,11 50 30 0 0,-14-86-28 0 0,39 131 97 0 0,1 4-20 0 0,-38-127-26 0 0,30 127-18 0 0,33 76-22 0 0,-47-142 29 0 0,4 11-46 0 0,-7-38-147 0 0,10 56 0 0 0,-24-89-10 0 0,16 56-1607 0 0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16:02:35.188"/>
    </inkml:context>
    <inkml:brush xml:id="br0">
      <inkml:brushProperty name="width" value="0.1" units="cm"/>
      <inkml:brushProperty name="height" value="0.1" units="cm"/>
      <inkml:brushProperty name="color" value="#00A0D7"/>
    </inkml:brush>
  </inkml:definitions>
  <inkml:trace contextRef="#ctx0" brushRef="#br0">169 32 7650 0 0,'0'0'140'0'0,"-2"0"1"0"0,2 0 0 0 0,-1 2-1 0 0,-1-2 1 0 0,2 0 0 0 0,-1 0-1 0 0,1 0 1 0 0,-2 0 0 0 0,2 0-1 0 0,-1 0 1 0 0,-1 0 0 0 0,2 0-1 0 0,-1-2 1 0 0,1 2-1 0 0,-2 0 1 0 0,2 0 0 0 0,-1 0-1 0 0,1-1 1 0 0,-1 1 0 0 0,1 0-1 0 0,-2 0 1 0 0,2-2 0 0 0,-1 2-1 0 0,1 0 1 0 0,-2-1 0 0 0,2 1-1 0 0,0-2 1 0 0,-1 2 0 0 0,1 0-1 0 0,-2-1 1 0 0,2 1 0 0 0,0-2-1 0 0,0 2 1 0 0,-1-1 0 0 0,1 1-1 0 0,0-3 1 0 0,0 3-19 0 0,1-2-1 0 0,-1 1 1 0 0,2-1 0 0 0,-2 1 0 0 0,1 1-1 0 0,-1-2 1 0 0,2 1 0 0 0,-1 1-1 0 0,-1-2 1 0 0,2 2 0 0 0,-1-1 0 0 0,0 1-1 0 0,-1-2 1 0 0,2 2 0 0 0,-1-1 0 0 0,1 1-1 0 0,-1 0 1 0 0,1-2 0 0 0,-1 2-1 0 0,-1 0 1 0 0,2 0 0 0 0,-1 0 0 0 0,2-1-1 0 0,11 1 235 0 0,-1 0-1 0 0,-1 0 1 0 0,1 0-1 0 0,1 1 1 0 0,-1 1-1 0 0,-1 1 1 0 0,1 0-1 0 0,23 9 1 0 0,16 3-82 0 0,56 16-7 0 0,-99-28-234 0 0,-1 0-1 0 0,1 1 1 0 0,0 1-1 0 0,-1-1 1 0 0,0 1-1 0 0,-1 1 1 0 0,1-2-1 0 0,-1 2 1 0 0,12 12 0 0 0,-17-15 4 0 0,-1 0 0 0 0,-1-2 0 0 0,2 2 0 0 0,-1 0 0 0 0,-1-1 0 0 0,2 1 0 0 0,-2 0 0 0 0,0 0 0 0 0,0 0 0 0 0,0-1 0 0 0,0 0 0 0 0,0 1 0 0 0,0 0 0 0 0,0 0 0 0 0,0 0 0 0 0,-2-2 0 0 0,2 2 0 0 0,-1 0 0 0 0,1 0 0 0 0,-2-1 0 0 0,1 1 0 0 0,-2 3 0 0 0,-37 63 294 0 0,26-49-304 0 0,0 5-15 0 0,0 0 0 0 0,2 2 0 0 0,1 0 0 0 0,0 1 0 0 0,4-1-1 0 0,-2 1 1 0 0,3 2 0 0 0,1-2 0 0 0,1 0 0 0 0,-1 42 0 0 0,8-33-36 0 0,0-1 0 0 0,2 1-1 0 0,1-2 1 0 0,3 1 0 0 0,0 0 0 0 0,3-1 0 0 0,29 66-1 0 0,-35-90-24 0 0,0-1 0 0 0,0 2 0 0 0,1-2 0 0 0,1-1 0 0 0,-1 2 0 0 0,1-2 0 0 0,1 0 0 0 0,-1-1 0 0 0,1 1 0 0 0,2-1 0 0 0,10 7 0 0 0,-27-18 65 0 0,1 1-1 0 0,1-1 0 0 0,-2 2 0 0 0,1-1 0 0 0,1 2 1 0 0,-2-1-1 0 0,0-1 0 0 0,2 2 0 0 0,-2 0 0 0 0,1 0 1 0 0,-1 0-1 0 0,2 0 0 0 0,-2 2 0 0 0,1-2 0 0 0,-1 1 1 0 0,2 1-1 0 0,-2-1 0 0 0,2 1 0 0 0,-1 1 0 0 0,-1-2 1 0 0,2 2-1 0 0,-1 0 0 0 0,1 0 0 0 0,-1 0 0 0 0,1 0 1 0 0,1 0-1 0 0,-2 0 0 0 0,2 1 0 0 0,-5 5 0 0 0,-3 3-29 0 0,2 0 0 0 0,0 2 0 0 0,0-1 0 0 0,0 0 0 0 0,2 1 0 0 0,1 0 0 0 0,0 0 0 0 0,0 1 0 0 0,-4 19 0 0 0,4-1 47 0 0,0-2 0 0 0,2 1 0 0 0,2 0 0 0 0,1 39 0 0 0,17 128-120 0 0,0 7-14 0 0,-14-174 130 0 0,-4-1 0 0 0,-1 0 0 0 0,0 0 0 0 0,-13 48 0 0 0,9-55 106 0 0,-2-1-1 0 0,0 0 1 0 0,-2-1 0 0 0,-1 0 0 0 0,1 1 0 0 0,-3-3-1 0 0,-1 1 1 0 0,0-2 0 0 0,1 1 0 0 0,-4-2 0 0 0,-33 29-1 0 0,47-44-103 0 0,-2 2-1 0 0,1-3 1 0 0,1 1-1 0 0,-2 0 0 0 0,0 0 1 0 0,2 0-1 0 0,-2 0 0 0 0,0-1 1 0 0,0-1-1 0 0,0 1 1 0 0,0-1-1 0 0,-7 1 0 0 0,10-2-64 0 0,-2 0-1 0 0,1 0 0 0 0,1-2 1 0 0,-2 2-1 0 0,2-1 1 0 0,-1-1-1 0 0,1 1 0 0 0,-2-1 1 0 0,2 1-1 0 0,-1-1 1 0 0,1-1-1 0 0,0 2 0 0 0,0-2 1 0 0,0 1-1 0 0,0-1 0 0 0,0 1 1 0 0,0-1-1 0 0,0 0 1 0 0,-3-6-1 0 0,2 4-521 0 0,-1-1 1 0 0,2 0-1 0 0,0 2 1 0 0,0-2-1 0 0,0 0 1 0 0,-1-6-1 0 0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16:03:07.242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2 27 8034 0 0,'-1'-4'4719'0'0,"1"4"-4501"0"0,0-1-1 0 0,-1 1 1 0 0,1 0 0 0 0,0 0-1 0 0,0-1 1 0 0,0 1-1 0 0,0-1 1 0 0,0 1 0 0 0,0 0-1 0 0,0 0 1 0 0,0-1 0 0 0,0 1-1 0 0,0-1 1 0 0,0 1 0 0 0,0 0-1 0 0,1-1 1 0 0,-1-1-116 0 0,1 2 1 0 0,-1-2-1 0 0,1 2 1 0 0,0-1-1 0 0,-1 0 1 0 0,1 0 0 0 0,0 0-1 0 0,0 0 1 0 0,-1 0-1 0 0,1 1 1 0 0,0-1-1 0 0,0 0 1 0 0,0 1-1 0 0,0-1 1 0 0,0 1-1 0 0,0-1 1 0 0,0 0-1 0 0,0 1 1 0 0,0 0-1 0 0,0 0 1 0 0,1-1-1 0 0,-1 1 1 0 0,0 0-1 0 0,1 0 1 0 0,5-1-60 0 0,-1 1 0 0 0,1 0 0 0 0,6 1 1 0 0,-7 0 122 0 0,-3-1-158 0 0,2 0 95 0 0,1 0-1 0 0,-1 1 0 0 0,0 0 0 0 0,0 0 0 0 0,10 4 0 0 0,-13-4-81 0 0,0 0 0 0 0,-1 0-1 0 0,1 0 1 0 0,-1 0-1 0 0,0 0 1 0 0,1 1 0 0 0,-1-1-1 0 0,0 1 1 0 0,0-1 0 0 0,1 1-1 0 0,-2-1 1 0 0,2 1 0 0 0,-2-1-1 0 0,1 2 1 0 0,0-2 0 0 0,-1 1-1 0 0,1 1 1 0 0,1 5 26 0 0,-1 0 0 0 0,2 13 1 0 0,-3-16-84 0 0,1 61 136 0 0,-2-14-122 0 0,2 62-100 0 0,-1-86 47 0 0,6 43-1 0 0,-1-22 143 0 0,-4-25 58 0 0,-4 41 0 0 0,1-42-16 0 0,-1 16 185 0 0,1 77 1 0 0,3-102-328 0 0,0 4 78 0 0,1-1 0 0 0,0 1 1 0 0,2-1-1 0 0,5 22 0 0 0,-6-32-26 0 0,0 1 1 0 0,1 0-1 0 0,0-1 0 0 0,0 1 0 0 0,10 12 1 0 0,-10-15-26 0 0,0 0-1 0 0,1-1 1 0 0,-1 0 0 0 0,1 1 0 0 0,0-2 0 0 0,0 1 0 0 0,0-1-1 0 0,10 5 1 0 0,-8-4 62 0 0,14 5-88 0 0,-20-8 43 0 0,1-1-1 0 0,0 1 0 0 0,-1-1 0 0 0,1 0 1 0 0,0 1-1 0 0,0-1 0 0 0,-1 0 0 0 0,1 0 1 0 0,3-1-1 0 0,0-1 86 0 0,-5-1 355 0 0,-1 3-430 0 0,1 0-1 0 0,0-1 1 0 0,-1 1 0 0 0,1 0 0 0 0,0 0-1 0 0,0-1 1 0 0,-1 1 0 0 0,1 0-1 0 0,-1 0 1 0 0,1 0 0 0 0,0 0 0 0 0,0 0-1 0 0,-1 0 1 0 0,1 0 0 0 0,-1 0 0 0 0,1 0-1 0 0,0 0 1 0 0,-1 0 0 0 0,1 0 0 0 0,-1 0-1 0 0,1 0 1 0 0,0 0 0 0 0,-1 0 0 0 0,1 0-1 0 0,0 0 1 0 0,-1 0 0 0 0,-1 2 0 0 0,-1-1 0 0 0,1 0 0 0 0,0 0 0 0 0,0 1 0 0 0,0-1 0 0 0,0 1 0 0 0,0-1 0 0 0,0 1 0 0 0,1 0 0 0 0,-2 0 0 0 0,2 0 0 0 0,0 0 0 0 0,-2 2 0 0 0,0 3-7 0 0,0-1-1 0 0,0 0 1 0 0,-2 11-1 0 0,3-10-16 0 0,-6 22 119 0 0,1 0-1 0 0,-3 36 0 0 0,2 60-35 0 0,10 5 298 0 0,-1-39-242 0 0,1 11 198 0 0,-3-69 126 0 0,-8 60 0 0 0,3-70 343 0 0,-15 42-1 0 0,16-50-491 0 0,5-13-275 0 0,-1 0 0 0 0,0 0 0 0 0,0 0 0 0 0,1 0-1 0 0,-1 0 1 0 0,0 0 0 0 0,0 0 0 0 0,0-1-1 0 0,-1 1 1 0 0,1 0 0 0 0,0-1 0 0 0,-1 1-1 0 0,0-1 1 0 0,1 1 0 0 0,-5 2 0 0 0,-8 3 52 0 0,3-1-188 0 0,-1 1-1 0 0,-19 15 0 0 0,26-18 18 0 0,2-1 1 0 0,0 0-1 0 0,0-1 0 0 0,0 1 1 0 0,0-1-1 0 0,0 0 0 0 0,-1 0 1 0 0,-5 2-1 0 0,8-4-66 0 0,1 0 0 0 0,0 0 0 0 0,0 0 1 0 0,-1 0-1 0 0,1 0 0 0 0,0 0 0 0 0,-1-1 0 0 0,1 1 0 0 0,0 0 0 0 0,-1 0 0 0 0,1 0 1 0 0,0 0-1 0 0,0 0 0 0 0,0-1 0 0 0,-1 1 0 0 0,1 0 0 0 0,0 0 0 0 0,0-1 0 0 0,0 1 0 0 0,-1 0 1 0 0,1 0-1 0 0,0-1 0 0 0,0 1 0 0 0,0 0 0 0 0,0-1 0 0 0,0 1 0 0 0,0 0 0 0 0,0-1 1 0 0,-3-9-6336 0 0,3 2 604 0 0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18:46:07.922"/>
    </inkml:context>
    <inkml:brush xml:id="br0">
      <inkml:brushProperty name="width" value="0.2" units="cm"/>
      <inkml:brushProperty name="height" value="0.2" units="cm"/>
      <inkml:brushProperty name="color" value="#00A0D7"/>
    </inkml:brush>
  </inkml:definitions>
  <inkml:trace contextRef="#ctx0" brushRef="#br0">92 2304 7298 0 0,'-4'0'21'0'0,"0"0"0"0"0,0 0 0 0 0,0 1 0 0 0,1 0 0 0 0,-1 0 0 0 0,0 0 0 0 0,0 0 0 0 0,1 1 0 0 0,-1-1 0 0 0,1 1 0 0 0,-1 0 0 0 0,1 0 0 0 0,0 0 0 0 0,0 0 0 0 0,0 1 0 0 0,0-1 0 0 0,-3 4 0 0 0,6-6 17 0 0,-1 1-1 0 0,1-1 1 0 0,-1 1 0 0 0,0-1-1 0 0,1 0 1 0 0,-1 0-1 0 0,0 1 1 0 0,1-1 0 0 0,-1 0-1 0 0,0 0 1 0 0,1 0-1 0 0,-1 0 1 0 0,0 1 0 0 0,0-1-1 0 0,1 0 1 0 0,-1 0-1 0 0,0-1 1 0 0,1 1 0 0 0,-1 0-1 0 0,0 0 1 0 0,0 0-1 0 0,1 0 1 0 0,-1-1 0 0 0,0 1-1 0 0,1 0 1 0 0,-1 0-1 0 0,1-1 1 0 0,-1 1 0 0 0,0-1-1 0 0,1 1 1 0 0,-1-1-1 0 0,1 1 1 0 0,-1-1-1 0 0,1 1 1 0 0,-1-1 0 0 0,0 0-1 0 0,1-1 100 0 0,-1 1 0 0 0,1-1 0 0 0,0 0-1 0 0,0 1 1 0 0,-1-1 0 0 0,1 0 0 0 0,0 1-1 0 0,1-1 1 0 0,-1 0 0 0 0,0 1 0 0 0,0-1 0 0 0,1 0-1 0 0,-1 1 1 0 0,1-1 0 0 0,-1 1 0 0 0,1-1-1 0 0,0 1 1 0 0,0-1 0 0 0,0-1 0 0 0,2-2-44 0 0,0-1 1 0 0,0 1-1 0 0,0 0 1 0 0,6-8 0 0 0,-5 8 108 0 0,-1 0 0 0 0,0-1-1 0 0,0 1 1 0 0,0-1 0 0 0,-1 0 0 0 0,0 1 0 0 0,0-1 0 0 0,2-11 0 0 0,5-14 442 0 0,-4 21-391 0 0,0 0 0 0 0,1 0-1 0 0,9-13 1 0 0,-4 8 601 0 0,13-10 301 0 0,-20 21-1054 0 0,1-1 0 0 0,-1 1 0 0 0,0-1-1 0 0,7-8 1 0 0,-9 9-28 0 0,1 1 0 0 0,0-1 0 0 0,0 1 0 0 0,0 0 0 0 0,0 0 1 0 0,5-3-1 0 0,-4 3-19 0 0,-1 1 0 0 0,0-1 0 0 0,0 0 0 0 0,0 0 0 0 0,0-1 0 0 0,0 1 0 0 0,2-4 0 0 0,-2 3-23 0 0,0 0-1 0 0,0 0 0 0 0,0 0 1 0 0,1 1-1 0 0,7-7 1 0 0,13-14 23 0 0,93-139 515 0 0,-39 32-5 0 0,-59 101-502 0 0,10-12-35 0 0,35-47 40 0 0,-43 56-43 0 0,2 2-1 0 0,37-40 0 0 0,24-20 316 0 0,-17 13-267 0 0,37-54 83 0 0,-80 105-171 0 0,8-11 59 0 0,2 1-1 0 0,72-60 1 0 0,-6 11 43 0 0,-53 43-79 0 0,-9 9 31 0 0,-14 11-12 0 0,1 2 1 0 0,29-20 0 0 0,106-70 22 0 0,-139 95 5 0 0,31-29 1 0 0,-18 14 28 0 0,49-33 70 0 0,-64 51-133 0 0,-5 3 1 0 0,1 0 0 0 0,-1 1 1 0 0,2 1-1 0 0,15-7 0 0 0,-14 9 23 0 0,0-2 0 0 0,0 0 0 0 0,22-16 0 0 0,-19 11 15 0 0,28-13 0 0 0,27-10 23 0 0,-38 17 41 0 0,75-27-1 0 0,-21 26 100 0 0,-57 13 6 0 0,35-11 0 0 0,-25 6-166 0 0,69-11 0 0 0,-93 22-33 0 0,0 0-1 0 0,0 1 1 0 0,0 1 0 0 0,34 7 0 0 0,-22-4-43 0 0,47 14-22 0 0,113 33 28 0 0,-167-45 5 0 0,41 3-1 0 0,-44-7 17 0 0,0 1 1 0 0,40 12 0 0 0,45 31 21 0 0,-29-11-12 0 0,-54-26-41 0 0,-1 2 0 0 0,0 1-1 0 0,0 1 1 0 0,-1 0-1 0 0,29 24 1 0 0,-1-3-6 0 0,-22-13 13 0 0,2 0-1 0 0,45 24 1 0 0,-5-12-48 0 0,-51-25 79 0 0,0 0-1 0 0,-1 2 1 0 0,0 0-1 0 0,31 24 1 0 0,-29-15-14 0 0,22 27-1 0 0,-25-26 11 0 0,23 27-21 0 0,-6-7-13 0 0,51 47-1 0 0,26 24-43 0 0,-50-48 118 0 0,-37-41-61 0 0,0-2 1 0 0,33 20-1 0 0,-31-22 17 0 0,0 1 0 0 0,26 26 0 0 0,-36-28 6 0 0,-2 1-1 0 0,19 29 0 0 0,13 17-43 0 0,50 42 38 0 0,-75-85-9 0 0,29 39 0 0 0,-31-27 4 0 0,-17-28-167 0 0,0 0 0 0 0,0 1 0 0 0,1-1 0 0 0,0-1 0 0 0,0 1-1 0 0,1 0 1 0 0,-1-1 0 0 0,1 1 0 0 0,0-1 0 0 0,0 0 0 0 0,9 6-1 0 0,-8-8-500 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0T16:13:28.391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4 66 8034 0 0,'-2'-9'4719'0'0,"2"8"-4501"0"0,0 0-1 0 0,-1 0 1 0 0,1 1 0 0 0,0-1-1 0 0,0 0 1 0 0,0 0-1 0 0,-1 0 1 0 0,1 0 0 0 0,0 1-1 0 0,0-1 1 0 0,0 0 0 0 0,0 0-1 0 0,1 0 1 0 0,-1 0 0 0 0,0 0-1 0 0,1-1 1 0 0,0-1-116 0 0,0 1 1 0 0,1-1-1 0 0,-1 1 1 0 0,1 0-1 0 0,-1-1 1 0 0,1 1 0 0 0,0 0-1 0 0,0 0 1 0 0,0 0-1 0 0,0 0 1 0 0,0 1-1 0 0,1-1 1 0 0,-1 1-1 0 0,0-1 1 0 0,1 1-1 0 0,-1 0 1 0 0,1-1-1 0 0,0 1 1 0 0,-1 1-1 0 0,1-1 1 0 0,0 0-1 0 0,0 1 1 0 0,-1-1-1 0 0,5 1 1 0 0,9-1-60 0 0,0 0 0 0 0,-1 1 0 0 0,19 3 1 0 0,-20-2 122 0 0,-7 0-158 0 0,6-1 95 0 0,0 1-1 0 0,0 1 0 0 0,0 0 0 0 0,0 1 0 0 0,24 8 0 0 0,-33-9-81 0 0,0 1 0 0 0,0-1-1 0 0,-1 1 1 0 0,1 0-1 0 0,-1 0 1 0 0,0 1 0 0 0,0-1-1 0 0,0 1 1 0 0,0-1 0 0 0,0 1-1 0 0,-1 0 1 0 0,1 0 0 0 0,-1 0-1 0 0,0 1 1 0 0,-1-1 0 0 0,1 0-1 0 0,0 5 1 0 0,3 10 26 0 0,-2-1 0 0 0,3 35 1 0 0,-5-40-84 0 0,0 149 136 0 0,-2-35-122 0 0,2 154-100 0 0,0-212 47 0 0,13 104-1 0 0,-1-51 143 0 0,-11-64 58 0 0,-8 102 0 0 0,1-105-16 0 0,-4 43 185 0 0,5 185 1 0 0,7-248-328 0 0,-1 9 78 0 0,2-1 0 0 0,2 0 1 0 0,2 0-1 0 0,16 51 0 0 0,-17-75-26 0 0,1 1 1 0 0,0-1-1 0 0,2-1 0 0 0,0 0 0 0 0,24 31 1 0 0,-24-37-26 0 0,1 0-1 0 0,0-1 1 0 0,0-1 0 0 0,1 1 0 0 0,0-2 0 0 0,1 0 0 0 0,0-1-1 0 0,22 11 1 0 0,-16-10 62 0 0,31 14-88 0 0,-46-21 43 0 0,0-1-1 0 0,0 0 0 0 0,0 0 0 0 0,0 0 1 0 0,1 0-1 0 0,-1-1 0 0 0,0 0 0 0 0,1 0 1 0 0,7-1-1 0 0,0-5 86 0 0,-13-1 355 0 0,0 6-430 0 0,0 1-1 0 0,1-1 1 0 0,-1 1 0 0 0,0-1 0 0 0,0 1-1 0 0,1-1 1 0 0,-1 1 0 0 0,0-1-1 0 0,0 1 1 0 0,0 0 0 0 0,0 0 0 0 0,1-1-1 0 0,-1 1 1 0 0,0 0 0 0 0,0 0 0 0 0,0 0-1 0 0,0 0 1 0 0,0 0 0 0 0,0 0 0 0 0,0 0-1 0 0,1 0 1 0 0,-1 1 0 0 0,0-1 0 0 0,0 0-1 0 0,0 0 1 0 0,-1 1 0 0 0,-3 2 0 0 0,-1 0 0 0 0,1-1 0 0 0,-1 2 0 0 0,1-1 0 0 0,0 1 0 0 0,0 0 0 0 0,0 0 0 0 0,1 0 0 0 0,0 0 0 0 0,-1 1 0 0 0,2 0 0 0 0,-1 0 0 0 0,-3 6 0 0 0,-1 5-7 0 0,1-1-1 0 0,1 1 1 0 0,-7 24-1 0 0,8-21-16 0 0,-15 51 119 0 0,4 1-1 0 0,-9 90 0 0 0,6 146-35 0 0,22 13 298 0 0,1-97-242 0 0,1 28 198 0 0,-7-171 126 0 0,-22 148 0 0 0,11-170 343 0 0,-39 102-1 0 0,40-125-491 0 0,11-30-275 0 0,-1 0 0 0 0,0 0 0 0 0,0 0 0 0 0,0 0-1 0 0,0 0 1 0 0,-1-1 0 0 0,1 1 0 0 0,-1-1-1 0 0,-1 1 1 0 0,1-1 0 0 0,0 0 0 0 0,-1-1-1 0 0,0 1 1 0 0,0 0 0 0 0,-9 5 0 0 0,-21 10 52 0 0,5-5-188 0 0,1 3-1 0 0,-49 36 0 0 0,64-41 18 0 0,6-5 1 0 0,0-1-1 0 0,0 0 0 0 0,-1 0 1 0 0,1-1-1 0 0,-1 0 0 0 0,-1 0 1 0 0,-14 6-1 0 0,22-11-66 0 0,0 0 0 0 0,1 0 0 0 0,-1 0 1 0 0,0-1-1 0 0,1 1 0 0 0,-1 0 0 0 0,0-1 0 0 0,1 1 0 0 0,-1 0 0 0 0,0-1 0 0 0,1 1 1 0 0,-1-1-1 0 0,1 1 0 0 0,-1-1 0 0 0,0 1 0 0 0,1-1 0 0 0,-1 1 0 0 0,1-1 0 0 0,0 0 0 0 0,-1 1 1 0 0,1-1-1 0 0,0 0 0 0 0,-1 1 0 0 0,1-1 0 0 0,0 0 0 0 0,0 1 0 0 0,-1-1 0 0 0,1-1 1 0 0,-6-22-6336 0 0,6 4 604 0 0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18:46:20.113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6 70 8818 0 0,'-6'-10'402'0'0,"22"4"-401"0"0,14-20 99 0 0,-24 20 62 0 0,10 14 1054 0 0,-12-5-1153 0 0,-1-1 1 0 0,1 0-1 0 0,0 0 1 0 0,0 0-1 0 0,0 0 0 0 0,0-1 1 0 0,5 2-1 0 0,285-3 2326 0 0,-270-1-2069 0 0,1 2 1 0 0,0 1-1 0 0,46 9 1 0 0,-30-1-57 0 0,1-2 0 0 0,-1-1 0 0 0,72 1 0 0 0,111-5 1157 0 0,-183-1-1350 0 0,0 2 0 0 0,61 14 1 0 0,-55-8 22 0 0,63 4 0 0 0,-66-14 195 0 0,81-10 0 0 0,-28 1 234 0 0,-56 8-400 0 0,1 3-1 0 0,50 8 0 0 0,19 1-31 0 0,86 12 112 0 0,-149-16-29 0 0,-21-4 3 0 0,1-2 0 0 0,0 0 0 0 0,1-2-1 0 0,-2-1 1 0 0,1-1 0 0 0,44-11 0 0 0,-32 5-3 0 0,1 2 0 0 0,81-3 0 0 0,83 15-93 0 0,-138-5 119 0 0,0-2 1 0 0,110-20 0 0 0,-131 15-270 0 0,-1 3 147 0 0,1 2 0 0 0,47 4 1 0 0,-9 0-71 0 0,324-18-19 0 0,-35 4 265 0 0,-280 12-285 0 0,40-2 65 0 0,98 2 364 0 0,-145 4-325 0 0,42 0 31 0 0,74 3-30 0 0,-163-6-77 0 0,0-2-1 0 0,65-11 1 0 0,187-29 615 0 0,-130 24-548 0 0,313 10-1 0 0,-411 7-176 0 0,76-7-1 0 0,-24-1 66 0 0,142 9-1 0 0,-169 4 64 0 0,168 4 281 0 0,70 1-303 0 0,-197-5-6 0 0,106-11 0 0 0,-52-1 135 0 0,-86 12-125 0 0,0 5 0 0 0,140 31 0 0 0,-99-7 151 0 0,-79-18-85 0 0,99 14-1 0 0,-109-27 99 0 0,1-3-1 0 0,51-6 1 0 0,-60 3-44 0 0,25-3-30 0 0,-27 2 9 0 0,74 1 0 0 0,-68 9 42 0 0,88 22 1 0 0,-88-17-6 0 0,85 11-1 0 0,-75-14-146 0 0,0 2-1 0 0,-1 3 0 0 0,61 21 0 0 0,-69-19 13 0 0,4 0-43 0 0,92 42 1 0 0,9 4 16 0 0,-103-45-17 0 0,72 36 0 0 0,44 47-140 0 0,-154-92 183 0 0,19 15-29 0 0,2-2 0 0 0,41 21 0 0 0,-48-30 44 0 0,0 1-1 0 0,0 2 0 0 0,-1 0 0 0 0,-1 2 1 0 0,-1 0-1 0 0,0 1 0 0 0,-1 1 1 0 0,-1 1-1 0 0,32 42 0 0 0,-40-47-1 0 0,1 0-1 0 0,0-1 1 0 0,0-1-1 0 0,1 0 1 0 0,1 0-1 0 0,0-1 1 0 0,0-1-1 0 0,25 13 1 0 0,-13-9-33 0 0,0 1 0 0 0,-1 1 1 0 0,34 29-1 0 0,-6 16-35 0 0,84 93-159 0 0,-124-140 222 0 0,0 1 0 0 0,-1 1 0 0 0,0 0 0 0 0,-1 1-1 0 0,11 23 1 0 0,34 92-17 0 0,-36-79 13 0 0,43 100-59 0 0,-33-95 50 0 0,4-1 1 0 0,1-2-1 0 0,3-1 0 0 0,50 54 1 0 0,23 36-19 0 0,-107-139 22 0 0,55 80 65 0 0,22 30 46 0 0,-39-63-149 0 0,-11-16 58 0 0,-2 2 0 0 0,48 83 0 0 0,0 28 36 0 0,-65-125-59 0 0,75 137-52 0 0,-69-136 52 0 0,40 43 0 0 0,-39-48-2 0 0,-1 1 0 0 0,29 44 0 0 0,-34-39 14 0 0,-1 1 1 0 0,-1 0-1 0 0,8 30 0 0 0,19 47 6 0 0,26 46-130 0 0,4 19 70 0 0,-41-114 162 0 0,38 62 1 0 0,47 45-176 0 0,-1 34-14 0 0,-44-55-37 0 0,-17-33 129 0 0,80 138-51 0 0,-45-94-13 0 0,-76-133 39 0 0,-1 0-1 0 0,0 0 1 0 0,-2 1 0 0 0,0 0-1 0 0,-1 0 1 0 0,-2 0 0 0 0,3 28 0 0 0,11 50 30 0 0,-14-86-28 0 0,39 131 97 0 0,1 4-20 0 0,-38-127-26 0 0,30 127-18 0 0,33 76-22 0 0,-47-142 29 0 0,4 11-46 0 0,-7-38-147 0 0,10 56 0 0 0,-24-89-10 0 0,16 56-1607 0 0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18:46:59.925"/>
    </inkml:context>
    <inkml:brush xml:id="br0">
      <inkml:brushProperty name="width" value="0.2" units="cm"/>
      <inkml:brushProperty name="height" value="0.2" units="cm"/>
      <inkml:brushProperty name="color" value="#66CC00"/>
    </inkml:brush>
  </inkml:definitions>
  <inkml:trace contextRef="#ctx0" brushRef="#br0">57 3382 6665 0 0,'-3'0'266'0'0,"0"-1"0"0"0,0 1-1 0 0,0-1 1 0 0,0 0 0 0 0,1 1-1 0 0,-1-1 1 0 0,0-1 0 0 0,-5-2-1 0 0,-8-3-155 0 0,7 2 16 0 0,10 2 91 0 0,18-2 261 0 0,-1 0-300 0 0,14-15 1009 0 0,-24 13-590 0 0,-7 6-550 0 0,0 1-1 0 0,0-1 1 0 0,0 0-1 0 0,0 0 1 0 0,0 1-1 0 0,0-1 1 0 0,0 1-1 0 0,0-1 1 0 0,0 0-1 0 0,0 1 0 0 0,1 0 1 0 0,-1-1-1 0 0,0 1 1 0 0,0 0-1 0 0,0 0 1 0 0,0 0-1 0 0,1-1 1 0 0,-1 1-1 0 0,2 1 1 0 0,-2-2 79 0 0,-1 1 1 0 0,1-1 0 0 0,-1 1 0 0 0,2-2 253 0 0,-1 2-254 0 0,-1-1 1 0 0,1 0 0 0 0,-1 1-1 0 0,1-1 1 0 0,-1 0 0 0 0,0 1-1 0 0,1-1 1 0 0,-1 0 0 0 0,0 0 0 0 0,1 0-1 0 0,-1-1-7 0 0,1 0 0 0 0,0 0 0 0 0,0 1 0 0 0,0-1 0 0 0,0 0 0 0 0,0 1 0 0 0,0-1 0 0 0,1 1 0 0 0,1-2 0 0 0,7-6 399 0 0,0 0 0 0 0,0-1 0 0 0,-1 1-1 0 0,15-22 1 0 0,-9 12-375 0 0,-6 8-29 0 0,0 1-1 0 0,1 1 0 0 0,0 0 0 0 0,1 0 0 0 0,17-10 0 0 0,10-20 286 0 0,-25 25-328 0 0,56-41 123 0 0,4-3 190 0 0,-65 52-345 0 0,0-1 0 0 0,-1 0 0 0 0,0-1 0 0 0,0 0 0 0 0,10-15 0 0 0,16-17 108 0 0,51-38 519 0 0,-83 77-665 0 0,13-10 116 0 0,0-1 1 0 0,0-1 0 0 0,-1 0 0 0 0,20-27 0 0 0,-24 27 75 0 0,0 0 1 0 0,16-16-1 0 0,0 0 72 0 0,-17 20-272 0 0,8-12 87 0 0,19-28-1 0 0,-28 37-22 0 0,2 1 0 0 0,17-19-1 0 0,-16 21-48 0 0,-2-1-1 0 0,1 0 1 0 0,9-16-1 0 0,-12 17 7 0 0,1 1-1 0 0,0 0 1 0 0,0 0-1 0 0,17-13 1 0 0,0-2 10 0 0,101-110-184 0 0,-98 103 121 0 0,24-33 0 0 0,7-9 111 0 0,16-23-98 0 0,-3 3 78 0 0,-25 38-5 0 0,39-42 81 0 0,-35 42-95 0 0,56-76 1 0 0,-69 83-151 0 0,21-30 150 0 0,-41 52-42 0 0,1 1 0 0 0,1 1 1 0 0,1 1-1 0 0,1 0 0 0 0,38-29 1 0 0,-37 33 30 0 0,35-39 0 0 0,-37 36-32 0 0,35-30 0 0 0,77-64 130 0 0,-91 77-124 0 0,29-24 5 0 0,98-66-92 0 0,-141 108 132 0 0,141-105-55 0 0,-100 74 3 0 0,102-58-1 0 0,-68 44 89 0 0,-49 31-42 0 0,51-24-71 0 0,-30 26 11 0 0,108-52 20 0 0,-170 78-10 0 0,0 1 1 0 0,1 0-1 0 0,-1 1 1 0 0,1 1-1 0 0,-1 0 1 0 0,1 0-1 0 0,17 0 1 0 0,-10-1 10 0 0,-1 0 0 0 0,1-1 1 0 0,-1-1-1 0 0,19-9 0 0 0,-13 5 92 0 0,38-9 0 0 0,-55 17-113 0 0,-2 0 16 0 0,0 1 1 0 0,0-1-1 0 0,1 1 0 0 0,-1 1 1 0 0,0-1-1 0 0,1 1 1 0 0,-1 0-1 0 0,12 2 0 0 0,-13-1 15 0 0,0-1 0 0 0,0 0 0 0 0,0 0-1 0 0,0 0 1 0 0,0-1 0 0 0,0 0 0 0 0,0 0-1 0 0,7-2 1 0 0,9-2-22 0 0,25-6-2 0 0,-31 7 14 0 0,-1 0 0 0 0,16-1 0 0 0,10 1-39 0 0,-10 2 24 0 0,0-1-1 0 0,44-12 0 0 0,-65 13 12 0 0,1 0-1 0 0,-1 0 0 0 0,1 1 0 0 0,-1 0 0 0 0,1 0 1 0 0,-1 1-1 0 0,1 1 0 0 0,0-1 0 0 0,9 3 0 0 0,10 5-92 0 0,-24-6 104 0 0,0 0 1 0 0,1-1 0 0 0,-1 0 0 0 0,1 0-1 0 0,-1 0 1 0 0,1 0 0 0 0,-1-1 0 0 0,1 0 0 0 0,6-1-1 0 0,3-1 5 0 0,-1 0 0 0 0,1 1-1 0 0,0 1 1 0 0,0 1-1 0 0,0 0 1 0 0,28 5 0 0 0,-29-4-4 0 0,0-1 1 0 0,0 0-1 0 0,0-2 1 0 0,0 1-1 0 0,0-2 0 0 0,17-3 1 0 0,-10 1 18 0 0,35-1 0 0 0,-38 7-28 0 0,-1-1 0 0 0,0 2 0 0 0,0 0 0 0 0,23 9 0 0 0,-3-2 10 0 0,69 7-15 0 0,-81-14-28 0 0,-14-1 41 0 0,0 1 0 0 0,0 0-1 0 0,0 1 1 0 0,0 0 0 0 0,10 6 0 0 0,15 5 3 0 0,-15-7 19 0 0,1-1-1 0 0,0-1 1 0 0,0 0 0 0 0,32 2 0 0 0,-7-4-1 0 0,-14-2 20 0 0,1 1 0 0 0,49 13 0 0 0,139 58-85 0 0,-196-65 39 0 0,-5 0-3 0 0,0 1 0 0 0,-1 0 0 0 0,20 14 0 0 0,-14-8 3 0 0,66 47-151 0 0,-14 3 189 0 0,45 35 62 0 0,-92-83-86 0 0,0 0 1 0 0,1-3-1 0 0,44 16 0 0 0,-49-20-7 0 0,7 4 81 0 0,41 26 0 0 0,-41-22-118 0 0,-30-17 26 0 0,8 4 22 0 0,0 1-1 0 0,-1 0 0 0 0,1 0 0 0 0,-1 1 0 0 0,-1 1 0 0 0,19 19 0 0 0,17 39 15 0 0,38 51-33 0 0,-73-103-3 0 0,0 0-1 0 0,-1 1 1 0 0,-1 1-1 0 0,0 0 1 0 0,-1 0-1 0 0,9 28 1 0 0,19 46 234 0 0,18 29-125 0 0,-44-98-90 0 0,40 105 200 0 0,-25-80-125 0 0,-16-26-83 0 0,0-1-1 0 0,2 0 0 0 0,18 28 1 0 0,-6-12-52 0 0,84 134-21 0 0,-107-170 69 0 0,9 16 16 0 0,2 0 1 0 0,-1-1-1 0 0,2 0 0 0 0,0 0 0 0 0,15 13 0 0 0,-12-14-33 0 0,0 2 0 0 0,-2 0 1 0 0,0 0-1 0 0,0 1 0 0 0,18 35 0 0 0,0 16 265 0 0,-17-36-76 0 0,29 77 211 0 0,10-15-45 0 0,-30-56-216 0 0,25 59 0 0 0,-30-57-4 0 0,55 130 266 0 0,-45-105-382 0 0,55 91 0 0 0,-34-69 55 0 0,36 42 175 0 0,-39-63-16 0 0,-31-39-188 0 0,-1-1 1 0 0,18 48-1 0 0,-7-13 23 0 0,47 111 593 0 0,-58-137-683 0 0,-1-5 100 0 0,22 34 0 0 0,-19-36 41 0 0,16 37-1 0 0,-15-18-52 0 0,11 56-1 0 0,-8-27-76 0 0,28 65-2 0 0,-38-118 14 0 0,1-1-1 0 0,21 32 1 0 0,11 22-78 0 0,-36-60 69 0 0,1-1-257 0 0,-1 1 1 0 0,-1-1-1 0 0,0 1 0 0 0,6 31 0 0 0,-12-44-322 0 0,1 0 1 0 0,1 0-1 0 0,-1-1 1 0 0,87 47-16429 0 0,-53-47 16730 0 0,-29-2 93 0 0,0 0 0 0 0,0 0 0 0 0,0-1 0 0 0,8-2 0 0 0,4-3-3576 0 0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19:13:18.920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 1 3657 0 0,'0'5'2940'0'0,"4"-4"-3010"0"0,-1-1 304 0 0,-3 0-242 0 0,1 1-1010 0 0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19:13:39.624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18 43 6497 0 0,'-12'24'5664'0'0,"10"-16"-5195"0"0,1 0 0 0 0,0 0 0 0 0,0 1 0 0 0,1-1 0 0 0,0 0 0 0 0,0 1 0 0 0,1-1 0 0 0,3 13 0 0 0,23 225 322 0 0,-5-59-648 0 0,-1 4 321 0 0,-2 18-384 0 0,-15-94-239 0 0,5 75 738 0 0,9 57-47 0 0,6 71-293 0 0,-24-315-230 0 0,37 291 390 0 0,-8-108-43 0 0,-9-74-138 0 0,10 82 253 0 0,-15-100-109 0 0,0-6 15 0 0,-12-72-329 0 0,1 1 0 0 0,0 0 1 0 0,8 18-1 0 0,-5-14-21 0 0,4 7 38 0 0,-7-18 4 0 0,0 1 0 0 0,0 0-1 0 0,2 14 1 0 0,-1 5 205 0 0,2 0 0 0 0,10 30 0 0 0,0-15-95 0 0,-15-42-157 0 0,0 0 1 0 0,0-1-1 0 0,1 1 1 0 0,-1-1-1 0 0,1 0 1 0 0,0 0 0 0 0,-1 0-1 0 0,1 0 1 0 0,0-1-1 0 0,0 1 1 0 0,5 1-1 0 0,2 2 33 0 0,-9-5-51 0 0,0 0 1 0 0,0 0-1 0 0,0 0 0 0 0,0 0 0 0 0,1 0 1 0 0,-1 0-1 0 0,0 0 0 0 0,0 0 1 0 0,0-1-1 0 0,0 1 0 0 0,0 0 0 0 0,0-1 1 0 0,0 1-1 0 0,0-1 0 0 0,-1 1 1 0 0,1-1-1 0 0,0 1 0 0 0,0-1 1 0 0,0 0-1 0 0,0 1 0 0 0,-1-1 0 0 0,1 0 1 0 0,0 0-1 0 0,0 0 0 0 0,-1 1 1 0 0,1-1-1 0 0,0-1 0 0 0,20-29 139 0 0,-19 27-138 0 0,47-93-26 0 0,-39 78 26 0 0,15-35 14 0 0,4-2 10 0 0,13-36-54 0 0,17-25-49 0 0,-9 9-60 0 0,10-64 247 0 0,0 12-36 0 0,-14-8 514 0 0,-11 61-318 0 0,-16 52-124 0 0,45-122 456 0 0,-22 63 87 0 0,28-42 292 0 0,-14 28-514 0 0,-47 108-398 0 0,1 0 0 0 0,17-23 0 0 0,-4 6 5 0 0,42-65-113 0 0,-22 45-12 0 0,-3 5 251 0 0,33-39-122 0 0,-28 45-33 0 0,2 2 0 0 0,57-41 0 0 0,-43 36-69 0 0,37-27-30 0 0,-65 53 34 0 0,24-18-6 0 0,90-48 1 0 0,8 7 431 0 0,13-1-446 0 0,-111 59 29 0 0,100-36-60 0 0,-23 15 160 0 0,-38 11-104 0 0,38 2 258 0 0,-8-3 34 0 0,61 9-374 0 0,-99 17 100 0 0,-16-2 0 0 0,-60 8-117 0 0,-1 1 0 0 0,1-2 0 0 0,-1 1 0 0 0,16-9 0 0 0,-11 8-1370 0 0,-10 4-1262 0 0,-6 0 2493 0 0,-1 0-1 0 0,1 0 1 0 0,0 0-1 0 0,0 0 1 0 0,-1 0-1 0 0,1 0 1 0 0,0 0-1 0 0,-1 0 1 0 0,1 0-1 0 0,0 0 1 0 0,-1 0-1 0 0,1 0 1 0 0,0 0-1 0 0,0 0 1 0 0,-1 0-1 0 0,1 0 1 0 0,0-1-1 0 0,0 1 1 0 0,-1 0-1 0 0,1 0 1 0 0,0 0-1 0 0,0 0 1 0 0,-1 0-1 0 0,1-1 1 0 0,0 1-1 0 0,0 0 1 0 0,-1 0-1 0 0,1 0 1 0 0,0-1-1 0 0,0 1 1 0 0,0 0-1 0 0,0 0 1 0 0,0-1-1 0 0,-1 1 1 0 0,1 0-1 0 0,0-1 1 0 0,0 1-1 0 0,0 0 1 0 0,0 0-1 0 0,0-1 1 0 0,0 1-1 0 0,0 0 1 0 0,0 0-1 0 0,0-1 1 0 0,0 1-1 0 0,0 0 1 0 0,0-1-1 0 0,0 1 1 0 0,2-20-7681 0 0,-1 15 8702 0 0,-1 0-1568 0 0,1-1-2658 0 0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19:14:01.75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317 1 7082 0 0,'7'1'9719'0'0,"-8"-1"-9482"0"0,0 0 0 0 0,0 0 0 0 0,0 0-1 0 0,0 0 1 0 0,0 0 0 0 0,0 1 0 0 0,0-1 0 0 0,0 0 0 0 0,0 1 0 0 0,0-1 0 0 0,0 1-1 0 0,0-1 1 0 0,0 1 0 0 0,0-1 0 0 0,0 1 0 0 0,0-1 0 0 0,-1 2 0 0 0,-25 19 114 0 0,16-13 2 0 0,-161 116 65 0 0,157-112-456 0 0,0 1 0 0 0,1 0-1 0 0,1 1 1 0 0,-13 16-1 0 0,25-28 31 0 0,0-1 1 0 0,0 0-1 0 0,0 1 0 0 0,0-1 0 0 0,0 1 0 0 0,0-1 0 0 0,0 1 0 0 0,1 0 0 0 0,-1-1 0 0 0,0 1 0 0 0,1 0 0 0 0,0 0 0 0 0,-1-1 0 0 0,1 1 0 0 0,0 0 0 0 0,0 0 0 0 0,0-1 1 0 0,0 1-1 0 0,0 0 0 0 0,1 0 0 0 0,0 3 0 0 0,0-3-12 0 0,0 0 0 0 0,0 0 0 0 0,1 1 1 0 0,-1-1-1 0 0,1 0 0 0 0,0 0 0 0 0,-1-1 0 0 0,1 1 1 0 0,0 0-1 0 0,0 0 0 0 0,0-1 0 0 0,0 1 0 0 0,4 1 1 0 0,6 3-27 0 0,1 0 0 0 0,1-1 0 0 0,-1-1 0 0 0,18 4 0 0 0,-27-7 67 0 0,42 9-53 0 0,-30-8 12 0 0,-1 1 1 0 0,0 1-1 0 0,-1 0 1 0 0,1 1-1 0 0,-1 0 1 0 0,1 1 0 0 0,21 14-1 0 0,-34-19 26 0 0,0 1 0 0 0,0 0 0 0 0,0 0 0 0 0,-1 0 0 0 0,1 0 0 0 0,-1 0 0 0 0,0 0 0 0 0,0 1 0 0 0,1-1-1 0 0,-1 0 1 0 0,-1 1 0 0 0,1-1 0 0 0,0 0 0 0 0,-1 1 0 0 0,1-1 0 0 0,-1 1 0 0 0,0-1 0 0 0,1 1 0 0 0,-1 0 0 0 0,-1 2 0 0 0,0 8-38 0 0,0 0 1 0 0,-7 23-1 0 0,4-22-18 0 0,1-2 55 0 0,0-1-1 0 0,-2 0 1 0 0,1-1 0 0 0,-1 1-1 0 0,-1-1 1 0 0,0 0-1 0 0,-14 18 1 0 0,-61 61 75 0 0,49-56-51 0 0,8-8-13 0 0,15-18-44 0 0,1 1-1 0 0,-1 1 0 0 0,2 0 0 0 0,-1 0 0 0 0,1 0 0 0 0,1 1 1 0 0,0 0-1 0 0,-6 14 0 0 0,11-23 11 0 0,0 0 0 0 0,1 1 0 0 0,0-1 0 0 0,-1 1 0 0 0,1-1 0 0 0,0 1 0 0 0,0-1 0 0 0,0 1 0 0 0,0-1 0 0 0,0 1 0 0 0,0-1 1 0 0,0 1-1 0 0,1-1 0 0 0,-1 0 0 0 0,0 1 0 0 0,1-1 0 0 0,-1 1 0 0 0,1-1 0 0 0,0 0 0 0 0,-1 1 0 0 0,2 1 0 0 0,0-1-42 0 0,0-1-1 0 0,-1 1 0 0 0,1 0 1 0 0,0-1-1 0 0,1 1 1 0 0,-1-1-1 0 0,0 1 0 0 0,0-1 1 0 0,1 0-1 0 0,-1 0 1 0 0,4 1-1 0 0,7 1-231 0 0,-1 0 0 0 0,1-1 1 0 0,25 1-1 0 0,-32-3 271 0 0,26 2-205 0 0,-3-2 154 0 0,-1 2 1 0 0,0 1-1 0 0,0 1 0 0 0,0 1 1 0 0,28 10-1 0 0,-55-15 60 0 0,-1 0 0 0 0,1 1 0 0 0,0-1 1 0 0,-1 0-1 0 0,1 0 0 0 0,-1 1 0 0 0,1-1 0 0 0,0 0 0 0 0,-1 1 1 0 0,1-1-1 0 0,-1 1 0 0 0,1-1 0 0 0,-1 1 0 0 0,1-1 0 0 0,-1 1 1 0 0,1-1-1 0 0,-1 1 0 0 0,0-1 0 0 0,1 1 0 0 0,-1 0 0 0 0,0-1 1 0 0,1 1-1 0 0,-1 0 0 0 0,0-1 0 0 0,0 1 0 0 0,0 0 0 0 0,0-1 1 0 0,1 1-1 0 0,-1 0 0 0 0,0-1 0 0 0,0 1 0 0 0,0 0 0 0 0,-1 2-6 0 0,0-1 0 0 0,1 0 0 0 0,-1 0-1 0 0,0 0 1 0 0,0 0 0 0 0,0 1 0 0 0,-1-2-1 0 0,1 1 1 0 0,0 0 0 0 0,-3 2 0 0 0,-5 6 23 0 0,-1 0 1 0 0,-15 12-1 0 0,23-21 6 0 0,-21 17-42 0 0,1 1 0 0 0,1 1 1 0 0,-29 34-1 0 0,44-46-70 0 0,0 1-1 0 0,0 0 1 0 0,1 0-1 0 0,0 0 0 0 0,0 1 1 0 0,1-1-1 0 0,0 1 1 0 0,1 0-1 0 0,0 0 1 0 0,1 1-1 0 0,0-1 1 0 0,0 0-1 0 0,1 15 0 0 0,0-20 43 0 0,1 1-1 0 0,0 0 1 0 0,0 0-1 0 0,1-1 0 0 0,-1 1 1 0 0,1 0-1 0 0,0-1 1 0 0,1 1-1 0 0,0-1 0 0 0,0 1 1 0 0,0-1-1 0 0,0 0 1 0 0,1 0-1 0 0,0 0 1 0 0,0 0-1 0 0,0 0 0 0 0,0-1 1 0 0,6 6-1 0 0,-5-6 31 0 0,0 0-1 0 0,1-1 1 0 0,-1 1-1 0 0,1-1 1 0 0,0 0-1 0 0,0 0 1 0 0,0-1-1 0 0,0 1 1 0 0,10 2-1 0 0,-1-2-10 0 0,0 0 1 0 0,21 1-1 0 0,17 2-30 0 0,-51-6 74 0 0,-1 0 0 0 0,0 0 0 0 0,1 0 1 0 0,-1 0-1 0 0,0 0 0 0 0,0 0 0 0 0,1 0 0 0 0,-1 1 0 0 0,0-1 0 0 0,1 0 1 0 0,-1 0-1 0 0,0 0 0 0 0,0 0 0 0 0,1 0 0 0 0,-1 1 0 0 0,0-1 0 0 0,0 0 1 0 0,1 0-1 0 0,-1 0 0 0 0,0 1 0 0 0,0-1 0 0 0,0 0 0 0 0,1 0 0 0 0,-1 1 1 0 0,0-1-1 0 0,0 0 0 0 0,0 0 0 0 0,0 1 0 0 0,0-1 0 0 0,1 0 0 0 0,-1 1 1 0 0,0-1-1 0 0,0 0 0 0 0,0 0 0 0 0,0 1 0 0 0,0-1 0 0 0,0 0 0 0 0,0 1 1 0 0,0-1-1 0 0,0 0 0 0 0,0 1 0 0 0,-1-1 0 0 0,-9 16 97 0 0,-26 15-5 0 0,31-27-78 0 0,-7 7 31 0 0,0 1 0 0 0,1 1 0 0 0,0-1-1 0 0,1 2 1 0 0,0 0 0 0 0,1 0-1 0 0,1 1 1 0 0,0 0 0 0 0,1 0-1 0 0,0 1 1 0 0,2-1 0 0 0,-1 2-1 0 0,-3 23 1 0 0,9-37-42 0 0,-1 0-1 0 0,1 1 1 0 0,-1-1 0 0 0,1 1-1 0 0,0-1 1 0 0,1 1-1 0 0,-1-1 1 0 0,1 1 0 0 0,-1-1-1 0 0,1 1 1 0 0,0-1 0 0 0,0 0-1 0 0,1 0 1 0 0,2 6 0 0 0,-1-4-164 0 0,1 0 0 0 0,0 0 1 0 0,0 0-1 0 0,0-1 0 0 0,0 0 1 0 0,1 0-1 0 0,6 5 0 0 0,-9-8 537 0 0,18 11-2952 0 0,-19-11 2399 0 0,-1-1 1 0 0,1 0-1 0 0,-1 0 1 0 0,1 0-1 0 0,0 0 1 0 0,-1 0 0 0 0,1 0-1 0 0,-1 1 1 0 0,1-1-1 0 0,0-1 1 0 0,-1 1-1 0 0,1 0 1 0 0,-1 0-1 0 0,1 0 1 0 0,0 0-1 0 0,-1 0 1 0 0,1-1-1 0 0,-1 1 1 0 0,1 0-1 0 0,-1 0 1 0 0,1-1-1 0 0,-1 1 1 0 0,1 0-1 0 0,-1-1 1 0 0,1 1-1 0 0,-1 0 1 0 0,1-1-1 0 0,-1 1 1 0 0,1-1-1 0 0,-1 1 1 0 0,0-1 0 0 0,1 1-1 0 0,-1-1 1 0 0,0 1-1 0 0,1-2 1 0 0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19:14:02.476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0 0 6657 0 0,'12'44'4344'0'0,"2"-3"-3606"0"0,21 45 0 0 0,-11-42-555 0 0,-24-44-158 0 0,0 0 0 0 0,0 0 0 0 0,0 0 0 0 0,0 1 0 0 0,0-1 0 0 0,0 0 0 0 0,0 0 0 0 0,0 0 0 0 0,0 0 0 0 0,1 0 0 0 0,-1 0 0 0 0,0 1 0 0 0,0-1 0 0 0,0 0 0 0 0,0 0-1 0 0,0 0 1 0 0,0 0 0 0 0,0 0 0 0 0,0 0 0 0 0,1 0 0 0 0,-1 0 0 0 0,0 0 0 0 0,0 0 0 0 0,0 0 0 0 0,0 0 0 0 0,0 0 0 0 0,0 0 0 0 0,1 1 0 0 0,-1-1 0 0 0,0 0 0 0 0,0 0 0 0 0,0 0 0 0 0,0 0 0 0 0,0 0 0 0 0,0-1 0 0 0,1 1 0 0 0,-1 0 0 0 0,0 0 0 0 0,0 0 0 0 0,0 0 0 0 0,0 0 0 0 0,0 0 0 0 0,0 0 0 0 0,1 0 0 0 0,-1 0-1 0 0,0 0 1 0 0,0 0 0 0 0,0 0 0 0 0,0 0 0 0 0,0 0 0 0 0,0-1 0 0 0,0 1 0 0 0,0 0 0 0 0,1 0 0 0 0,-1 0 0 0 0,0 0 0 0 0,0 0 0 0 0,0 0 0 0 0,0 0 0 0 0,0-1 0 0 0,0 1 0 0 0,0 0 0 0 0,0 0 0 0 0,9-16 524 0 0,5-19-253 0 0,-11 22-627 0 0,0-1 1 0 0,3-24-1 0 0,2-13-7735 0 0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19:14:04.035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 27 6929 0 0,'0'0'22'0'0,"0"1"-1"0"0,-1 0 0 0 0,1-1 1 0 0,0 1-1 0 0,0 0 0 0 0,0-1 0 0 0,0 1 1 0 0,0-1-1 0 0,0 1 0 0 0,1 0 0 0 0,-1-1 1 0 0,0 1-1 0 0,0 0 0 0 0,0-1 0 0 0,1 1 1 0 0,-1-1-1 0 0,0 1 0 0 0,0-1 1 0 0,1 1-1 0 0,-1-1 0 0 0,1 2 0 0 0,12 15 876 0 0,-10-12-633 0 0,20 34-51 0 0,-1 0 1 0 0,-2 2-1 0 0,-2 0 0 0 0,-1 1 1 0 0,12 52-1 0 0,-28-89-167 0 0,1 1-1 0 0,-1 1 1 0 0,0-1-1 0 0,0 0 1 0 0,-1 0-1 0 0,0 0 1 0 0,0 0 0 0 0,0 1-1 0 0,-1-1 1 0 0,0 0-1 0 0,0 0 1 0 0,-2 7-1 0 0,2-10-30 0 0,-1 0-1 0 0,1-1 1 0 0,0 1-1 0 0,-1-1 1 0 0,0 1-1 0 0,0-1 1 0 0,1 0-1 0 0,-1 0 1 0 0,0 0 0 0 0,-1 0-1 0 0,1 0 1 0 0,0 0-1 0 0,-1 0 1 0 0,1-1-1 0 0,-1 1 1 0 0,1-1-1 0 0,-1 0 1 0 0,0 0-1 0 0,1 0 1 0 0,-1 0-1 0 0,0 0 1 0 0,0-1-1 0 0,0 1 1 0 0,0-1-1 0 0,0 1 1 0 0,1-1-1 0 0,-6-1 1 0 0,5 2 32 0 0,1-1-1 0 0,-1 0 1 0 0,1-1 0 0 0,-1 1 0 0 0,1 0-1 0 0,-1-1 1 0 0,1 1 0 0 0,-1-1-1 0 0,1 0 1 0 0,-1 0 0 0 0,1 0-1 0 0,0 0 1 0 0,0 0 0 0 0,-1-1 0 0 0,1 1-1 0 0,0 0 1 0 0,0-1 0 0 0,0 0-1 0 0,0 1 1 0 0,-1-4 0 0 0,1 2-2 0 0,0 0 1 0 0,0 0-1 0 0,1 0 0 0 0,0-1 1 0 0,-1 1-1 0 0,1 0 1 0 0,0-1-1 0 0,1 1 0 0 0,-1-1 1 0 0,1 0-1 0 0,-1 1 1 0 0,2-7-1 0 0,0-6-4 0 0,1 0 1 0 0,1 0-1 0 0,0 0 0 0 0,1 1 1 0 0,8-19-1 0 0,3-6 93 0 0,3 0 0 0 0,1 1 1 0 0,2 1-1 0 0,50-68 0 0 0,-46 79 433 0 0,-24 26-484 0 0,0 0-1 0 0,0 0 1 0 0,0 0-1 0 0,0 0 1 0 0,1 0 0 0 0,-1 0-1 0 0,0 0 1 0 0,0 1-1 0 0,0-1 1 0 0,1 1-1 0 0,-1-1 1 0 0,0 1-1 0 0,1-1 1 0 0,-1 1-1 0 0,0 0 1 0 0,1-1 0 0 0,-1 1-1 0 0,1 0 1 0 0,-1 0-1 0 0,0 0 1 0 0,1 0-1 0 0,-1 0 1 0 0,3 1-1 0 0,-3 0-5 0 0,0 0 1 0 0,0 0-1 0 0,0 0 0 0 0,0 0 0 0 0,0 0 0 0 0,0 0 0 0 0,-1 0 0 0 0,1 1 0 0 0,0-1 0 0 0,-1 0 0 0 0,1 0 0 0 0,-1 1 0 0 0,1-1 0 0 0,-1 0 0 0 0,0 1 0 0 0,1-1 0 0 0,-1 0 1 0 0,0 1-1 0 0,0-1 0 0 0,0 1 0 0 0,0-1 0 0 0,-1 2 0 0 0,5 18-1886 0 0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19:12:55.458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283 1 7570 0 0,'-2'13'40'0'0,"1"1"1"0"0,1 0-1 0 0,0 0 1 0 0,3 18 0 0 0,-1 17 512 0 0,4 52 809 0 0,-2 31-232 0 0,-36 533 3602 0 0,-14-282-4384 0 0,31-244 199 0 0,4 234 0 0 0,11-312-366 0 0,-22 423 2353 0 0,-12-169-2071 0 0,4-97-170 0 0,9-46 91 0 0,-9 111 611 0 0,6 168 239 0 0,11-315-1059 0 0,0 25-248 0 0,13-159-22 0 0,-1 3-201 0 0,1 0-1 0 0,0 0 1 0 0,1 0 0 0 0,-1 1-1 0 0,1-1 1 0 0,0 0 0 0 0,3 8-1 0 0,-6-21-7959 0 0,2-6 5209 0 0,-2-5 1596 0 0,0 9 508 0 0,-2-1-2751 0 0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19:12:57.430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0 201 8066 0 0,'1'2'205'0'0,"-1"0"1"0"0,0 0 0 0 0,0 0-1 0 0,1-1 1 0 0,-1 1-1 0 0,1 0 1 0 0,0 0 0 0 0,-1-1-1 0 0,1 1 1 0 0,0 0 0 0 0,0-1-1 0 0,0 1 1 0 0,0-1-1 0 0,0 1 1 0 0,1-1 0 0 0,-1 0-1 0 0,0 1 1 0 0,1-1 0 0 0,-1 0-1 0 0,1 0 1 0 0,-1 0-1 0 0,1 0 1 0 0,-1 0 0 0 0,1 0-1 0 0,0-1 1 0 0,-1 1 0 0 0,1 0-1 0 0,0-1 1 0 0,0 1-1 0 0,2-1 1 0 0,9 3 460 0 0,-1-1 0 0 0,1-1-1 0 0,19 0 1 0 0,-7 0 47 0 0,-1 0 96 0 0,1-2 0 0 0,43-5 0 0 0,-42 3-468 0 0,1 1 0 0 0,30 1 0 0 0,6 3 62 0 0,1-4-1 0 0,122-17 1 0 0,-125 13-127 0 0,-1 3 0 0 0,88 6 0 0 0,-42 3-2 0 0,125 1 413 0 0,173-11-265 0 0,203-26-115 0 0,-397 10-363 0 0,71-3-277 0 0,-252 22 281 0 0,498-22-34 0 0,-441 17 130 0 0,303-10 590 0 0,58 27-482 0 0,-268-11 66 0 0,10 1 107 0 0,-111 0-216 0 0,25 2 32 0 0,87 8-221 0 0,-170-9 119 0 0,1-1 0 0 0,0-1 0 0 0,0-1 0 0 0,25-4 0 0 0,207-34 493 0 0,-109 28-339 0 0,-41 5-244 0 0,16-2 123 0 0,-38-3-89 0 0,-32 2-66 0 0,-15 2 228 0 0,0 2 0 0 0,42-1 0 0 0,-11 10-68 0 0,-25 0-82 0 0,-14-3 106 0 0,-2-4-597 0 0,-17-2-3432 0 0,-7-5-6882 0 0,-3 4 3548 0 0,-2-2 5079 0 0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19:12:57.863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1 2785 0 0,'5'0'416'0'0,"-1"1"0"0"0,1-1 0 0 0,-1 1 0 0 0,1 0 0 0 0,-1 1 1 0 0,1-1-1 0 0,4 3 0 0 0,25 7 2208 0 0,-16-9-1967 0 0,13 1-276 0 0,-30-3-282 0 0,1 0 0 0 0,-1 0 0 0 0,1 1 0 0 0,-1-1 0 0 0,1 1 0 0 0,-1-1 0 0 0,0 1 0 0 0,1 0 0 0 0,-1 0 0 0 0,0-1 0 0 0,1 1 0 0 0,-1 0 0 0 0,0 0 0 0 0,0 0 0 0 0,2 2 0 0 0,-3-2-15 0 0,1 0 0 0 0,-1 1 0 0 0,1-1 0 0 0,-1 0 0 0 0,0 1 0 0 0,1-1 1 0 0,-1 0-1 0 0,0 1 0 0 0,0-1 0 0 0,0 0 0 0 0,0 1 0 0 0,0-1 0 0 0,0 0 0 0 0,-1 1 1 0 0,1-1-1 0 0,0 0 0 0 0,-1 1 0 0 0,1-1 0 0 0,-1 0 0 0 0,1 0 0 0 0,-1 1 0 0 0,1-1 0 0 0,-1 0 1 0 0,-1 2-1 0 0,-24 28 692 0 0,18-22-516 0 0,-37 43 1710 0 0,36-36-1040 0 0,8-15-780 0 0,0 1 1 0 0,0 0-1 0 0,0-1 0 0 0,0 1 1 0 0,0 0-1 0 0,0-1 1 0 0,-1 1-1 0 0,1-1 0 0 0,-3 2 1 0 0,22-2 1173 0 0,-16-2-1553 0 0,1 1 0 0 0,-1 0 0 0 0,0-1 1 0 0,1 1-1 0 0,-1-1 0 0 0,0 0 0 0 0,1 0 0 0 0,-1 0 0 0 0,0 0 0 0 0,0 0 0 0 0,0 0 1 0 0,2-2-1 0 0,16-20-10021 0 0,-2-3 6051 0 0,-13 19 1404 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0T16:13:28.391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4 66 8034 0 0,'-2'-9'4719'0'0,"2"8"-4501"0"0,0 0-1 0 0,-1 0 1 0 0,1 1 0 0 0,0-1-1 0 0,0 0 1 0 0,0 0-1 0 0,-1 0 1 0 0,1 0 0 0 0,0 1-1 0 0,0-1 1 0 0,0 0 0 0 0,0 0-1 0 0,1 0 1 0 0,-1 0 0 0 0,0 0-1 0 0,1-1 1 0 0,0-1-116 0 0,0 1 1 0 0,1-1-1 0 0,-1 1 1 0 0,1 0-1 0 0,-1-1 1 0 0,1 1 0 0 0,0 0-1 0 0,0 0 1 0 0,0 0-1 0 0,0 0 1 0 0,0 1-1 0 0,1-1 1 0 0,-1 1-1 0 0,0-1 1 0 0,1 1-1 0 0,-1 0 1 0 0,1-1-1 0 0,0 1 1 0 0,-1 1-1 0 0,1-1 1 0 0,0 0-1 0 0,0 1 1 0 0,-1-1-1 0 0,5 1 1 0 0,9-1-60 0 0,0 0 0 0 0,-1 1 0 0 0,19 3 1 0 0,-20-2 122 0 0,-7 0-158 0 0,6-1 95 0 0,0 1-1 0 0,0 1 0 0 0,0 0 0 0 0,0 1 0 0 0,24 8 0 0 0,-33-9-81 0 0,0 1 0 0 0,0-1-1 0 0,-1 1 1 0 0,1 0-1 0 0,-1 0 1 0 0,0 1 0 0 0,0-1-1 0 0,0 1 1 0 0,0-1 0 0 0,0 1-1 0 0,-1 0 1 0 0,1 0 0 0 0,-1 0-1 0 0,0 1 1 0 0,-1-1 0 0 0,1 0-1 0 0,0 5 1 0 0,3 10 26 0 0,-2-1 0 0 0,3 35 1 0 0,-5-40-84 0 0,0 149 136 0 0,-2-35-122 0 0,2 154-100 0 0,0-212 47 0 0,13 104-1 0 0,-1-51 143 0 0,-11-64 58 0 0,-8 102 0 0 0,1-105-16 0 0,-4 43 185 0 0,5 185 1 0 0,7-248-328 0 0,-1 9 78 0 0,2-1 0 0 0,2 0 1 0 0,2 0-1 0 0,16 51 0 0 0,-17-75-26 0 0,1 1 1 0 0,0-1-1 0 0,2-1 0 0 0,0 0 0 0 0,24 31 1 0 0,-24-37-26 0 0,1 0-1 0 0,0-1 1 0 0,0-1 0 0 0,1 1 0 0 0,0-2 0 0 0,1 0 0 0 0,0-1-1 0 0,22 11 1 0 0,-16-10 62 0 0,31 14-88 0 0,-46-21 43 0 0,0-1-1 0 0,0 0 0 0 0,0 0 0 0 0,0 0 1 0 0,1 0-1 0 0,-1-1 0 0 0,0 0 0 0 0,1 0 1 0 0,7-1-1 0 0,0-5 86 0 0,-13-1 355 0 0,0 6-430 0 0,0 1-1 0 0,1-1 1 0 0,-1 1 0 0 0,0-1 0 0 0,0 1-1 0 0,1-1 1 0 0,-1 1 0 0 0,0-1-1 0 0,0 1 1 0 0,0 0 0 0 0,0 0 0 0 0,1-1-1 0 0,-1 1 1 0 0,0 0 0 0 0,0 0 0 0 0,0 0-1 0 0,0 0 1 0 0,0 0 0 0 0,0 0 0 0 0,0 0-1 0 0,1 0 1 0 0,-1 1 0 0 0,0-1 0 0 0,0 0-1 0 0,0 0 1 0 0,-1 1 0 0 0,-3 2 0 0 0,-1 0 0 0 0,1-1 0 0 0,-1 2 0 0 0,1-1 0 0 0,0 1 0 0 0,0 0 0 0 0,0 0 0 0 0,1 0 0 0 0,0 0 0 0 0,-1 1 0 0 0,2 0 0 0 0,-1 0 0 0 0,-3 6 0 0 0,-1 5-7 0 0,1-1-1 0 0,1 1 1 0 0,-7 24-1 0 0,8-21-16 0 0,-15 51 119 0 0,4 1-1 0 0,-9 90 0 0 0,6 146-35 0 0,22 13 298 0 0,1-97-242 0 0,1 28 198 0 0,-7-171 126 0 0,-22 148 0 0 0,11-170 343 0 0,-39 102-1 0 0,40-125-491 0 0,11-30-275 0 0,-1 0 0 0 0,0 0 0 0 0,0 0 0 0 0,0 0-1 0 0,0 0 1 0 0,-1-1 0 0 0,1 1 0 0 0,-1-1-1 0 0,-1 1 1 0 0,1-1 0 0 0,0 0 0 0 0,-1-1-1 0 0,0 1 1 0 0,0 0 0 0 0,-9 5 0 0 0,-21 10 52 0 0,5-5-188 0 0,1 3-1 0 0,-49 36 0 0 0,64-41 18 0 0,6-5 1 0 0,0-1-1 0 0,0 0 0 0 0,-1 0 1 0 0,1-1-1 0 0,-1 0 0 0 0,-1 0 1 0 0,-14 6-1 0 0,22-11-66 0 0,0 0 0 0 0,1 0 0 0 0,-1 0 1 0 0,0-1-1 0 0,1 1 0 0 0,-1 0 0 0 0,0-1 0 0 0,1 1 0 0 0,-1 0 0 0 0,0-1 0 0 0,1 1 1 0 0,-1-1-1 0 0,1 1 0 0 0,-1-1 0 0 0,0 1 0 0 0,1-1 0 0 0,-1 1 0 0 0,1-1 0 0 0,0 0 0 0 0,-1 1 1 0 0,1-1-1 0 0,0 0 0 0 0,-1 1 0 0 0,1-1 0 0 0,0 0 0 0 0,0 1 0 0 0,-1-1 0 0 0,1-1 1 0 0,-6-22-6336 0 0,6 4 604 0 0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19:13:00.728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33 31 7050 0 0,'0'-1'17'0'0,"0"1"0"0"0,0 0 0 0 0,0-1 0 0 0,0 1 0 0 0,0-1 0 0 0,1 1 0 0 0,-1 0 1 0 0,0-1-1 0 0,0 1 0 0 0,1-1 0 0 0,-1 1 0 0 0,0 0 0 0 0,1-1 0 0 0,-1 1 0 0 0,0 0 1 0 0,1 0-1 0 0,-1-1 0 0 0,0 1 0 0 0,1 0 0 0 0,-1 0 0 0 0,1-1 0 0 0,-1 1 1 0 0,0 0-1 0 0,1 0 0 0 0,-1 0 0 0 0,1 0 0 0 0,-1 0 0 0 0,1-1 0 0 0,-1 1 0 0 0,0 0 1 0 0,1 0-1 0 0,-1 0 0 0 0,1 0 0 0 0,-1 1 0 0 0,1-1 0 0 0,-1 0 0 0 0,1 0 1 0 0,-1 0-1 0 0,0 0 0 0 0,1 0 0 0 0,-1 0 0 0 0,1 1 0 0 0,-1-1 0 0 0,0 0 0 0 0,1 0 1 0 0,-1 1-1 0 0,1-1 0 0 0,-1 0 0 0 0,0 0 0 0 0,1 1 0 0 0,-1-1 0 0 0,0 1 0 0 0,0-1 1 0 0,1 0-1 0 0,-1 1 0 0 0,0-1 0 0 0,0 0 0 0 0,0 1 0 0 0,1-1 0 0 0,-1 1 1 0 0,0-1-1 0 0,0 1 0 0 0,0-1 0 0 0,0 1 0 0 0,1 4 72 0 0,-1-1-1 0 0,1 1 1 0 0,-1-1 0 0 0,-1 1-1 0 0,1-1 1 0 0,0 1 0 0 0,-1-1-1 0 0,0 1 1 0 0,0-1 0 0 0,0 0-1 0 0,-3 5 1 0 0,-23 50 455 0 0,18-42-149 0 0,9-17-389 0 0,-9 19 519 0 0,9-17-374 0 0,8-13-150 0 0,5-10 480 0 0,-1-1 0 0 0,-1 0 1 0 0,0 0-1 0 0,-2-1 0 0 0,8-29 0 0 0,-17 52-448 0 0,0-1 0 0 0,0 0-1 0 0,0 0 1 0 0,0 0 0 0 0,1 1 0 0 0,-1-1-1 0 0,0 0 1 0 0,0 0 0 0 0,1 1 0 0 0,-1-1-1 0 0,1 0 1 0 0,-1 1 0 0 0,1-1 0 0 0,-1 0-1 0 0,1 1 1 0 0,-1-1 0 0 0,2 0 0 0 0,-2 1-14 0 0,1 0 0 0 0,-1 0 0 0 0,0 0 1 0 0,1 1-1 0 0,-1-1 0 0 0,0 0 1 0 0,1 0-1 0 0,-1 0 0 0 0,0 1 0 0 0,1-1 1 0 0,-1 0-1 0 0,0 0 0 0 0,0 1 1 0 0,1-1-1 0 0,-1 0 0 0 0,0 1 0 0 0,0-1 1 0 0,1 0-1 0 0,-1 1 0 0 0,0-1 1 0 0,0 0-1 0 0,0 1 0 0 0,0-1 0 0 0,0 0 1 0 0,0 1-1 0 0,10 38 539 0 0,-8-29-557 0 0,0 0 37 0 0,1-1 1 0 0,0 1-1 0 0,1-1 0 0 0,0 0 0 0 0,9 14 1 0 0,-12-20-221 0 0,1 0 0 0 0,0-1 0 0 0,0 1 0 0 0,0 0 0 0 0,0-1-1 0 0,0 0 1 0 0,0 1 0 0 0,1-1 0 0 0,-1 0 0 0 0,1 0 0 0 0,0 0 0 0 0,-1-1 0 0 0,1 1 0 0 0,0-1 0 0 0,0 1 0 0 0,0-1 0 0 0,0 0 0 0 0,0 0 0 0 0,1-1 0 0 0,5 2 0 0 0,-8-2-94 0 0,0 0 0 0 0,0 0 0 0 0,0-1 0 0 0,0 1 0 0 0,0 0 0 0 0,-1-1 0 0 0,1 1 0 0 0,0 0 0 0 0,0-1 0 0 0,0 1 0 0 0,-1-1 0 0 0,1 1 0 0 0,0-1 0 0 0,0 1 0 0 0,-1-1 0 0 0,1 0 0 0 0,0 0 0 0 0,3-3-3372 0 0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19:13:02.672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89 42 7066 0 0,'-1'-2'369'0'0,"1"0"1"0"0,-1 0-1 0 0,0 0 1 0 0,0 0-1 0 0,0 0 1 0 0,0 0 0 0 0,0 1-1 0 0,0-1 1 0 0,-1 0-1 0 0,1 1 1 0 0,0-1 0 0 0,-1 1-1 0 0,0-1 1 0 0,1 1-1 0 0,-1 0 1 0 0,0 0-1 0 0,1 0 1 0 0,-1 0 0 0 0,0 0-1 0 0,-3-1 1 0 0,3 1 33 0 0,-1-1-1 0 0,1 1 1 0 0,-1 0 0 0 0,1 0 0 0 0,-1 0-1 0 0,1 1 1 0 0,-1-1 0 0 0,0 1 0 0 0,1-1 0 0 0,-1 1-1 0 0,0 0 1 0 0,1 0 0 0 0,-1 0 0 0 0,0 1-1 0 0,1-1 1 0 0,-5 1 0 0 0,6 0-350 0 0,1 0 0 0 0,-1 0 0 0 0,0-1 0 0 0,0 1 1 0 0,1 0-1 0 0,-1 0 0 0 0,0 0 0 0 0,1 0 0 0 0,-1 0 0 0 0,1 0 0 0 0,0 0 1 0 0,-1 0-1 0 0,1 0 0 0 0,0 0 0 0 0,-1 0 0 0 0,1 0 0 0 0,0 0 0 0 0,0 0 0 0 0,0 0 1 0 0,0 0-1 0 0,0 0 0 0 0,0 0 0 0 0,0 1 0 0 0,0-1 0 0 0,0 0 0 0 0,1 0 1 0 0,-1 0-1 0 0,0 0 0 0 0,2 1 0 0 0,15 42-60 0 0,-10-27 132 0 0,1 0-109 0 0,0 0-1 0 0,1-1 1 0 0,13 18-1 0 0,16 28 2 0 0,-34-54-5 0 0,0 1 0 0 0,0 0 0 0 0,-1 0 0 0 0,4 15 0 0 0,-6-19 21 0 0,-1 0-1 0 0,1 0 1 0 0,-1 0 0 0 0,-1 0-1 0 0,1-1 1 0 0,0 1-1 0 0,-1 0 1 0 0,0 0 0 0 0,0 0-1 0 0,-4 8 1 0 0,1-3 75 0 0,0-1 0 0 0,-1 1 0 0 0,-10 14 0 0 0,12-20 14 0 0,0 0 1 0 0,0 0-1 0 0,-1-1 0 0 0,1 1 1 0 0,-1-1-1 0 0,0 1 1 0 0,0-1-1 0 0,0 0 1 0 0,-8 4-1 0 0,11-7-100 0 0,0 1-1 0 0,1-1 0 0 0,-1 0 1 0 0,0 0-1 0 0,0 1 1 0 0,1-1-1 0 0,-1 0 1 0 0,0 0-1 0 0,0 0 1 0 0,1 0-1 0 0,-1 0 0 0 0,0 0 1 0 0,0 0-1 0 0,1 0 1 0 0,-1 0-1 0 0,0 0 1 0 0,0 0-1 0 0,1 0 0 0 0,-1-1 1 0 0,0 1-1 0 0,0 0 1 0 0,1-1-1 0 0,-1 1 1 0 0,0 0-1 0 0,1-1 1 0 0,-1 1-1 0 0,0-1 0 0 0,-1-1-11 0 0,1 1 0 0 0,0-1-1 0 0,0 0 1 0 0,0 1 0 0 0,1-1-1 0 0,-1 0 1 0 0,0 1 0 0 0,1-1-1 0 0,-1 0 1 0 0,1 0 0 0 0,-1-2-1 0 0,0-4-31 0 0,0 1 0 0 0,1-1 0 0 0,0 0 0 0 0,2-12 0 0 0,17-71-495 0 0,0 32-5763 0 0,-17 54 5056 0 0,0 0-1 0 0,1 1 0 0 0,0-1 0 0 0,0 1 0 0 0,0 0 0 0 0,0 0 0 0 0,1 0 1 0 0,0 0-1 0 0,0 0 0 0 0,4-3 0 0 0,-1 2-2619 0 0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19:13:03.379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160 22 7282 0 0,'1'-10'-69'0'0,"-1"-2"7894"0"0,-3 22-3007 0 0,0 21-4333 0 0,2 0-1 0 0,0 0 1 0 0,2 0-1 0 0,2 0 1 0 0,0 0-1 0 0,9 31 1 0 0,8 45-549 0 0,-20-107 33 0 0,1 4-169 0 0,-1-1 0 0 0,1 0 0 0 0,0 0-1 0 0,-1 1 1 0 0,0-1 0 0 0,0 1-1 0 0,0-1 1 0 0,0 0 0 0 0,0 1 0 0 0,-1-1-1 0 0,1 0 1 0 0,-2 6 0 0 0,1-9 68 0 0,1 0 1 0 0,0 0-1 0 0,-1 0 0 0 0,1 0 1 0 0,-1 0-1 0 0,1-1 0 0 0,0 1 1 0 0,-1 0-1 0 0,1 0 1 0 0,0 0-1 0 0,-1 0 0 0 0,1 0 1 0 0,0 0-1 0 0,-1 0 1 0 0,1-1-1 0 0,0 1 0 0 0,-1 0 1 0 0,1 0-1 0 0,0-1 0 0 0,0 1 1 0 0,-1 0-1 0 0,1 0 1 0 0,0-1-1 0 0,0 1 0 0 0,-1 0 1 0 0,1-1-1 0 0,0 1 1 0 0,0 0-1 0 0,0-1 0 0 0,0 1 1 0 0,-1 0-1 0 0,1-1 1 0 0,0 1-1 0 0,0 0 0 0 0,0-1 1 0 0,0 1-1 0 0,0 0 0 0 0,0-1 1 0 0,0 0-1 0 0,-8-22-1597 0 0,6 18 945 0 0,-12-33-2143 0 0,-7-15 1664 0 0,-48-90 1 0 0,61 129 1295 0 0,0 1-1 0 0,-1 1 1 0 0,-1-1-1 0 0,-12-12 1 0 0,21 25 164 0 0,1-1 0 0 0,-1 0 0 0 0,0 1-1 0 0,0-1 1 0 0,1 0 0 0 0,-1 0 0 0 0,0 1 0 0 0,1-1 0 0 0,-1 0 0 0 0,1 0 0 0 0,-1 0 0 0 0,1 0-1 0 0,-1 0 1 0 0,1 0 0 0 0,0 0 0 0 0,-1 0 0 0 0,1 0 0 0 0,0 0 0 0 0,0 0 0 0 0,0 0-1 0 0,0 0 1 0 0,0 0 0 0 0,0-2 0 0 0,0 3 10 0 0,1-1 1 0 0,-1 0-1 0 0,1 0 0 0 0,0 0 1 0 0,-1 1-1 0 0,1-1 0 0 0,0 0 1 0 0,0 0-1 0 0,-1 1 0 0 0,1-1 1 0 0,0 1-1 0 0,0-1 0 0 0,0 1 0 0 0,0-1 1 0 0,0 1-1 0 0,0 0 0 0 0,0-1 1 0 0,0 1-1 0 0,1 0 0 0 0,4-2 378 0 0,1 1 0 0 0,-1 1 0 0 0,1-1 1 0 0,0 1-1 0 0,-1 0 0 0 0,8 1 0 0 0,2 2-338 0 0,-1-1 1 0 0,1-1-1 0 0,-1-1 1 0 0,1 0-1 0 0,0-1 0 0 0,-1-1 1 0 0,1 0-1 0 0,17-6 1 0 0,-31 8-274 0 0,10-4-208 0 0,0 1 0 0 0,0 0 0 0 0,1 1 0 0 0,14-1 0 0 0,-27 3 116 0 0,1 0 0 0 0,-1 0 0 0 0,0 0 0 0 0,1 0 0 0 0,-1 0 0 0 0,0 0 0 0 0,0 0 0 0 0,1 0 0 0 0,-1 0 1 0 0,0 0-1 0 0,0 0 0 0 0,1 0 0 0 0,-1 0 0 0 0,0 1 0 0 0,1-1 0 0 0,-1 0 0 0 0,0 0 0 0 0,0 0 0 0 0,0 1 0 0 0,1-1 1 0 0,-1 0-1 0 0,0 0 0 0 0,0 0 0 0 0,0 1 0 0 0,1-1 0 0 0,-1 0 0 0 0,0 0 0 0 0,0 1 0 0 0,0-1 0 0 0,0 0 0 0 0,0 1 1 0 0,0-1-1 0 0,0 0 0 0 0,0 1 0 0 0,-1 12-5333 0 0,-7 5 579 0 0,4-11 4578 0 0,-1-2-2346 0 0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19:13:03.581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 18 7466 0 0,'3'2'901'0'0,"0"0"-1"0"0,1-1 1 0 0,-1 1 0 0 0,1-1 0 0 0,0 0 0 0 0,-1 0 0 0 0,1 0 0 0 0,0 0 0 0 0,0-1 0 0 0,6 1 0 0 0,4 0 176 0 0,-6 0-1023 0 0,-1 0-1 0 0,1-1 0 0 0,-1 0 1 0 0,0 0-1 0 0,1-1 0 0 0,-1 0 1 0 0,9-2-1 0 0,16-7-4527 0 0,-2-6-3584 0 0,-25 13 4447 0 0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19:14:15.607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37 1 3009 0 0,'0'0'267'0'0,"0"0"1"0"0,1 1-1 0 0,-1-1 1 0 0,1 0 0 0 0,-1 1-1 0 0,0-1 1 0 0,0 1-1 0 0,1-1 1 0 0,-1 1-1 0 0,0-1 1 0 0,0 0 0 0 0,1 1-1 0 0,-1-1 1 0 0,0 1-1 0 0,0-1 1 0 0,0 1-1 0 0,0-1 1 0 0,0 1 0 0 0,0-1-1 0 0,0 1 1 0 0,0-1-1 0 0,0 1 1 0 0,0-1-1 0 0,0 1 1 0 0,0-1 0 0 0,0 1-1 0 0,0 0 1 0 0,-2 27 4901 0 0,1 6-919 0 0,1-28-3990 0 0,0 0-1 0 0,0 0 1 0 0,0 0-1 0 0,-1 1 0 0 0,1-1 1 0 0,-2 0-1 0 0,-1 6 1 0 0,-3 30 287 0 0,-7 287 2502 0 0,0-141-2779 0 0,15-124-315 0 0,-1-3-5600 0 0,5-77-12431 0 0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19:14:16.043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5 6 3545 0 0,'-4'-1'8408'0'0,"7"2"-7861"0"0,0 0-1 0 0,0-1 1 0 0,1 1 0 0 0,-1 0-1 0 0,0-1 1 0 0,0 0 0 0 0,7 0-1 0 0,6 1 713 0 0,5 3-738 0 0,0 0-1 0 0,1-2 0 0 0,30-1 1 0 0,-13-5-4744 0 0,-3-6-6212 0 0,-23 6 7733 0 0,-9 2 403 0 0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19:14:26.720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14 35 5473 0 0,'1'-35'4791'0'0,"-5"40"276"0"0,4-5-4917 0 0,-1 1 1 0 0,0-1-1 0 0,1 1 1 0 0,-1 0-1 0 0,0-1 0 0 0,1 1 1 0 0,-1 0-1 0 0,0-1 1 0 0,1 1-1 0 0,-1 0 1 0 0,1 0-1 0 0,0 0 1 0 0,-1-1-1 0 0,1 1 1 0 0,0 0-1 0 0,-1 0 1 0 0,1 0-1 0 0,0 0 1 0 0,0 0-1 0 0,0 0 0 0 0,0 0 1 0 0,0 0-1 0 0,0-1 1 0 0,0 1-1 0 0,0 2 1 0 0,5 35 707 0 0,-2-7-720 0 0,0-18-118 0 0,26 160 97 0 0,-29-164-210 0 0,0-1 0 0 0,0 1 0 0 0,-1-1 0 0 0,0 0-1 0 0,-1 1 1 0 0,-4 12 0 0 0,2-6-466 0 0,4-13 155 0 0,0-1-1 0 0,-1 1 0 0 0,1 0 0 0 0,-1-1 0 0 0,0 1 0 0 0,1 0 0 0 0,-1-1 0 0 0,0 1 0 0 0,0-1 0 0 0,0 0 0 0 0,0 1 1 0 0,-3 2-1 0 0,0-11-5294 0 0,-1-10 3827 0 0,1 1 930 0 0,2 10-2671 0 0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19:14:27.217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12 194 6369 0 0,'0'0'259'0'0,"-1"1"0"0"0,1-1 0 0 0,0 0 0 0 0,0 0-1 0 0,-1 0 1 0 0,1 0 0 0 0,0 0 0 0 0,-1 0 0 0 0,1 0-1 0 0,0 0 1 0 0,-1 0 0 0 0,1 0 0 0 0,0 0 0 0 0,-1 0-1 0 0,1 0 1 0 0,0 0 0 0 0,-1 0 0 0 0,1 0 0 0 0,0 0-1 0 0,-1 0 1 0 0,1 0 0 0 0,0-1 0 0 0,-1 1 0 0 0,1 0-1 0 0,0 0 1 0 0,0 0 0 0 0,-1 0 0 0 0,1-1 0 0 0,0 1-1 0 0,0 0 1 0 0,-1 0 0 0 0,1-1 0 0 0,0 1 0 0 0,0 0-1 0 0,0 0 1 0 0,-1-1 0 0 0,1 1 0 0 0,0 0 0 0 0,0-1-1 0 0,0 1 1 0 0,0-1 0 0 0,9-11 5320 0 0,-2 5-5635 0 0,3-4 338 0 0,-1 0-1 0 0,2 1 1 0 0,0 0-1 0 0,0 1 1 0 0,1 0-1 0 0,0 1 1 0 0,0 0-1 0 0,1 1 1 0 0,0 1-1 0 0,15-6 1 0 0,-13 5-282 0 0,-1 0-1 0 0,15-11 1 0 0,-17 10 1 0 0,0 1 0 0 0,1 1 0 0 0,17-8 0 0 0,-28 14-4 0 0,-1-1 0 0 0,1 1 0 0 0,-1 0 0 0 0,1-1 0 0 0,-1 1 1 0 0,1 0-1 0 0,-1 0 0 0 0,1 0 0 0 0,0 0 0 0 0,-1 1 0 0 0,1-1 1 0 0,-1 0-1 0 0,1 0 0 0 0,-1 1 0 0 0,1-1 0 0 0,-1 1 1 0 0,1 0-1 0 0,-1-1 0 0 0,0 1 0 0 0,1 0 0 0 0,-1 0 0 0 0,0 0 1 0 0,0 0-1 0 0,1 0 0 0 0,-1 0 0 0 0,0 0 0 0 0,0 0 1 0 0,0 0-1 0 0,0 1 0 0 0,1 1 0 0 0,7 6 79 0 0,-6-5-34 0 0,23 27-202 0 0,-16 5-1029 0 0,-10-51-17583 0 0,0 11 16066 0 0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19:14:27.932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6 6 5793 0 0,'2'-6'5036'0'0,"-1"13"-1920"0"0,0 21-2327 0 0,0-14-725 0 0,0 0 1 0 0,4 18-1 0 0,-2-18-360 0 0,-1-1 1 0 0,1 19-1 0 0,-3-32 159 0 0,0 1-1 0 0,0-1 0 0 0,0 0 1 0 0,0 1-1 0 0,0-1 0 0 0,0 0 0 0 0,0 1 1 0 0,0-1-1 0 0,0 0 0 0 0,0 1 1 0 0,0-1-1 0 0,0 0 0 0 0,0 1 1 0 0,-1-1-1 0 0,1 0 0 0 0,0 0 1 0 0,0 1-1 0 0,0-1 0 0 0,0 0 1 0 0,-1 1-1 0 0,1-1 0 0 0,0 0 0 0 0,0 0 1 0 0,0 0-1 0 0,-1 1 0 0 0,1-1 1 0 0,0 0-1 0 0,0 0 0 0 0,-1 0 1 0 0,1 0-1 0 0,0 1 0 0 0,-1-1 1 0 0,1 0-1 0 0,0 0 0 0 0,-1 0 0 0 0,1 0 1 0 0,0 0-1 0 0,0 0 0 0 0,-1 0 1 0 0,1 0-1 0 0,0 0 0 0 0,-1 0 1 0 0,1 0-1 0 0,0 0 0 0 0,-1 0 1 0 0,1 0-1 0 0,-1 0 0 0 0,-14-9-2228 0 0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19:14:28.106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 47 5097 0 0,'30'9'2779'0'0,"-27"-9"-2647"0"0,-1 1 1 0 0,1 0-1 0 0,0-1 0 0 0,-1 0 0 0 0,1 0 0 0 0,0 0 0 0 0,-1 0 1 0 0,1 0-1 0 0,0 0 0 0 0,-1-1 0 0 0,1 1 0 0 0,0-1 0 0 0,-1 0 0 0 0,1 1 1 0 0,-1-1-1 0 0,1 0 0 0 0,-1-1 0 0 0,0 1 0 0 0,1 0 0 0 0,-1-1 0 0 0,4-3 1 0 0,-4 3-685 0 0,1-1 1 0 0,-1 0 0 0 0,1 1 0 0 0,-1-1 0 0 0,0 0 0 0 0,0-1-1 0 0,-1 1 1 0 0,1 0 0 0 0,2-6 0 0 0,-3 3-3225 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0T16:16:45.099"/>
    </inkml:context>
    <inkml:brush xml:id="br0">
      <inkml:brushProperty name="width" value="0.1" units="cm"/>
      <inkml:brushProperty name="height" value="0.1" units="cm"/>
      <inkml:brushProperty name="color" value="#00A0D7"/>
    </inkml:brush>
  </inkml:definitions>
  <inkml:trace contextRef="#ctx0" brushRef="#br0">114 22 7650 0 0,'0'0'140'0'0,"-1"0"1"0"0,1 0 0 0 0,-1 1-1 0 0,0-1 1 0 0,1 0 0 0 0,-1 0-1 0 0,1 0 1 0 0,-1 0 0 0 0,1 0-1 0 0,-1 0 1 0 0,0 0 0 0 0,1 0-1 0 0,-1-1 1 0 0,1 1-1 0 0,-1 0 1 0 0,1 0 0 0 0,-1 0-1 0 0,1-1 1 0 0,-1 1 0 0 0,1 0-1 0 0,-1 0 1 0 0,1-1 0 0 0,-1 1-1 0 0,1 0 1 0 0,-1-1 0 0 0,1 1-1 0 0,0-1 1 0 0,-1 1 0 0 0,1 0-1 0 0,-1-1 1 0 0,1 1 0 0 0,0-1-1 0 0,0 1 1 0 0,-1-1 0 0 0,1 1-1 0 0,0-2 1 0 0,0 2-19 0 0,1-1-1 0 0,-1 0 1 0 0,1 0 0 0 0,-1 0 0 0 0,1 1-1 0 0,-1-1 1 0 0,1 0 0 0 0,0 1-1 0 0,-1-1 1 0 0,1 1 0 0 0,0-1 0 0 0,0 1-1 0 0,-1-1 1 0 0,1 1 0 0 0,0-1 0 0 0,0 1-1 0 0,0 0 1 0 0,0-1 0 0 0,0 1-1 0 0,-1 0 1 0 0,1 0 0 0 0,0 0 0 0 0,1-1-1 0 0,7 1 235 0 0,0 0-1 0 0,-1 0 1 0 0,1 0-1 0 0,0 1 1 0 0,0 0-1 0 0,-1 1 1 0 0,1 0-1 0 0,15 6 1 0 0,11 2-82 0 0,38 11-7 0 0,-67-19-234 0 0,-1 0-1 0 0,1 1 1 0 0,0 0-1 0 0,0 0 1 0 0,-1 0-1 0 0,0 1 1 0 0,0-1-1 0 0,0 1 1 0 0,8 8 0 0 0,-12-10 4 0 0,0 0 0 0 0,-1-1 0 0 0,1 1 0 0 0,0 0 0 0 0,-1-1 0 0 0,1 1 0 0 0,-1 0 0 0 0,0 0 0 0 0,0 0 0 0 0,0 0 0 0 0,0-1 0 0 0,0 1 0 0 0,0 0 0 0 0,0 0 0 0 0,0 0 0 0 0,-1-1 0 0 0,1 1 0 0 0,-1 0 0 0 0,1 0 0 0 0,-1-1 0 0 0,0 1 0 0 0,-1 2 0 0 0,-25 43 294 0 0,18-34-304 0 0,-1 4-15 0 0,1 0 0 0 0,1 1 0 0 0,0 0 0 0 0,1 1 0 0 0,2-1-1 0 0,-1 1 1 0 0,2 1 0 0 0,1-1 0 0 0,0 0 0 0 0,0 28 0 0 0,5-22-36 0 0,0-1 0 0 0,1 1-1 0 0,1-1 1 0 0,2 0 0 0 0,0 0 0 0 0,2 0 0 0 0,20 44-1 0 0,-24-61-24 0 0,0 0 0 0 0,0 1 0 0 0,1-1 0 0 0,0-1 0 0 0,0 1 0 0 0,0-1 0 0 0,1 0 0 0 0,0 0 0 0 0,0 0 0 0 0,1-1 0 0 0,7 5 0 0 0,-18-12 65 0 0,1 1-1 0 0,0-1 0 0 0,-1 1 0 0 0,1 0 0 0 0,0 1 1 0 0,-1-1-1 0 0,0 0 0 0 0,1 1 0 0 0,-1 0 0 0 0,1 0 1 0 0,-1 0-1 0 0,1 0 0 0 0,-1 1 0 0 0,1-1 0 0 0,-1 1 1 0 0,1 0-1 0 0,-1 0 0 0 0,1 0 0 0 0,0 1 0 0 0,-1-1 1 0 0,1 1-1 0 0,0 0 0 0 0,0 0 0 0 0,0 0 0 0 0,0 0 1 0 0,1 0-1 0 0,-1 0 0 0 0,1 1 0 0 0,-4 3 0 0 0,-1 2-29 0 0,1 0 0 0 0,0 1 0 0 0,0 0 0 0 0,0 0 0 0 0,1 0 0 0 0,1 1 0 0 0,0-1 0 0 0,0 1 0 0 0,-3 13 0 0 0,3-1 47 0 0,0-1 0 0 0,1 1 0 0 0,2-1 0 0 0,0 27 0 0 0,12 86-120 0 0,0 5-14 0 0,-10-118 130 0 0,-2 0 0 0 0,-1 0 0 0 0,0 0 0 0 0,-9 32 0 0 0,6-37 106 0 0,-1 0-1 0 0,0-1 1 0 0,-1 0 0 0 0,-1 0 0 0 0,0 0 0 0 0,-1-1-1 0 0,-1 0 1 0 0,0-1 0 0 0,0 0 0 0 0,-2-1 0 0 0,-22 20-1 0 0,31-30-103 0 0,-1 1-1 0 0,1-1 1 0 0,0 0-1 0 0,-1 0 0 0 0,0 0 1 0 0,1 0-1 0 0,-1 0 0 0 0,0-1 1 0 0,0 0-1 0 0,0 0 1 0 0,0 0-1 0 0,-5 0 0 0 0,7-1-64 0 0,-1 0-1 0 0,0 0 0 0 0,1-1 1 0 0,-1 1-1 0 0,1-1 1 0 0,-1 0-1 0 0,1 0 0 0 0,-1 0 1 0 0,1 0-1 0 0,-1 0 1 0 0,1-1-1 0 0,0 1 0 0 0,0-1 1 0 0,0 1-1 0 0,0-1 0 0 0,0 0 1 0 0,0 0-1 0 0,0 0 1 0 0,-2-4-1 0 0,1 3-521 0 0,0-1 1 0 0,1 0-1 0 0,0 1 1 0 0,0-1-1 0 0,0 0 1 0 0,-1-4-1 0 0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19:14:37.236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5 2 3985 0 0,'6'-2'777'0'0,"-11"4"-835"0"0,-1-1-444 0 0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19:14:38.060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3 1 4033 0 0,'0'0'59'0'0,"0"0"0"0"0,0 0 0 0 0,0 0 1 0 0,0 0-1 0 0,0 0 0 0 0,0 0 0 0 0,0 0 0 0 0,0 0 0 0 0,0 0 1 0 0,0 0-1 0 0,0 1 0 0 0,0-1 0 0 0,0 0 0 0 0,0 0 0 0 0,0 0 0 0 0,0 0 1 0 0,0 0-1 0 0,0 0 118 0 0,1 0-118 0 0,-2 0 11 0 0,1 0 0 0 0,0 0 0 0 0,0 1 0 0 0,-1-1-1 0 0,1 0 1 0 0,0 0 0 0 0,0 0 0 0 0,0 0 0 0 0,0 1-1 0 0,-1-1 1 0 0,1 0 0 0 0,0 0 0 0 0,0 0 0 0 0,0 1-1 0 0,0-1 1 0 0,0 0 0 0 0,-1 0 0 0 0,1 0 0 0 0,0 1-1 0 0,0-1 1 0 0,0 0 0 0 0,0 0 0 0 0,0 1 0 0 0,0-1-1 0 0,0 0 1 0 0,0 0 0 0 0,0 1 0 0 0,0-1 0 0 0,0 0-1 0 0,0 0 1 0 0,0 1 0 0 0,0-1 0 0 0,0 0 0 0 0,0 0-1 0 0,1 1 1 0 0,-1-1 0 0 0,0 0 0 0 0,0 0 0 0 0,0 1-1 0 0,0-1 1 0 0,6 15 2443 0 0,-5-12-1345 0 0,-1-2-1073 0 0,1 14 1635 0 0,-1-15-1728 0 0,0 0 0 0 0,0 0 0 0 0,0-1 0 0 0,0 1 1 0 0,0 0-1 0 0,0 0 0 0 0,0 0 0 0 0,1 0 1 0 0,-1 0-1 0 0,0 0 0 0 0,0 0 0 0 0,0 0 0 0 0,0 0 1 0 0,0 0-1 0 0,0 0 0 0 0,0-1 0 0 0,0 1 0 0 0,0 0 1 0 0,1 0-1 0 0,-1 0 0 0 0,0 0 0 0 0,0 0 1 0 0,0 0-1 0 0,0 0 0 0 0,0 0 0 0 0,0 0 0 0 0,0 0 1 0 0,1 0-1 0 0,-1 0 0 0 0,0 0 0 0 0,0 0 0 0 0,0 0 1 0 0,0 0-1 0 0,0 0 0 0 0,0 0 0 0 0,0 0 1 0 0,0 0-1 0 0,1 0 0 0 0,-1 1 0 0 0,0-1 0 0 0,0 0 1 0 0,0 0-1 0 0,0 0 0 0 0,0 0 0 0 0,0 0 1 0 0,0 0-1 0 0,0 0 0 0 0,0 0 0 0 0,0 0 0 0 0,1 0 1 0 0,-1 0-1 0 0,0 1 0 0 0,0-1 0 0 0,0 0 0 0 0,0 0 1 0 0,0 0-1 0 0,0 0 0 0 0,0 0 0 0 0,0 0 1 0 0,0 0-1 0 0,0 0 0 0 0,0 1 0 0 0,0-1 0 0 0,0 0 1 0 0,0 0-1 0 0,0 0 0 0 0,0 0 0 0 0,-1 6 94 0 0,0-1-1 0 0,0 1 0 0 0,1-1 0 0 0,0 1 1 0 0,0-1-1 0 0,0 1 0 0 0,3 9 0 0 0,-1 23 94 0 0,-3-20-16 0 0,-5 32-1 0 0,-1-8-65 0 0,8-23-1 0 0,-1 6-37 0 0,0-19-48 0 0,-1-1 0 0 0,1 1 0 0 0,1-1 0 0 0,-1 1 0 0 0,1-1 0 0 0,-1 1 0 0 0,3 6 0 0 0,3 25 204 0 0,-6-27-174 0 0,1-1 0 0 0,0 0-1 0 0,0 0 1 0 0,1 0 0 0 0,6 17-1 0 0,-6-4-343 0 0,-4-34-5367 0 0,3-7 967 0 0,0 0 3484 0 0,-1 13-2343 0 0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19:14:38.988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0 126 4873 0 0,'1'-2'441'0'0,"0"0"0"0"0,0 0 0 0 0,0 1 0 0 0,0-1-1 0 0,1 0 1 0 0,-1 1 0 0 0,1-1 0 0 0,-1 1 0 0 0,1 0 0 0 0,-1-1 0 0 0,4-1 0 0 0,39-16 4275 0 0,-31 12-3958 0 0,0 1 0 0 0,16-5 0 0 0,14 1 177 0 0,-23 5-485 0 0,32-11 0 0 0,28-12 747 0 0,-77 27-1013 0 0,0 0 0 0 0,1 1 0 0 0,-1-1 0 0 0,0 1 0 0 0,1 0 0 0 0,-1 0 0 0 0,1 1 0 0 0,-1-1 0 0 0,0 1 0 0 0,7 1 0 0 0,-6-1-95 0 0,-1 0-1 0 0,1 0 0 0 0,0-1 1 0 0,0 1-1 0 0,0-1 1 0 0,0 0-1 0 0,0 0 0 0 0,0 0 1 0 0,4-2-1 0 0,12 1 97 0 0,-19 1-157 0 0,0 0 0 0 0,-1 0 1 0 0,1 0-1 0 0,0 0 1 0 0,0 0-1 0 0,-1 0 0 0 0,1 0 1 0 0,0 0-1 0 0,-1 1 1 0 0,1-1-1 0 0,0 0 0 0 0,0 0 1 0 0,-1 0-1 0 0,1 1 1 0 0,-1-1-1 0 0,1 0 0 0 0,0 1 1 0 0,-1-1-1 0 0,1 1 1 0 0,-1-1-1 0 0,1 1 0 0 0,0 0 1 0 0,3 11 955 0 0,-3-9-973 0 0,0 1-1 0 0,1 0 1 0 0,-1-1 0 0 0,0 1-1 0 0,-1 0 1 0 0,1 6 0 0 0,1 19 16 0 0,-1-22-126 0 0,0-1 0 0 0,-1 0 0 0 0,0 0 1 0 0,0 0-1 0 0,0 0 0 0 0,-2 8 1 0 0,-7 10-8739 0 0,0 4-2141 0 0,6-10 10153 0 0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19:14:48.578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 23 5233 0 0,'0'0'60'0'0,"3"0"86"0"0,9 3 6980 0 0,18 0-3764 0 0,8 0-3162 0 0,-29-3-363 0 0,0-1 0 0 0,-1 0 0 0 0,1 0-1 0 0,11-4 1 0 0,16-7-3530 0 0,-6 2-3583 0 0,-23 8 3550 0 0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19:13:18.920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 1 3657 0 0,'0'5'2940'0'0,"4"-4"-3010"0"0,-1-1 304 0 0,-3 0-242 0 0,1 1-1010 0 0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19:13:39.624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18 43 6497 0 0,'-12'24'5664'0'0,"10"-16"-5195"0"0,1 0 0 0 0,0 0 0 0 0,0 1 0 0 0,1-1 0 0 0,0 0 0 0 0,0 1 0 0 0,1-1 0 0 0,3 13 0 0 0,23 225 322 0 0,-5-59-648 0 0,-1 4 321 0 0,-2 18-384 0 0,-15-94-239 0 0,5 75 738 0 0,9 57-47 0 0,6 71-293 0 0,-24-315-230 0 0,37 291 390 0 0,-8-108-43 0 0,-9-74-138 0 0,10 82 253 0 0,-15-100-109 0 0,0-6 15 0 0,-12-72-329 0 0,1 1 0 0 0,0 0 1 0 0,8 18-1 0 0,-5-14-21 0 0,4 7 38 0 0,-7-18 4 0 0,0 1 0 0 0,0 0-1 0 0,2 14 1 0 0,-1 5 205 0 0,2 0 0 0 0,10 30 0 0 0,0-15-95 0 0,-15-42-157 0 0,0 0 1 0 0,0-1-1 0 0,1 1 1 0 0,-1-1-1 0 0,1 0 1 0 0,0 0 0 0 0,-1 0-1 0 0,1 0 1 0 0,0-1-1 0 0,0 1 1 0 0,5 1-1 0 0,2 2 33 0 0,-9-5-51 0 0,0 0 1 0 0,0 0-1 0 0,0 0 0 0 0,0 0 0 0 0,1 0 1 0 0,-1 0-1 0 0,0 0 0 0 0,0 0 1 0 0,0-1-1 0 0,0 1 0 0 0,0 0 0 0 0,0-1 1 0 0,0 1-1 0 0,0-1 0 0 0,-1 1 1 0 0,1-1-1 0 0,0 1 0 0 0,0-1 1 0 0,0 0-1 0 0,0 1 0 0 0,-1-1 0 0 0,1 0 1 0 0,0 0-1 0 0,0 0 0 0 0,-1 1 1 0 0,1-1-1 0 0,0-1 0 0 0,20-29 139 0 0,-19 27-138 0 0,47-93-26 0 0,-39 78 26 0 0,15-35 14 0 0,4-2 10 0 0,13-36-54 0 0,17-25-49 0 0,-9 9-60 0 0,10-64 247 0 0,0 12-36 0 0,-14-8 514 0 0,-11 61-318 0 0,-16 52-124 0 0,45-122 456 0 0,-22 63 87 0 0,28-42 292 0 0,-14 28-514 0 0,-47 108-398 0 0,1 0 0 0 0,17-23 0 0 0,-4 6 5 0 0,42-65-113 0 0,-22 45-12 0 0,-3 5 251 0 0,33-39-122 0 0,-28 45-33 0 0,2 2 0 0 0,57-41 0 0 0,-43 36-69 0 0,37-27-30 0 0,-65 53 34 0 0,24-18-6 0 0,90-48 1 0 0,8 7 431 0 0,13-1-446 0 0,-111 59 29 0 0,100-36-60 0 0,-23 15 160 0 0,-38 11-104 0 0,38 2 258 0 0,-8-3 34 0 0,61 9-374 0 0,-99 17 100 0 0,-16-2 0 0 0,-60 8-117 0 0,-1 1 0 0 0,1-2 0 0 0,-1 1 0 0 0,16-9 0 0 0,-11 8-1370 0 0,-10 4-1262 0 0,-6 0 2493 0 0,-1 0-1 0 0,1 0 1 0 0,0 0-1 0 0,0 0 1 0 0,-1 0-1 0 0,1 0 1 0 0,0 0-1 0 0,-1 0 1 0 0,1 0-1 0 0,0 0 1 0 0,-1 0-1 0 0,1 0 1 0 0,0 0-1 0 0,0 0 1 0 0,-1 0-1 0 0,1 0 1 0 0,0-1-1 0 0,0 1 1 0 0,-1 0-1 0 0,1 0 1 0 0,0 0-1 0 0,0 0 1 0 0,-1 0-1 0 0,1-1 1 0 0,0 1-1 0 0,0 0 1 0 0,-1 0-1 0 0,1 0 1 0 0,0-1-1 0 0,0 1 1 0 0,0 0-1 0 0,0 0 1 0 0,0-1-1 0 0,-1 1 1 0 0,1 0-1 0 0,0-1 1 0 0,0 1-1 0 0,0 0 1 0 0,0 0-1 0 0,0-1 1 0 0,0 1-1 0 0,0 0 1 0 0,0 0-1 0 0,0-1 1 0 0,0 1-1 0 0,0 0 1 0 0,0-1-1 0 0,0 1 1 0 0,2-20-7681 0 0,-1 15 8702 0 0,-1 0-1568 0 0,1-1-2658 0 0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19:14:01.75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317 1 7082 0 0,'7'1'9719'0'0,"-8"-1"-9482"0"0,0 0 0 0 0,0 0 0 0 0,0 0-1 0 0,0 0 1 0 0,0 0 0 0 0,0 1 0 0 0,0-1 0 0 0,0 0 0 0 0,0 1 0 0 0,0-1 0 0 0,0 1-1 0 0,0-1 1 0 0,0 1 0 0 0,0-1 0 0 0,0 1 0 0 0,0-1 0 0 0,-1 2 0 0 0,-25 19 114 0 0,16-13 2 0 0,-161 116 65 0 0,157-112-456 0 0,0 1 0 0 0,1 0-1 0 0,1 1 1 0 0,-13 16-1 0 0,25-28 31 0 0,0-1 1 0 0,0 0-1 0 0,0 1 0 0 0,0-1 0 0 0,0 1 0 0 0,0-1 0 0 0,0 1 0 0 0,1 0 0 0 0,-1-1 0 0 0,0 1 0 0 0,1 0 0 0 0,0 0 0 0 0,-1-1 0 0 0,1 1 0 0 0,0 0 0 0 0,0 0 0 0 0,0-1 1 0 0,0 1-1 0 0,0 0 0 0 0,1 0 0 0 0,0 3 0 0 0,0-3-12 0 0,0 0 0 0 0,0 0 0 0 0,1 1 1 0 0,-1-1-1 0 0,1 0 0 0 0,0 0 0 0 0,-1-1 0 0 0,1 1 1 0 0,0 0-1 0 0,0 0 0 0 0,0-1 0 0 0,0 1 0 0 0,4 1 1 0 0,6 3-27 0 0,1 0 0 0 0,1-1 0 0 0,-1-1 0 0 0,18 4 0 0 0,-27-7 67 0 0,42 9-53 0 0,-30-8 12 0 0,-1 1 1 0 0,0 1-1 0 0,-1 0 1 0 0,1 1-1 0 0,-1 0 1 0 0,1 1 0 0 0,21 14-1 0 0,-34-19 26 0 0,0 1 0 0 0,0 0 0 0 0,0 0 0 0 0,-1 0 0 0 0,1 0 0 0 0,-1 0 0 0 0,0 0 0 0 0,0 1 0 0 0,1-1-1 0 0,-1 0 1 0 0,-1 1 0 0 0,1-1 0 0 0,0 0 0 0 0,-1 1 0 0 0,1-1 0 0 0,-1 1 0 0 0,0-1 0 0 0,1 1 0 0 0,-1 0 0 0 0,-1 2 0 0 0,0 8-38 0 0,0 0 1 0 0,-7 23-1 0 0,4-22-18 0 0,1-2 55 0 0,0-1-1 0 0,-2 0 1 0 0,1-1 0 0 0,-1 1-1 0 0,-1-1 1 0 0,0 0-1 0 0,-14 18 1 0 0,-61 61 75 0 0,49-56-51 0 0,8-8-13 0 0,15-18-44 0 0,1 1-1 0 0,-1 1 0 0 0,2 0 0 0 0,-1 0 0 0 0,1 0 0 0 0,1 1 1 0 0,0 0-1 0 0,-6 14 0 0 0,11-23 11 0 0,0 0 0 0 0,1 1 0 0 0,0-1 0 0 0,-1 1 0 0 0,1-1 0 0 0,0 1 0 0 0,0-1 0 0 0,0 1 0 0 0,0-1 0 0 0,0 1 0 0 0,0-1 1 0 0,0 1-1 0 0,1-1 0 0 0,-1 0 0 0 0,0 1 0 0 0,1-1 0 0 0,-1 1 0 0 0,1-1 0 0 0,0 0 0 0 0,-1 1 0 0 0,2 1 0 0 0,0-1-42 0 0,0-1-1 0 0,-1 1 0 0 0,1 0 1 0 0,0-1-1 0 0,1 1 1 0 0,-1-1-1 0 0,0 1 0 0 0,0-1 1 0 0,1 0-1 0 0,-1 0 1 0 0,4 1-1 0 0,7 1-231 0 0,-1 0 0 0 0,1-1 1 0 0,25 1-1 0 0,-32-3 271 0 0,26 2-205 0 0,-3-2 154 0 0,-1 2 1 0 0,0 1-1 0 0,0 1 0 0 0,0 1 1 0 0,28 10-1 0 0,-55-15 60 0 0,-1 0 0 0 0,1 1 0 0 0,0-1 1 0 0,-1 0-1 0 0,1 0 0 0 0,-1 1 0 0 0,1-1 0 0 0,0 0 0 0 0,-1 1 1 0 0,1-1-1 0 0,-1 1 0 0 0,1-1 0 0 0,-1 1 0 0 0,1-1 0 0 0,-1 1 1 0 0,1-1-1 0 0,-1 1 0 0 0,0-1 0 0 0,1 1 0 0 0,-1 0 0 0 0,0-1 1 0 0,1 1-1 0 0,-1 0 0 0 0,0-1 0 0 0,0 1 0 0 0,0 0 0 0 0,0-1 1 0 0,1 1-1 0 0,-1 0 0 0 0,0-1 0 0 0,0 1 0 0 0,0 0 0 0 0,-1 2-6 0 0,0-1 0 0 0,1 0 0 0 0,-1 0-1 0 0,0 0 1 0 0,0 0 0 0 0,0 1 0 0 0,-1-2-1 0 0,1 1 1 0 0,0 0 0 0 0,-3 2 0 0 0,-5 6 23 0 0,-1 0 1 0 0,-15 12-1 0 0,23-21 6 0 0,-21 17-42 0 0,1 1 0 0 0,1 1 1 0 0,-29 34-1 0 0,44-46-70 0 0,0 1-1 0 0,0 0 1 0 0,1 0-1 0 0,0 0 0 0 0,0 1 1 0 0,1-1-1 0 0,0 1 1 0 0,1 0-1 0 0,0 0 1 0 0,1 1-1 0 0,0-1 1 0 0,0 0-1 0 0,1 15 0 0 0,0-20 43 0 0,1 1-1 0 0,0 0 1 0 0,0 0-1 0 0,1-1 0 0 0,-1 1 1 0 0,1 0-1 0 0,0-1 1 0 0,1 1-1 0 0,0-1 0 0 0,0 1 1 0 0,0-1-1 0 0,0 0 1 0 0,1 0-1 0 0,0 0 1 0 0,0 0-1 0 0,0 0 0 0 0,0-1 1 0 0,6 6-1 0 0,-5-6 31 0 0,0 0-1 0 0,1-1 1 0 0,-1 1-1 0 0,1-1 1 0 0,0 0-1 0 0,0 0 1 0 0,0-1-1 0 0,0 1 1 0 0,10 2-1 0 0,-1-2-10 0 0,0 0 1 0 0,21 1-1 0 0,17 2-30 0 0,-51-6 74 0 0,-1 0 0 0 0,0 0 0 0 0,1 0 1 0 0,-1 0-1 0 0,0 0 0 0 0,0 0 0 0 0,1 0 0 0 0,-1 1 0 0 0,0-1 0 0 0,1 0 1 0 0,-1 0-1 0 0,0 0 0 0 0,0 0 0 0 0,1 0 0 0 0,-1 1 0 0 0,0-1 0 0 0,0 0 1 0 0,1 0-1 0 0,-1 0 0 0 0,0 1 0 0 0,0-1 0 0 0,0 0 0 0 0,1 0 0 0 0,-1 1 1 0 0,0-1-1 0 0,0 0 0 0 0,0 0 0 0 0,0 1 0 0 0,0-1 0 0 0,1 0 0 0 0,-1 1 1 0 0,0-1-1 0 0,0 0 0 0 0,0 0 0 0 0,0 1 0 0 0,0-1 0 0 0,0 0 0 0 0,0 1 1 0 0,0-1-1 0 0,0 0 0 0 0,0 1 0 0 0,-1-1 0 0 0,-9 16 97 0 0,-26 15-5 0 0,31-27-78 0 0,-7 7 31 0 0,0 1 0 0 0,1 1 0 0 0,0-1-1 0 0,1 2 1 0 0,0 0 0 0 0,1 0-1 0 0,1 1 1 0 0,0 0 0 0 0,1 0-1 0 0,0 1 1 0 0,2-1 0 0 0,-1 2-1 0 0,-3 23 1 0 0,9-37-42 0 0,-1 0-1 0 0,1 1 1 0 0,-1-1 0 0 0,1 1-1 0 0,0-1 1 0 0,1 1-1 0 0,-1-1 1 0 0,1 1 0 0 0,-1-1-1 0 0,1 1 1 0 0,0-1 0 0 0,0 0-1 0 0,1 0 1 0 0,2 6 0 0 0,-1-4-164 0 0,1 0 0 0 0,0 0 1 0 0,0 0-1 0 0,0-1 0 0 0,0 0 1 0 0,1 0-1 0 0,6 5 0 0 0,-9-8 537 0 0,18 11-2952 0 0,-19-11 2399 0 0,-1-1 1 0 0,1 0-1 0 0,-1 0 1 0 0,1 0-1 0 0,0 0 1 0 0,-1 0 0 0 0,1 0-1 0 0,-1 1 1 0 0,1-1-1 0 0,0-1 1 0 0,-1 1-1 0 0,1 0 1 0 0,-1 0-1 0 0,1 0 1 0 0,0 0-1 0 0,-1 0 1 0 0,1-1-1 0 0,-1 1 1 0 0,1 0-1 0 0,-1 0 1 0 0,1-1-1 0 0,-1 1 1 0 0,1 0-1 0 0,-1-1 1 0 0,1 1-1 0 0,-1 0 1 0 0,1-1-1 0 0,-1 1 1 0 0,1-1-1 0 0,-1 1 1 0 0,0-1 0 0 0,1 1-1 0 0,-1-1 1 0 0,0 1-1 0 0,1-2 1 0 0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19:14:02.476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0 0 6657 0 0,'12'44'4344'0'0,"2"-3"-3606"0"0,21 45 0 0 0,-11-42-555 0 0,-24-44-158 0 0,0 0 0 0 0,0 0 0 0 0,0 0 0 0 0,0 1 0 0 0,0-1 0 0 0,0 0 0 0 0,0 0 0 0 0,0 0 0 0 0,0 0 0 0 0,1 0 0 0 0,-1 0 0 0 0,0 1 0 0 0,0-1 0 0 0,0 0 0 0 0,0 0-1 0 0,0 0 1 0 0,0 0 0 0 0,0 0 0 0 0,0 0 0 0 0,1 0 0 0 0,-1 0 0 0 0,0 0 0 0 0,0 0 0 0 0,0 0 0 0 0,0 0 0 0 0,0 0 0 0 0,0 0 0 0 0,1 1 0 0 0,-1-1 0 0 0,0 0 0 0 0,0 0 0 0 0,0 0 0 0 0,0 0 0 0 0,0 0 0 0 0,0-1 0 0 0,1 1 0 0 0,-1 0 0 0 0,0 0 0 0 0,0 0 0 0 0,0 0 0 0 0,0 0 0 0 0,0 0 0 0 0,0 0 0 0 0,1 0 0 0 0,-1 0-1 0 0,0 0 1 0 0,0 0 0 0 0,0 0 0 0 0,0 0 0 0 0,0 0 0 0 0,0-1 0 0 0,0 1 0 0 0,0 0 0 0 0,1 0 0 0 0,-1 0 0 0 0,0 0 0 0 0,0 0 0 0 0,0 0 0 0 0,0 0 0 0 0,0-1 0 0 0,0 1 0 0 0,0 0 0 0 0,0 0 0 0 0,9-16 524 0 0,5-19-253 0 0,-11 22-627 0 0,0-1 1 0 0,3-24-1 0 0,2-13-7735 0 0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19:14:04.035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 27 6929 0 0,'0'0'22'0'0,"0"1"-1"0"0,-1 0 0 0 0,1-1 1 0 0,0 1-1 0 0,0 0 0 0 0,0-1 0 0 0,0 1 1 0 0,0-1-1 0 0,0 1 0 0 0,1 0 0 0 0,-1-1 1 0 0,0 1-1 0 0,0 0 0 0 0,0-1 0 0 0,1 1 1 0 0,-1-1-1 0 0,0 1 0 0 0,0-1 1 0 0,1 1-1 0 0,-1-1 0 0 0,1 2 0 0 0,12 15 876 0 0,-10-12-633 0 0,20 34-51 0 0,-1 0 1 0 0,-2 2-1 0 0,-2 0 0 0 0,-1 1 1 0 0,12 52-1 0 0,-28-89-167 0 0,1 1-1 0 0,-1 1 1 0 0,0-1-1 0 0,0 0 1 0 0,-1 0-1 0 0,0 0 1 0 0,0 0 0 0 0,0 1-1 0 0,-1-1 1 0 0,0 0-1 0 0,0 0 1 0 0,-2 7-1 0 0,2-10-30 0 0,-1 0-1 0 0,1-1 1 0 0,0 1-1 0 0,-1-1 1 0 0,0 1-1 0 0,0-1 1 0 0,1 0-1 0 0,-1 0 1 0 0,0 0 0 0 0,-1 0-1 0 0,1 0 1 0 0,0 0-1 0 0,-1 0 1 0 0,1-1-1 0 0,-1 1 1 0 0,1-1-1 0 0,-1 0 1 0 0,0 0-1 0 0,1 0 1 0 0,-1 0-1 0 0,0 0 1 0 0,0-1-1 0 0,0 1 1 0 0,0-1-1 0 0,0 1 1 0 0,1-1-1 0 0,-6-1 1 0 0,5 2 32 0 0,1-1-1 0 0,-1 0 1 0 0,1-1 0 0 0,-1 1 0 0 0,1 0-1 0 0,-1-1 1 0 0,1 1 0 0 0,-1-1-1 0 0,1 0 1 0 0,-1 0 0 0 0,1 0-1 0 0,0 0 1 0 0,0 0 0 0 0,-1-1 0 0 0,1 1-1 0 0,0 0 1 0 0,0-1 0 0 0,0 0-1 0 0,0 1 1 0 0,-1-4 0 0 0,1 2-2 0 0,0 0 1 0 0,0 0-1 0 0,1 0 0 0 0,0-1 1 0 0,-1 1-1 0 0,1 0 1 0 0,0-1-1 0 0,1 1 0 0 0,-1-1 1 0 0,1 0-1 0 0,-1 1 1 0 0,2-7-1 0 0,0-6-4 0 0,1 0 1 0 0,1 0-1 0 0,0 0 0 0 0,1 1 1 0 0,8-19-1 0 0,3-6 93 0 0,3 0 0 0 0,1 1 1 0 0,2 1-1 0 0,50-68 0 0 0,-46 79 433 0 0,-24 26-484 0 0,0 0-1 0 0,0 0 1 0 0,0 0-1 0 0,0 0 1 0 0,1 0 0 0 0,-1 0-1 0 0,0 0 1 0 0,0 1-1 0 0,0-1 1 0 0,1 1-1 0 0,-1-1 1 0 0,0 1-1 0 0,1-1 1 0 0,-1 1-1 0 0,0 0 1 0 0,1-1 0 0 0,-1 1-1 0 0,1 0 1 0 0,-1 0-1 0 0,0 0 1 0 0,1 0-1 0 0,-1 0 1 0 0,3 1-1 0 0,-3 0-5 0 0,0 0 1 0 0,0 0-1 0 0,0 0 0 0 0,0 0 0 0 0,0 0 0 0 0,0 0 0 0 0,-1 0 0 0 0,1 1 0 0 0,0-1 0 0 0,-1 0 0 0 0,1 0 0 0 0,-1 1 0 0 0,1-1 0 0 0,-1 0 0 0 0,0 1 0 0 0,1-1 0 0 0,-1 0 1 0 0,0 1-1 0 0,0-1 0 0 0,0 1 0 0 0,0-1 0 0 0,-1 2 0 0 0,5 18-1886 0 0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19:12:55.458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283 1 7570 0 0,'-2'13'40'0'0,"1"1"1"0"0,1 0-1 0 0,0 0 1 0 0,3 18 0 0 0,-1 17 512 0 0,4 52 809 0 0,-2 31-232 0 0,-36 533 3602 0 0,-14-282-4384 0 0,31-244 199 0 0,4 234 0 0 0,11-312-366 0 0,-22 423 2353 0 0,-12-169-2071 0 0,4-97-170 0 0,9-46 91 0 0,-9 111 611 0 0,6 168 239 0 0,11-315-1059 0 0,0 25-248 0 0,13-159-22 0 0,-1 3-201 0 0,1 0-1 0 0,0 0 1 0 0,1 0 0 0 0,-1 1-1 0 0,1-1 1 0 0,0 0 0 0 0,3 8-1 0 0,-6-21-7959 0 0,2-6 5209 0 0,-2-5 1596 0 0,0 9 508 0 0,-2-1-2751 0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0T16:13:28.391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4 66 8034 0 0,'-2'-9'4719'0'0,"2"8"-4501"0"0,0 0-1 0 0,-1 0 1 0 0,1 1 0 0 0,0-1-1 0 0,0 0 1 0 0,0 0-1 0 0,-1 0 1 0 0,1 0 0 0 0,0 1-1 0 0,0-1 1 0 0,0 0 0 0 0,0 0-1 0 0,1 0 1 0 0,-1 0 0 0 0,0 0-1 0 0,1-1 1 0 0,0-1-116 0 0,0 1 1 0 0,1-1-1 0 0,-1 1 1 0 0,1 0-1 0 0,-1-1 1 0 0,1 1 0 0 0,0 0-1 0 0,0 0 1 0 0,0 0-1 0 0,0 0 1 0 0,0 1-1 0 0,1-1 1 0 0,-1 1-1 0 0,0-1 1 0 0,1 1-1 0 0,-1 0 1 0 0,1-1-1 0 0,0 1 1 0 0,-1 1-1 0 0,1-1 1 0 0,0 0-1 0 0,0 1 1 0 0,-1-1-1 0 0,5 1 1 0 0,9-1-60 0 0,0 0 0 0 0,-1 1 0 0 0,19 3 1 0 0,-20-2 122 0 0,-7 0-158 0 0,6-1 95 0 0,0 1-1 0 0,0 1 0 0 0,0 0 0 0 0,0 1 0 0 0,24 8 0 0 0,-33-9-81 0 0,0 1 0 0 0,0-1-1 0 0,-1 1 1 0 0,1 0-1 0 0,-1 0 1 0 0,0 1 0 0 0,0-1-1 0 0,0 1 1 0 0,0-1 0 0 0,0 1-1 0 0,-1 0 1 0 0,1 0 0 0 0,-1 0-1 0 0,0 1 1 0 0,-1-1 0 0 0,1 0-1 0 0,0 5 1 0 0,3 10 26 0 0,-2-1 0 0 0,3 35 1 0 0,-5-40-84 0 0,0 149 136 0 0,-2-35-122 0 0,2 154-100 0 0,0-212 47 0 0,13 104-1 0 0,-1-51 143 0 0,-11-64 58 0 0,-8 102 0 0 0,1-105-16 0 0,-4 43 185 0 0,5 185 1 0 0,7-248-328 0 0,-1 9 78 0 0,2-1 0 0 0,2 0 1 0 0,2 0-1 0 0,16 51 0 0 0,-17-75-26 0 0,1 1 1 0 0,0-1-1 0 0,2-1 0 0 0,0 0 0 0 0,24 31 1 0 0,-24-37-26 0 0,1 0-1 0 0,0-1 1 0 0,0-1 0 0 0,1 1 0 0 0,0-2 0 0 0,1 0 0 0 0,0-1-1 0 0,22 11 1 0 0,-16-10 62 0 0,31 14-88 0 0,-46-21 43 0 0,0-1-1 0 0,0 0 0 0 0,0 0 0 0 0,0 0 1 0 0,1 0-1 0 0,-1-1 0 0 0,0 0 0 0 0,1 0 1 0 0,7-1-1 0 0,0-5 86 0 0,-13-1 355 0 0,0 6-430 0 0,0 1-1 0 0,1-1 1 0 0,-1 1 0 0 0,0-1 0 0 0,0 1-1 0 0,1-1 1 0 0,-1 1 0 0 0,0-1-1 0 0,0 1 1 0 0,0 0 0 0 0,0 0 0 0 0,1-1-1 0 0,-1 1 1 0 0,0 0 0 0 0,0 0 0 0 0,0 0-1 0 0,0 0 1 0 0,0 0 0 0 0,0 0 0 0 0,0 0-1 0 0,1 0 1 0 0,-1 1 0 0 0,0-1 0 0 0,0 0-1 0 0,0 0 1 0 0,-1 1 0 0 0,-3 2 0 0 0,-1 0 0 0 0,1-1 0 0 0,-1 2 0 0 0,1-1 0 0 0,0 1 0 0 0,0 0 0 0 0,0 0 0 0 0,1 0 0 0 0,0 0 0 0 0,-1 1 0 0 0,2 0 0 0 0,-1 0 0 0 0,-3 6 0 0 0,-1 5-7 0 0,1-1-1 0 0,1 1 1 0 0,-7 24-1 0 0,8-21-16 0 0,-15 51 119 0 0,4 1-1 0 0,-9 90 0 0 0,6 146-35 0 0,22 13 298 0 0,1-97-242 0 0,1 28 198 0 0,-7-171 126 0 0,-22 148 0 0 0,11-170 343 0 0,-39 102-1 0 0,40-125-491 0 0,11-30-275 0 0,-1 0 0 0 0,0 0 0 0 0,0 0 0 0 0,0 0-1 0 0,0 0 1 0 0,-1-1 0 0 0,1 1 0 0 0,-1-1-1 0 0,-1 1 1 0 0,1-1 0 0 0,0 0 0 0 0,-1-1-1 0 0,0 1 1 0 0,0 0 0 0 0,-9 5 0 0 0,-21 10 52 0 0,5-5-188 0 0,1 3-1 0 0,-49 36 0 0 0,64-41 18 0 0,6-5 1 0 0,0-1-1 0 0,0 0 0 0 0,-1 0 1 0 0,1-1-1 0 0,-1 0 0 0 0,-1 0 1 0 0,-14 6-1 0 0,22-11-66 0 0,0 0 0 0 0,1 0 0 0 0,-1 0 1 0 0,0-1-1 0 0,1 1 0 0 0,-1 0 0 0 0,0-1 0 0 0,1 1 0 0 0,-1 0 0 0 0,0-1 0 0 0,1 1 1 0 0,-1-1-1 0 0,1 1 0 0 0,-1-1 0 0 0,0 1 0 0 0,1-1 0 0 0,-1 1 0 0 0,1-1 0 0 0,0 0 0 0 0,-1 1 1 0 0,1-1-1 0 0,0 0 0 0 0,-1 1 0 0 0,1-1 0 0 0,0 0 0 0 0,0 1 0 0 0,-1-1 0 0 0,1-1 1 0 0,-6-22-6336 0 0,6 4 604 0 0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19:12:57.430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0 201 8066 0 0,'1'2'205'0'0,"-1"0"1"0"0,0 0 0 0 0,0 0-1 0 0,1-1 1 0 0,-1 1-1 0 0,1 0 1 0 0,0 0 0 0 0,-1-1-1 0 0,1 1 1 0 0,0 0 0 0 0,0-1-1 0 0,0 1 1 0 0,0-1-1 0 0,0 1 1 0 0,1-1 0 0 0,-1 0-1 0 0,0 1 1 0 0,1-1 0 0 0,-1 0-1 0 0,1 0 1 0 0,-1 0-1 0 0,1 0 1 0 0,-1 0 0 0 0,1 0-1 0 0,0-1 1 0 0,-1 1 0 0 0,1 0-1 0 0,0-1 1 0 0,0 1-1 0 0,2-1 1 0 0,9 3 460 0 0,-1-1 0 0 0,1-1-1 0 0,19 0 1 0 0,-7 0 47 0 0,-1 0 96 0 0,1-2 0 0 0,43-5 0 0 0,-42 3-468 0 0,1 1 0 0 0,30 1 0 0 0,6 3 62 0 0,1-4-1 0 0,122-17 1 0 0,-125 13-127 0 0,-1 3 0 0 0,88 6 0 0 0,-42 3-2 0 0,125 1 413 0 0,173-11-265 0 0,203-26-115 0 0,-397 10-363 0 0,71-3-277 0 0,-252 22 281 0 0,498-22-34 0 0,-441 17 130 0 0,303-10 590 0 0,58 27-482 0 0,-268-11 66 0 0,10 1 107 0 0,-111 0-216 0 0,25 2 32 0 0,87 8-221 0 0,-170-9 119 0 0,1-1 0 0 0,0-1 0 0 0,0-1 0 0 0,25-4 0 0 0,207-34 493 0 0,-109 28-339 0 0,-41 5-244 0 0,16-2 123 0 0,-38-3-89 0 0,-32 2-66 0 0,-15 2 228 0 0,0 2 0 0 0,42-1 0 0 0,-11 10-68 0 0,-25 0-82 0 0,-14-3 106 0 0,-2-4-597 0 0,-17-2-3432 0 0,-7-5-6882 0 0,-3 4 3548 0 0,-2-2 5079 0 0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19:12:57.863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1 2785 0 0,'5'0'416'0'0,"-1"1"0"0"0,1-1 0 0 0,-1 1 0 0 0,1 0 0 0 0,-1 1 1 0 0,1-1-1 0 0,4 3 0 0 0,25 7 2208 0 0,-16-9-1967 0 0,13 1-276 0 0,-30-3-282 0 0,1 0 0 0 0,-1 0 0 0 0,1 1 0 0 0,-1-1 0 0 0,1 1 0 0 0,-1-1 0 0 0,0 1 0 0 0,1 0 0 0 0,-1 0 0 0 0,0-1 0 0 0,1 1 0 0 0,-1 0 0 0 0,0 0 0 0 0,0 0 0 0 0,2 2 0 0 0,-3-2-15 0 0,1 0 0 0 0,-1 1 0 0 0,1-1 0 0 0,-1 0 0 0 0,0 1 0 0 0,1-1 1 0 0,-1 0-1 0 0,0 1 0 0 0,0-1 0 0 0,0 0 0 0 0,0 1 0 0 0,0-1 0 0 0,0 0 0 0 0,-1 1 1 0 0,1-1-1 0 0,0 0 0 0 0,-1 1 0 0 0,1-1 0 0 0,-1 0 0 0 0,1 0 0 0 0,-1 1 0 0 0,1-1 0 0 0,-1 0 1 0 0,-1 2-1 0 0,-24 28 692 0 0,18-22-516 0 0,-37 43 1710 0 0,36-36-1040 0 0,8-15-780 0 0,0 1 1 0 0,0 0-1 0 0,0-1 0 0 0,0 1 1 0 0,0 0-1 0 0,0-1 1 0 0,-1 1-1 0 0,1-1 0 0 0,-3 2 1 0 0,22-2 1173 0 0,-16-2-1553 0 0,1 1 0 0 0,-1 0 0 0 0,0-1 1 0 0,1 1-1 0 0,-1-1 0 0 0,0 0 0 0 0,1 0 0 0 0,-1 0 0 0 0,0 0 0 0 0,0 0 0 0 0,0 0 1 0 0,2-2-1 0 0,16-20-10021 0 0,-2-3 6051 0 0,-13 19 1404 0 0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19:13:00.728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33 31 7050 0 0,'0'-1'17'0'0,"0"1"0"0"0,0 0 0 0 0,0-1 0 0 0,0 1 0 0 0,0-1 0 0 0,1 1 0 0 0,-1 0 1 0 0,0-1-1 0 0,0 1 0 0 0,1-1 0 0 0,-1 1 0 0 0,0 0 0 0 0,1-1 0 0 0,-1 1 0 0 0,0 0 1 0 0,1 0-1 0 0,-1-1 0 0 0,0 1 0 0 0,1 0 0 0 0,-1 0 0 0 0,1-1 0 0 0,-1 1 1 0 0,0 0-1 0 0,1 0 0 0 0,-1 0 0 0 0,1 0 0 0 0,-1 0 0 0 0,1-1 0 0 0,-1 1 0 0 0,0 0 1 0 0,1 0-1 0 0,-1 0 0 0 0,1 0 0 0 0,-1 1 0 0 0,1-1 0 0 0,-1 0 0 0 0,1 0 1 0 0,-1 0-1 0 0,0 0 0 0 0,1 0 0 0 0,-1 0 0 0 0,1 1 0 0 0,-1-1 0 0 0,0 0 0 0 0,1 0 1 0 0,-1 1-1 0 0,1-1 0 0 0,-1 0 0 0 0,0 0 0 0 0,1 1 0 0 0,-1-1 0 0 0,0 1 0 0 0,0-1 1 0 0,1 0-1 0 0,-1 1 0 0 0,0-1 0 0 0,0 0 0 0 0,0 1 0 0 0,1-1 0 0 0,-1 1 1 0 0,0-1-1 0 0,0 1 0 0 0,0-1 0 0 0,0 1 0 0 0,1 4 72 0 0,-1-1-1 0 0,1 1 1 0 0,-1-1 0 0 0,-1 1-1 0 0,1-1 1 0 0,0 1 0 0 0,-1-1-1 0 0,0 1 1 0 0,0-1 0 0 0,0 0-1 0 0,-3 5 1 0 0,-23 50 455 0 0,18-42-149 0 0,9-17-389 0 0,-9 19 519 0 0,9-17-374 0 0,8-13-150 0 0,5-10 480 0 0,-1-1 0 0 0,-1 0 1 0 0,0 0-1 0 0,-2-1 0 0 0,8-29 0 0 0,-17 52-448 0 0,0-1 0 0 0,0 0-1 0 0,0 0 1 0 0,0 0 0 0 0,1 1 0 0 0,-1-1-1 0 0,0 0 1 0 0,0 0 0 0 0,1 1 0 0 0,-1-1-1 0 0,1 0 1 0 0,-1 1 0 0 0,1-1 0 0 0,-1 0-1 0 0,1 1 1 0 0,-1-1 0 0 0,2 0 0 0 0,-2 1-14 0 0,1 0 0 0 0,-1 0 0 0 0,0 0 1 0 0,1 1-1 0 0,-1-1 0 0 0,0 0 1 0 0,1 0-1 0 0,-1 0 0 0 0,0 1 0 0 0,1-1 1 0 0,-1 0-1 0 0,0 0 0 0 0,0 1 1 0 0,1-1-1 0 0,-1 0 0 0 0,0 1 0 0 0,0-1 1 0 0,1 0-1 0 0,-1 1 0 0 0,0-1 1 0 0,0 0-1 0 0,0 1 0 0 0,0-1 0 0 0,0 0 1 0 0,0 1-1 0 0,10 38 539 0 0,-8-29-557 0 0,0 0 37 0 0,1-1 1 0 0,0 1-1 0 0,1-1 0 0 0,0 0 0 0 0,9 14 1 0 0,-12-20-221 0 0,1 0 0 0 0,0-1 0 0 0,0 1 0 0 0,0 0 0 0 0,0-1-1 0 0,0 0 1 0 0,0 1 0 0 0,1-1 0 0 0,-1 0 0 0 0,1 0 0 0 0,0 0 0 0 0,-1-1 0 0 0,1 1 0 0 0,0-1 0 0 0,0 1 0 0 0,0-1 0 0 0,0 0 0 0 0,0 0 0 0 0,1-1 0 0 0,5 2 0 0 0,-8-2-94 0 0,0 0 0 0 0,0 0 0 0 0,0-1 0 0 0,0 1 0 0 0,0 0 0 0 0,-1-1 0 0 0,1 1 0 0 0,0 0 0 0 0,0-1 0 0 0,0 1 0 0 0,-1-1 0 0 0,1 1 0 0 0,0-1 0 0 0,0 1 0 0 0,-1-1 0 0 0,1 0 0 0 0,0 0 0 0 0,3-3-3372 0 0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19:13:02.672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89 42 7066 0 0,'-1'-2'369'0'0,"1"0"1"0"0,-1 0-1 0 0,0 0 1 0 0,0 0-1 0 0,0 0 1 0 0,0 0 0 0 0,0 1-1 0 0,0-1 1 0 0,-1 0-1 0 0,1 1 1 0 0,0-1 0 0 0,-1 1-1 0 0,0-1 1 0 0,1 1-1 0 0,-1 0 1 0 0,0 0-1 0 0,1 0 1 0 0,-1 0 0 0 0,0 0-1 0 0,-3-1 1 0 0,3 1 33 0 0,-1-1-1 0 0,1 1 1 0 0,-1 0 0 0 0,1 0 0 0 0,-1 0-1 0 0,1 1 1 0 0,-1-1 0 0 0,0 1 0 0 0,1-1 0 0 0,-1 1-1 0 0,0 0 1 0 0,1 0 0 0 0,-1 0 0 0 0,0 1-1 0 0,1-1 1 0 0,-5 1 0 0 0,6 0-350 0 0,1 0 0 0 0,-1 0 0 0 0,0-1 0 0 0,0 1 1 0 0,1 0-1 0 0,-1 0 0 0 0,0 0 0 0 0,1 0 0 0 0,-1 0 0 0 0,1 0 0 0 0,0 0 1 0 0,-1 0-1 0 0,1 0 0 0 0,0 0 0 0 0,-1 0 0 0 0,1 0 0 0 0,0 0 0 0 0,0 0 0 0 0,0 0 1 0 0,0 0-1 0 0,0 0 0 0 0,0 0 0 0 0,0 1 0 0 0,0-1 0 0 0,0 0 0 0 0,1 0 1 0 0,-1 0-1 0 0,0 0 0 0 0,2 1 0 0 0,15 42-60 0 0,-10-27 132 0 0,1 0-109 0 0,0 0-1 0 0,1-1 1 0 0,13 18-1 0 0,16 28 2 0 0,-34-54-5 0 0,0 1 0 0 0,0 0 0 0 0,-1 0 0 0 0,4 15 0 0 0,-6-19 21 0 0,-1 0-1 0 0,1 0 1 0 0,-1 0 0 0 0,-1 0-1 0 0,1-1 1 0 0,0 1-1 0 0,-1 0 1 0 0,0 0 0 0 0,0 0-1 0 0,-4 8 1 0 0,1-3 75 0 0,0-1 0 0 0,-1 1 0 0 0,-10 14 0 0 0,12-20 14 0 0,0 0 1 0 0,0 0-1 0 0,-1-1 0 0 0,1 1 1 0 0,-1-1-1 0 0,0 1 1 0 0,0-1-1 0 0,0 0 1 0 0,-8 4-1 0 0,11-7-100 0 0,0 1-1 0 0,1-1 0 0 0,-1 0 1 0 0,0 0-1 0 0,0 1 1 0 0,1-1-1 0 0,-1 0 1 0 0,0 0-1 0 0,0 0 1 0 0,1 0-1 0 0,-1 0 0 0 0,0 0 1 0 0,0 0-1 0 0,1 0 1 0 0,-1 0-1 0 0,0 0 1 0 0,0 0-1 0 0,1 0 0 0 0,-1-1 1 0 0,0 1-1 0 0,0 0 1 0 0,1-1-1 0 0,-1 1 1 0 0,0 0-1 0 0,1-1 1 0 0,-1 1-1 0 0,0-1 0 0 0,-1-1-11 0 0,1 1 0 0 0,0-1-1 0 0,0 0 1 0 0,0 1 0 0 0,1-1-1 0 0,-1 0 1 0 0,0 1 0 0 0,1-1-1 0 0,-1 0 1 0 0,1 0 0 0 0,-1-2-1 0 0,0-4-31 0 0,0 1 0 0 0,1-1 0 0 0,0 0 0 0 0,2-12 0 0 0,17-71-495 0 0,0 32-5763 0 0,-17 54 5056 0 0,0 0-1 0 0,1 1 0 0 0,0-1 0 0 0,0 1 0 0 0,0 0 0 0 0,0 0 0 0 0,1 0 1 0 0,0 0-1 0 0,0 0 0 0 0,4-3 0 0 0,-1 2-2619 0 0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19:13:03.379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160 22 7282 0 0,'1'-10'-69'0'0,"-1"-2"7894"0"0,-3 22-3007 0 0,0 21-4333 0 0,2 0-1 0 0,0 0 1 0 0,2 0-1 0 0,2 0 1 0 0,0 0-1 0 0,9 31 1 0 0,8 45-549 0 0,-20-107 33 0 0,1 4-169 0 0,-1-1 0 0 0,1 0 0 0 0,0 0-1 0 0,-1 1 1 0 0,0-1 0 0 0,0 1-1 0 0,0-1 1 0 0,0 0 0 0 0,0 1 0 0 0,-1-1-1 0 0,1 0 1 0 0,-2 6 0 0 0,1-9 68 0 0,1 0 1 0 0,0 0-1 0 0,-1 0 0 0 0,1 0 1 0 0,-1 0-1 0 0,1-1 0 0 0,0 1 1 0 0,-1 0-1 0 0,1 0 1 0 0,0 0-1 0 0,-1 0 0 0 0,1 0 1 0 0,0 0-1 0 0,-1 0 1 0 0,1-1-1 0 0,0 1 0 0 0,-1 0 1 0 0,1 0-1 0 0,0-1 0 0 0,0 1 1 0 0,-1 0-1 0 0,1 0 1 0 0,0-1-1 0 0,0 1 0 0 0,-1 0 1 0 0,1-1-1 0 0,0 1 1 0 0,0 0-1 0 0,0-1 0 0 0,0 1 1 0 0,-1 0-1 0 0,1-1 1 0 0,0 1-1 0 0,0 0 0 0 0,0-1 1 0 0,0 1-1 0 0,0 0 0 0 0,0-1 1 0 0,0 0-1 0 0,-8-22-1597 0 0,6 18 945 0 0,-12-33-2143 0 0,-7-15 1664 0 0,-48-90 1 0 0,61 129 1295 0 0,0 1-1 0 0,-1 1 1 0 0,-1-1-1 0 0,-12-12 1 0 0,21 25 164 0 0,1-1 0 0 0,-1 0 0 0 0,0 1-1 0 0,0-1 1 0 0,1 0 0 0 0,-1 0 0 0 0,0 1 0 0 0,1-1 0 0 0,-1 0 0 0 0,1 0 0 0 0,-1 0 0 0 0,1 0-1 0 0,-1 0 1 0 0,1 0 0 0 0,0 0 0 0 0,-1 0 0 0 0,1 0 0 0 0,0 0 0 0 0,0 0 0 0 0,0 0-1 0 0,0 0 1 0 0,0 0 0 0 0,0-2 0 0 0,0 3 10 0 0,1-1 1 0 0,-1 0-1 0 0,1 0 0 0 0,0 0 1 0 0,-1 1-1 0 0,1-1 0 0 0,0 0 1 0 0,0 0-1 0 0,-1 1 0 0 0,1-1 1 0 0,0 1-1 0 0,0-1 0 0 0,0 1 0 0 0,0-1 1 0 0,0 1-1 0 0,0 0 0 0 0,0-1 1 0 0,0 1-1 0 0,1 0 0 0 0,4-2 378 0 0,1 1 0 0 0,-1 1 0 0 0,1-1 1 0 0,0 1-1 0 0,-1 0 0 0 0,8 1 0 0 0,2 2-338 0 0,-1-1 1 0 0,1-1-1 0 0,-1-1 1 0 0,1 0-1 0 0,0-1 0 0 0,-1-1 1 0 0,1 0-1 0 0,17-6 1 0 0,-31 8-274 0 0,10-4-208 0 0,0 1 0 0 0,0 0 0 0 0,1 1 0 0 0,14-1 0 0 0,-27 3 116 0 0,1 0 0 0 0,-1 0 0 0 0,0 0 0 0 0,1 0 0 0 0,-1 0 0 0 0,0 0 0 0 0,0 0 0 0 0,1 0 0 0 0,-1 0 1 0 0,0 0-1 0 0,0 0 0 0 0,1 0 0 0 0,-1 0 0 0 0,0 1 0 0 0,1-1 0 0 0,-1 0 0 0 0,0 0 0 0 0,0 0 0 0 0,0 1 0 0 0,1-1 1 0 0,-1 0-1 0 0,0 0 0 0 0,0 0 0 0 0,0 1 0 0 0,1-1 0 0 0,-1 0 0 0 0,0 0 0 0 0,0 1 0 0 0,0-1 0 0 0,0 0 0 0 0,0 1 1 0 0,0-1-1 0 0,0 0 0 0 0,0 1 0 0 0,-1 12-5333 0 0,-7 5 579 0 0,4-11 4578 0 0,-1-2-2346 0 0</inkml:trace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19:13:03.581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 18 7466 0 0,'3'2'901'0'0,"0"0"-1"0"0,1-1 1 0 0,-1 1 0 0 0,1-1 0 0 0,0 0 0 0 0,-1 0 0 0 0,1 0 0 0 0,0 0 0 0 0,0-1 0 0 0,6 1 0 0 0,4 0 176 0 0,-6 0-1023 0 0,-1 0-1 0 0,1-1 0 0 0,-1 0 1 0 0,0 0-1 0 0,1-1 0 0 0,-1 0 1 0 0,9-2-1 0 0,16-7-4527 0 0,-2-6-3584 0 0,-25 13 4447 0 0</inkml:trace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19:14:15.607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37 1 3009 0 0,'0'0'267'0'0,"0"0"1"0"0,1 1-1 0 0,-1-1 1 0 0,1 0 0 0 0,-1 1-1 0 0,0-1 1 0 0,0 1-1 0 0,1-1 1 0 0,-1 1-1 0 0,0-1 1 0 0,0 0 0 0 0,1 1-1 0 0,-1-1 1 0 0,0 1-1 0 0,0-1 1 0 0,0 1-1 0 0,0-1 1 0 0,0 1 0 0 0,0-1-1 0 0,0 1 1 0 0,0-1-1 0 0,0 1 1 0 0,0-1-1 0 0,0 1 1 0 0,0-1 0 0 0,0 1-1 0 0,0 0 1 0 0,-2 27 4901 0 0,1 6-919 0 0,1-28-3990 0 0,0 0-1 0 0,0 0 1 0 0,0 0-1 0 0,-1 1 0 0 0,1-1 1 0 0,-2 0-1 0 0,-1 6 1 0 0,-3 30 287 0 0,-7 287 2502 0 0,0-141-2779 0 0,15-124-315 0 0,-1-3-5600 0 0,5-77-12431 0 0</inkml:trace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19:14:16.043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5 6 3545 0 0,'-4'-1'8408'0'0,"7"2"-7861"0"0,0 0-1 0 0,0-1 1 0 0,1 1 0 0 0,-1 0-1 0 0,0-1 1 0 0,0 0 0 0 0,7 0-1 0 0,6 1 713 0 0,5 3-738 0 0,0 0-1 0 0,1-2 0 0 0,30-1 1 0 0,-13-5-4744 0 0,-3-6-6212 0 0,-23 6 7733 0 0,-9 2 403 0 0</inkml:trace>
</inkml:ink>
</file>

<file path=ppt/ink/ink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19:14:26.720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14 35 5473 0 0,'1'-35'4791'0'0,"-5"40"276"0"0,4-5-4917 0 0,-1 1 1 0 0,0-1-1 0 0,1 1 1 0 0,-1 0-1 0 0,0-1 0 0 0,1 1 1 0 0,-1 0-1 0 0,0-1 1 0 0,1 1-1 0 0,-1 0 1 0 0,1 0-1 0 0,0 0 1 0 0,-1-1-1 0 0,1 1 1 0 0,0 0-1 0 0,-1 0 1 0 0,1 0-1 0 0,0 0 1 0 0,0 0-1 0 0,0 0 0 0 0,0 0 1 0 0,0 0-1 0 0,0-1 1 0 0,0 1-1 0 0,0 2 1 0 0,5 35 707 0 0,-2-7-720 0 0,0-18-118 0 0,26 160 97 0 0,-29-164-210 0 0,0-1 0 0 0,0 1 0 0 0,-1-1 0 0 0,0 0-1 0 0,-1 1 1 0 0,-4 12 0 0 0,2-6-466 0 0,4-13 155 0 0,0-1-1 0 0,-1 1 0 0 0,1 0 0 0 0,-1-1 0 0 0,0 1 0 0 0,1 0 0 0 0,-1-1 0 0 0,0 1 0 0 0,0-1 0 0 0,0 0 0 0 0,0 1 1 0 0,-3 2-1 0 0,0-11-5294 0 0,-1-10 3827 0 0,1 1 930 0 0,2 10-2671 0 0</inkml:trace>
</inkml:ink>
</file>

<file path=ppt/ink/ink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1T19:14:27.217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12 194 6369 0 0,'0'0'259'0'0,"-1"1"0"0"0,1-1 0 0 0,0 0 0 0 0,0 0-1 0 0,-1 0 1 0 0,1 0 0 0 0,0 0 0 0 0,-1 0 0 0 0,1 0-1 0 0,0 0 1 0 0,-1 0 0 0 0,1 0 0 0 0,0 0 0 0 0,-1 0-1 0 0,1 0 1 0 0,0 0 0 0 0,-1 0 0 0 0,1 0 0 0 0,0 0-1 0 0,-1 0 1 0 0,1 0 0 0 0,0-1 0 0 0,-1 1 0 0 0,1 0-1 0 0,0 0 1 0 0,0 0 0 0 0,-1 0 0 0 0,1-1 0 0 0,0 1-1 0 0,0 0 1 0 0,-1 0 0 0 0,1-1 0 0 0,0 1 0 0 0,0 0-1 0 0,0 0 1 0 0,-1-1 0 0 0,1 1 0 0 0,0 0 0 0 0,0-1-1 0 0,0 1 1 0 0,0-1 0 0 0,9-11 5320 0 0,-2 5-5635 0 0,3-4 338 0 0,-1 0-1 0 0,2 1 1 0 0,0 0-1 0 0,0 1 1 0 0,1 0-1 0 0,0 1 1 0 0,0 0-1 0 0,1 1 1 0 0,0 1-1 0 0,15-6 1 0 0,-13 5-282 0 0,-1 0-1 0 0,15-11 1 0 0,-17 10 1 0 0,0 1 0 0 0,1 1 0 0 0,17-8 0 0 0,-28 14-4 0 0,-1-1 0 0 0,1 1 0 0 0,-1 0 0 0 0,1-1 0 0 0,-1 1 1 0 0,1 0-1 0 0,-1 0 0 0 0,1 0 0 0 0,0 0 0 0 0,-1 1 0 0 0,1-1 1 0 0,-1 0-1 0 0,1 0 0 0 0,-1 1 0 0 0,1-1 0 0 0,-1 1 1 0 0,1 0-1 0 0,-1-1 0 0 0,0 1 0 0 0,1 0 0 0 0,-1 0 0 0 0,0 0 1 0 0,0 0-1 0 0,1 0 0 0 0,-1 0 0 0 0,0 0 0 0 0,0 0 1 0 0,0 0-1 0 0,0 1 0 0 0,1 1 0 0 0,7 6 79 0 0,-6-5-34 0 0,23 27-202 0 0,-16 5-1029 0 0,-10-51-17583 0 0,0 11 16066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1BD367-6A7A-405A-BFB1-15817186491F}" type="datetimeFigureOut">
              <a:rPr lang="de-DE" smtClean="0"/>
              <a:t>28.01.2025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413189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7B5255-5329-45F9-87F3-A2F9FB4734D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676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78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556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542925" indent="-187325" algn="l" defTabSz="914400" rtl="0" eaLnBrk="1" latinLnBrk="0" hangingPunct="1">
      <a:buFont typeface="Arial" panose="020B0604020202020204" pitchFamily="34" charset="0"/>
      <a:buChar char="•"/>
      <a:tabLst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7207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8985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1"/>
            <a:ext cx="11376025" cy="1855254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rgbClr val="C00000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1525787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4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 dirty="0"/>
              <a:t>Click to edit Master subtitle style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9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pic>
        <p:nvPicPr>
          <p:cNvPr id="1026" name="Picture 2" descr="Helmut Schmidt University of the Federal Armed Forces - Renewable Energies  Hamburg | EEHH">
            <a:extLst>
              <a:ext uri="{FF2B5EF4-FFF2-40B4-BE49-F238E27FC236}">
                <a16:creationId xmlns:a16="http://schemas.microsoft.com/office/drawing/2014/main" id="{6DDDE372-F0D8-77FC-121F-C1E3571ADD4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7" y="5171836"/>
            <a:ext cx="1830368" cy="1336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9419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2955C6E6-DAFB-471E-9050-E05D2B8F3D0D}"/>
              </a:ext>
            </a:extLst>
          </p:cNvPr>
          <p:cNvSpPr/>
          <p:nvPr userDrawn="1"/>
        </p:nvSpPr>
        <p:spPr>
          <a:xfrm>
            <a:off x="395288" y="3980131"/>
            <a:ext cx="4572000" cy="373107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</a:pPr>
            <a:r>
              <a:rPr lang="de-DE" b="1" dirty="0"/>
              <a:t>Contact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3F6E932F-91BF-4BB6-A060-480141891B9A}"/>
              </a:ext>
            </a:extLst>
          </p:cNvPr>
          <p:cNvSpPr/>
          <p:nvPr userDrawn="1"/>
        </p:nvSpPr>
        <p:spPr>
          <a:xfrm>
            <a:off x="388872" y="4361590"/>
            <a:ext cx="3456384" cy="1899935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20000"/>
              </a:lnSpc>
              <a:tabLst/>
            </a:pPr>
            <a:r>
              <a:rPr lang="de-DE" dirty="0"/>
              <a:t>Helmut Schmidt University HSU</a:t>
            </a:r>
          </a:p>
          <a:p>
            <a:pPr>
              <a:lnSpc>
                <a:spcPct val="120000"/>
              </a:lnSpc>
              <a:tabLst/>
            </a:pPr>
            <a:endParaRPr lang="de-DE" dirty="0"/>
          </a:p>
          <a:p>
            <a:pPr>
              <a:lnSpc>
                <a:spcPct val="120000"/>
              </a:lnSpc>
              <a:tabLst/>
            </a:pPr>
            <a:r>
              <a:rPr lang="de-DE" dirty="0"/>
              <a:t>Deutsches Elektronen-</a:t>
            </a:r>
          </a:p>
          <a:p>
            <a:pPr>
              <a:lnSpc>
                <a:spcPct val="120000"/>
              </a:lnSpc>
              <a:tabLst/>
            </a:pPr>
            <a:r>
              <a:rPr lang="de-DE" dirty="0"/>
              <a:t>Synchrotron DESY</a:t>
            </a:r>
          </a:p>
          <a:p>
            <a:pPr>
              <a:lnSpc>
                <a:spcPct val="120000"/>
              </a:lnSpc>
            </a:pPr>
            <a:r>
              <a:rPr lang="de-DE" dirty="0"/>
              <a:t>www.desy.de</a:t>
            </a:r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79C784CF-EB19-427C-881F-56D046C308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72335" y="4353238"/>
            <a:ext cx="5148821" cy="1899936"/>
          </a:xfrm>
        </p:spPr>
        <p:txBody>
          <a:bodyPr/>
          <a:lstStyle>
            <a:lvl1pPr marL="0" indent="0">
              <a:lnSpc>
                <a:spcPct val="120000"/>
              </a:lnSpc>
              <a:spcAft>
                <a:spcPts val="0"/>
              </a:spcAft>
              <a:buNone/>
              <a:defRPr/>
            </a:lvl1pPr>
            <a:lvl2pPr marL="361950" indent="0">
              <a:buNone/>
              <a:defRPr/>
            </a:lvl2pPr>
          </a:lstStyle>
          <a:p>
            <a:pPr lvl="0"/>
            <a:r>
              <a:rPr lang="en-US" dirty="0"/>
              <a:t>jose.rubiera.gimeno@desy.de</a:t>
            </a:r>
          </a:p>
        </p:txBody>
      </p:sp>
    </p:spTree>
    <p:extLst>
      <p:ext uri="{BB962C8B-B14F-4D97-AF65-F5344CB8AC3E}">
        <p14:creationId xmlns:p14="http://schemas.microsoft.com/office/powerpoint/2010/main" val="3253079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F8D513-DE4F-4E33-9125-13B4AA14D0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1D19EE-1825-46BE-B026-F47599E719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6E2EFF-D6C2-4F4E-867E-42D4C95D9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BCBADF-3F5F-4DDA-A4CE-5D92D43C9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| Transition Edge Sensors: From First Principles to Applications in Particle Detection and Quantum Technologies | José Alejandro Rubiera Gimeno, 24.01.2025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425B0C-85B1-428D-AB65-9EE45932A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6900A-515C-4520-B666-43F85AE52D0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7456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cyan">
    <p:bg>
      <p:bgPr>
        <a:solidFill>
          <a:srgbClr val="9A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57579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 cyan"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08562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rgbClr val="C00000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20239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8" y="817500"/>
            <a:ext cx="11376024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4">
                    <a:lumMod val="75000"/>
                  </a:schemeClr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9295DA54-76B7-2392-B438-28A03D907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416" y="6580800"/>
            <a:ext cx="9901099" cy="186841"/>
          </a:xfrm>
          <a:prstGeom prst="rect">
            <a:avLst/>
          </a:prstGeom>
        </p:spPr>
        <p:txBody>
          <a:bodyPr/>
          <a:lstStyle/>
          <a:p>
            <a:r>
              <a:rPr lang="it-IT"/>
              <a:t>| Transition Edge Sensors: From First Principles to Applications in Particle Detection and Quantum Technologies | José Alejandro Rubiera Gimeno, 24.01.2025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733408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4">
                    <a:lumMod val="75000"/>
                  </a:schemeClr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8" y="1406427"/>
            <a:ext cx="5616575" cy="5010249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6167439" y="1406427"/>
            <a:ext cx="5616574" cy="5010249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12B4B867-756D-CA93-C2C3-48A0DD434A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416" y="6580800"/>
            <a:ext cx="9901099" cy="186841"/>
          </a:xfrm>
          <a:prstGeom prst="rect">
            <a:avLst/>
          </a:prstGeom>
        </p:spPr>
        <p:txBody>
          <a:bodyPr/>
          <a:lstStyle/>
          <a:p>
            <a:r>
              <a:rPr lang="it-IT"/>
              <a:t>| Transition Edge Sensors: From First Principles to Applications in Particle Detection and Quantum Technologies | José Alejandro Rubiera Gimeno, 24.01.2025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48715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4">
                    <a:lumMod val="75000"/>
                  </a:schemeClr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406427"/>
            <a:ext cx="3708400" cy="5010249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4259263" y="1406427"/>
            <a:ext cx="3673475" cy="5010249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5"/>
          </p:nvPr>
        </p:nvSpPr>
        <p:spPr>
          <a:xfrm>
            <a:off x="8075612" y="1406427"/>
            <a:ext cx="3708399" cy="5010249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38498B58-D454-5ED4-2C60-96012B126B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416" y="6580800"/>
            <a:ext cx="9901099" cy="186841"/>
          </a:xfrm>
          <a:prstGeom prst="rect">
            <a:avLst/>
          </a:prstGeom>
        </p:spPr>
        <p:txBody>
          <a:bodyPr/>
          <a:lstStyle/>
          <a:p>
            <a:r>
              <a:rPr lang="it-IT"/>
              <a:t>| Transition Edge Sensors: From First Principles to Applications in Particle Detection and Quantum Technologies | José Alejandro Rubiera Gimeno, 24.01.2025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834802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4">
                    <a:lumMod val="75000"/>
                  </a:schemeClr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ACA06E0-0DFC-4DE1-D9A4-3CA89DC6E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416" y="6580800"/>
            <a:ext cx="9901099" cy="186841"/>
          </a:xfrm>
          <a:prstGeom prst="rect">
            <a:avLst/>
          </a:prstGeom>
        </p:spPr>
        <p:txBody>
          <a:bodyPr/>
          <a:lstStyle/>
          <a:p>
            <a:r>
              <a:rPr lang="it-IT"/>
              <a:t>| Transition Edge Sensors: From First Principles to Applications in Particle Detection and Quantum Technologies | José Alejandro Rubiera Gimeno, 24.01.2025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472297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39416" y="6580800"/>
            <a:ext cx="9901099" cy="186841"/>
          </a:xfrm>
          <a:prstGeom prst="rect">
            <a:avLst/>
          </a:prstGeom>
        </p:spPr>
        <p:txBody>
          <a:bodyPr/>
          <a:lstStyle/>
          <a:p>
            <a:r>
              <a:rPr lang="it-IT"/>
              <a:t>| Transition Edge Sensors: From First Principles to Applications in Particle Detection and Quantum Technologies | José Alejandro Rubiera Gimeno, 24.01.2025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759894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406427"/>
            <a:ext cx="11376025" cy="50102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endParaRPr lang="en-US" noProof="0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A2648930-2178-4877-B88B-682D2D03C299}"/>
              </a:ext>
            </a:extLst>
          </p:cNvPr>
          <p:cNvSpPr txBox="1"/>
          <p:nvPr userDrawn="1"/>
        </p:nvSpPr>
        <p:spPr>
          <a:xfrm>
            <a:off x="403112" y="6580800"/>
            <a:ext cx="436304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en-US"/>
            </a:defPPr>
            <a:lvl1pPr>
              <a:defRPr sz="1000"/>
            </a:lvl1pPr>
          </a:lstStyle>
          <a:p>
            <a:pPr lvl="0"/>
            <a:r>
              <a:rPr lang="de-DE" b="1" dirty="0">
                <a:solidFill>
                  <a:schemeClr val="accent1"/>
                </a:solidFill>
              </a:rPr>
              <a:t>DESY</a:t>
            </a:r>
            <a:r>
              <a:rPr lang="de-DE" b="1" dirty="0"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9416" y="6580800"/>
            <a:ext cx="9901099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it-IT"/>
              <a:t>| Transition Edge Sensors: From First Principles to Applications in Particle Detection and Quantum Technologies | José Alejandro Rubiera Gimeno, 24.01.2025</a:t>
            </a:r>
            <a:endParaRPr lang="en-US" noProof="0" dirty="0"/>
          </a:p>
        </p:txBody>
      </p:sp>
      <p:sp>
        <p:nvSpPr>
          <p:cNvPr id="14" name="Textfeld 13"/>
          <p:cNvSpPr txBox="1"/>
          <p:nvPr userDrawn="1"/>
        </p:nvSpPr>
        <p:spPr>
          <a:xfrm>
            <a:off x="10848528" y="6580800"/>
            <a:ext cx="935485" cy="1868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en-US" sz="1000" b="1" noProof="0" dirty="0"/>
              <a:t>Page </a:t>
            </a:r>
            <a:fld id="{0427E4B2-AC28-443E-BE04-5CD55098A90B}" type="slidenum">
              <a:rPr lang="en-US" sz="1000" b="1" noProof="0" smtClean="0"/>
              <a:pPr algn="r"/>
              <a:t>‹#›</a:t>
            </a:fld>
            <a:endParaRPr lang="en-US" sz="1000" b="1" noProof="0" dirty="0"/>
          </a:p>
        </p:txBody>
      </p:sp>
      <p:pic>
        <p:nvPicPr>
          <p:cNvPr id="9" name="Picture 2" descr="Helmut Schmidt University of the Federal Armed Forces - Renewable Energies  Hamburg | EEHH">
            <a:extLst>
              <a:ext uri="{FF2B5EF4-FFF2-40B4-BE49-F238E27FC236}">
                <a16:creationId xmlns:a16="http://schemas.microsoft.com/office/drawing/2014/main" id="{3D5108FF-2B3D-3199-93C1-D9F011EDDF3C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220"/>
          <a:stretch/>
        </p:blipFill>
        <p:spPr bwMode="auto">
          <a:xfrm>
            <a:off x="119336" y="6560949"/>
            <a:ext cx="677743" cy="261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5299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82" r:id="rId3"/>
    <p:sldLayoutId id="2147483680" r:id="rId4"/>
    <p:sldLayoutId id="2147483662" r:id="rId5"/>
    <p:sldLayoutId id="2147483668" r:id="rId6"/>
    <p:sldLayoutId id="2147483673" r:id="rId7"/>
    <p:sldLayoutId id="2147483666" r:id="rId8"/>
    <p:sldLayoutId id="2147483667" r:id="rId9"/>
    <p:sldLayoutId id="2147483681" r:id="rId10"/>
    <p:sldLayoutId id="2147483683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rgbClr val="C00000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tabLst>
          <a:tab pos="361950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953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620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438275" indent="-27622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913" userDrawn="1">
          <p15:clr>
            <a:srgbClr val="F26B43"/>
          </p15:clr>
        </p15:guide>
        <p15:guide id="2" pos="3885" userDrawn="1">
          <p15:clr>
            <a:srgbClr val="F26B43"/>
          </p15:clr>
        </p15:guide>
        <p15:guide id="3" pos="3795" userDrawn="1">
          <p15:clr>
            <a:srgbClr val="F26B43"/>
          </p15:clr>
        </p15:guide>
        <p15:guide id="4" pos="7423" userDrawn="1">
          <p15:clr>
            <a:srgbClr val="F26B43"/>
          </p15:clr>
        </p15:guide>
        <p15:guide id="5" pos="257" userDrawn="1">
          <p15:clr>
            <a:srgbClr val="F26B43"/>
          </p15:clr>
        </p15:guide>
        <p15:guide id="6" orient="horz" pos="4042" userDrawn="1">
          <p15:clr>
            <a:srgbClr val="F26B43"/>
          </p15:clr>
        </p15:guide>
        <p15:guide id="7" orient="horz" pos="2432" userDrawn="1">
          <p15:clr>
            <a:srgbClr val="F26B43"/>
          </p15:clr>
        </p15:guide>
        <p15:guide id="8" orient="horz" pos="2523" userDrawn="1">
          <p15:clr>
            <a:srgbClr val="F26B43"/>
          </p15:clr>
        </p15:guide>
        <p15:guide id="9" pos="2593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4997" userDrawn="1">
          <p15:clr>
            <a:srgbClr val="F26B43"/>
          </p15:clr>
        </p15:guide>
        <p15:guide id="12" pos="508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customXml" Target="../ink/ink6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customXml" Target="../ink/ink8.xml"/><Relationship Id="rId3" Type="http://schemas.openxmlformats.org/officeDocument/2006/relationships/image" Target="../media/image17.png"/><Relationship Id="rId7" Type="http://schemas.openxmlformats.org/officeDocument/2006/relationships/image" Target="../media/image181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customXml" Target="../ink/ink7.xml"/><Relationship Id="rId4" Type="http://schemas.openxmlformats.org/officeDocument/2006/relationships/image" Target="../media/image7.png"/><Relationship Id="rId9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customXml" Target="../ink/ink10.xml"/><Relationship Id="rId3" Type="http://schemas.openxmlformats.org/officeDocument/2006/relationships/image" Target="../media/image19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customXml" Target="../ink/ink9.xml"/><Relationship Id="rId4" Type="http://schemas.openxmlformats.org/officeDocument/2006/relationships/image" Target="../media/image7.png"/><Relationship Id="rId9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customXml" Target="../ink/ink12.xml"/><Relationship Id="rId13" Type="http://schemas.openxmlformats.org/officeDocument/2006/relationships/image" Target="../media/image26.png"/><Relationship Id="rId3" Type="http://schemas.openxmlformats.org/officeDocument/2006/relationships/image" Target="../media/image22.png"/><Relationship Id="rId7" Type="http://schemas.openxmlformats.org/officeDocument/2006/relationships/image" Target="../media/image23.png"/><Relationship Id="rId12" Type="http://schemas.openxmlformats.org/officeDocument/2006/relationships/image" Target="../media/image2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11" Type="http://schemas.openxmlformats.org/officeDocument/2006/relationships/image" Target="../media/image3.emf"/><Relationship Id="rId10" Type="http://schemas.openxmlformats.org/officeDocument/2006/relationships/image" Target="../media/image24.png"/><Relationship Id="rId4" Type="http://schemas.openxmlformats.org/officeDocument/2006/relationships/customXml" Target="../ink/ink11.xml"/><Relationship Id="rId9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customXml" Target="../ink/ink14.xml"/><Relationship Id="rId18" Type="http://schemas.openxmlformats.org/officeDocument/2006/relationships/image" Target="../media/image38.png"/><Relationship Id="rId26" Type="http://schemas.openxmlformats.org/officeDocument/2006/relationships/image" Target="../media/image42.png"/><Relationship Id="rId3" Type="http://schemas.openxmlformats.org/officeDocument/2006/relationships/image" Target="../media/image28.png"/><Relationship Id="rId21" Type="http://schemas.openxmlformats.org/officeDocument/2006/relationships/customXml" Target="../ink/ink18.xml"/><Relationship Id="rId7" Type="http://schemas.openxmlformats.org/officeDocument/2006/relationships/image" Target="../media/image31.png"/><Relationship Id="rId12" Type="http://schemas.openxmlformats.org/officeDocument/2006/relationships/image" Target="../media/image35.png"/><Relationship Id="rId17" Type="http://schemas.openxmlformats.org/officeDocument/2006/relationships/customXml" Target="../ink/ink16.xml"/><Relationship Id="rId25" Type="http://schemas.openxmlformats.org/officeDocument/2006/relationships/customXml" Target="../ink/ink20.xml"/><Relationship Id="rId2" Type="http://schemas.openxmlformats.org/officeDocument/2006/relationships/image" Target="../media/image27.png"/><Relationship Id="rId16" Type="http://schemas.openxmlformats.org/officeDocument/2006/relationships/image" Target="../media/image37.png"/><Relationship Id="rId20" Type="http://schemas.openxmlformats.org/officeDocument/2006/relationships/image" Target="../media/image39.png"/><Relationship Id="rId29" Type="http://schemas.openxmlformats.org/officeDocument/2006/relationships/customXml" Target="../ink/ink2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0.png"/><Relationship Id="rId11" Type="http://schemas.openxmlformats.org/officeDocument/2006/relationships/customXml" Target="../ink/ink13.xml"/><Relationship Id="rId24" Type="http://schemas.openxmlformats.org/officeDocument/2006/relationships/image" Target="../media/image41.png"/><Relationship Id="rId5" Type="http://schemas.openxmlformats.org/officeDocument/2006/relationships/image" Target="../media/image29.png"/><Relationship Id="rId15" Type="http://schemas.openxmlformats.org/officeDocument/2006/relationships/customXml" Target="../ink/ink15.xml"/><Relationship Id="rId23" Type="http://schemas.openxmlformats.org/officeDocument/2006/relationships/customXml" Target="../ink/ink19.xml"/><Relationship Id="rId28" Type="http://schemas.openxmlformats.org/officeDocument/2006/relationships/image" Target="../media/image43.png"/><Relationship Id="rId10" Type="http://schemas.openxmlformats.org/officeDocument/2006/relationships/image" Target="../media/image34.png"/><Relationship Id="rId19" Type="http://schemas.openxmlformats.org/officeDocument/2006/relationships/customXml" Target="../ink/ink17.xml"/><Relationship Id="rId4" Type="http://schemas.openxmlformats.org/officeDocument/2006/relationships/image" Target="../media/image3.emf"/><Relationship Id="rId9" Type="http://schemas.openxmlformats.org/officeDocument/2006/relationships/image" Target="../media/image33.png"/><Relationship Id="rId14" Type="http://schemas.openxmlformats.org/officeDocument/2006/relationships/image" Target="../media/image36.png"/><Relationship Id="rId22" Type="http://schemas.openxmlformats.org/officeDocument/2006/relationships/image" Target="../media/image40.png"/><Relationship Id="rId27" Type="http://schemas.openxmlformats.org/officeDocument/2006/relationships/customXml" Target="../ink/ink21.xml"/><Relationship Id="rId30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customXml" Target="../ink/ink24.xml"/><Relationship Id="rId18" Type="http://schemas.openxmlformats.org/officeDocument/2006/relationships/customXml" Target="../ink/ink27.xml"/><Relationship Id="rId26" Type="http://schemas.openxmlformats.org/officeDocument/2006/relationships/customXml" Target="../ink/ink31.xml"/><Relationship Id="rId3" Type="http://schemas.openxmlformats.org/officeDocument/2006/relationships/image" Target="../media/image28.png"/><Relationship Id="rId21" Type="http://schemas.openxmlformats.org/officeDocument/2006/relationships/image" Target="../media/image40.png"/><Relationship Id="rId7" Type="http://schemas.openxmlformats.org/officeDocument/2006/relationships/image" Target="../media/image3.emf"/><Relationship Id="rId12" Type="http://schemas.openxmlformats.org/officeDocument/2006/relationships/customXml" Target="../ink/ink23.xml"/><Relationship Id="rId17" Type="http://schemas.openxmlformats.org/officeDocument/2006/relationships/image" Target="../media/image38.png"/><Relationship Id="rId25" Type="http://schemas.openxmlformats.org/officeDocument/2006/relationships/image" Target="../media/image42.png"/><Relationship Id="rId2" Type="http://schemas.openxmlformats.org/officeDocument/2006/relationships/image" Target="../media/image27.png"/><Relationship Id="rId16" Type="http://schemas.openxmlformats.org/officeDocument/2006/relationships/customXml" Target="../ink/ink26.xml"/><Relationship Id="rId20" Type="http://schemas.openxmlformats.org/officeDocument/2006/relationships/customXml" Target="../ink/ink28.xml"/><Relationship Id="rId29" Type="http://schemas.openxmlformats.org/officeDocument/2006/relationships/image" Target="../media/image4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60.png"/><Relationship Id="rId11" Type="http://schemas.openxmlformats.org/officeDocument/2006/relationships/image" Target="../media/image45.png"/><Relationship Id="rId24" Type="http://schemas.openxmlformats.org/officeDocument/2006/relationships/customXml" Target="../ink/ink30.xml"/><Relationship Id="rId5" Type="http://schemas.openxmlformats.org/officeDocument/2006/relationships/image" Target="../media/image30.png"/><Relationship Id="rId15" Type="http://schemas.openxmlformats.org/officeDocument/2006/relationships/image" Target="../media/image37.png"/><Relationship Id="rId23" Type="http://schemas.openxmlformats.org/officeDocument/2006/relationships/image" Target="../media/image41.png"/><Relationship Id="rId28" Type="http://schemas.openxmlformats.org/officeDocument/2006/relationships/customXml" Target="../ink/ink32.xml"/><Relationship Id="rId10" Type="http://schemas.openxmlformats.org/officeDocument/2006/relationships/image" Target="../media/image34.png"/><Relationship Id="rId19" Type="http://schemas.openxmlformats.org/officeDocument/2006/relationships/image" Target="../media/image39.png"/><Relationship Id="rId4" Type="http://schemas.openxmlformats.org/officeDocument/2006/relationships/image" Target="../media/image350.png"/><Relationship Id="rId9" Type="http://schemas.openxmlformats.org/officeDocument/2006/relationships/image" Target="../media/image33.png"/><Relationship Id="rId14" Type="http://schemas.openxmlformats.org/officeDocument/2006/relationships/customXml" Target="../ink/ink25.xml"/><Relationship Id="rId22" Type="http://schemas.openxmlformats.org/officeDocument/2006/relationships/customXml" Target="../ink/ink29.xml"/><Relationship Id="rId27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0.png"/><Relationship Id="rId13" Type="http://schemas.openxmlformats.org/officeDocument/2006/relationships/image" Target="../media/image35.png"/><Relationship Id="rId18" Type="http://schemas.openxmlformats.org/officeDocument/2006/relationships/customXml" Target="../ink/ink37.xml"/><Relationship Id="rId3" Type="http://schemas.openxmlformats.org/officeDocument/2006/relationships/image" Target="../media/image370.png"/><Relationship Id="rId21" Type="http://schemas.openxmlformats.org/officeDocument/2006/relationships/customXml" Target="../ink/ink40.xml"/><Relationship Id="rId7" Type="http://schemas.openxmlformats.org/officeDocument/2006/relationships/image" Target="../media/image410.png"/><Relationship Id="rId12" Type="http://schemas.openxmlformats.org/officeDocument/2006/relationships/customXml" Target="../ink/ink33.xml"/><Relationship Id="rId17" Type="http://schemas.openxmlformats.org/officeDocument/2006/relationships/customXml" Target="../ink/ink36.xml"/><Relationship Id="rId2" Type="http://schemas.openxmlformats.org/officeDocument/2006/relationships/image" Target="../media/image27.png"/><Relationship Id="rId16" Type="http://schemas.openxmlformats.org/officeDocument/2006/relationships/customXml" Target="../ink/ink35.xml"/><Relationship Id="rId20" Type="http://schemas.openxmlformats.org/officeDocument/2006/relationships/customXml" Target="../ink/ink3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00.png"/><Relationship Id="rId11" Type="http://schemas.openxmlformats.org/officeDocument/2006/relationships/image" Target="../media/image450.png"/><Relationship Id="rId5" Type="http://schemas.openxmlformats.org/officeDocument/2006/relationships/image" Target="../media/image390.png"/><Relationship Id="rId15" Type="http://schemas.openxmlformats.org/officeDocument/2006/relationships/image" Target="../media/image36.png"/><Relationship Id="rId23" Type="http://schemas.openxmlformats.org/officeDocument/2006/relationships/customXml" Target="../ink/ink42.xml"/><Relationship Id="rId10" Type="http://schemas.openxmlformats.org/officeDocument/2006/relationships/image" Target="../media/image440.png"/><Relationship Id="rId19" Type="http://schemas.openxmlformats.org/officeDocument/2006/relationships/customXml" Target="../ink/ink38.xml"/><Relationship Id="rId4" Type="http://schemas.openxmlformats.org/officeDocument/2006/relationships/image" Target="../media/image380.png"/><Relationship Id="rId9" Type="http://schemas.openxmlformats.org/officeDocument/2006/relationships/image" Target="../media/image430.png"/><Relationship Id="rId14" Type="http://schemas.openxmlformats.org/officeDocument/2006/relationships/customXml" Target="../ink/ink34.xml"/><Relationship Id="rId22" Type="http://schemas.openxmlformats.org/officeDocument/2006/relationships/customXml" Target="../ink/ink4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0.png"/><Relationship Id="rId13" Type="http://schemas.openxmlformats.org/officeDocument/2006/relationships/image" Target="../media/image47.png"/><Relationship Id="rId18" Type="http://schemas.openxmlformats.org/officeDocument/2006/relationships/customXml" Target="../ink/ink45.xml"/><Relationship Id="rId3" Type="http://schemas.openxmlformats.org/officeDocument/2006/relationships/image" Target="../media/image370.png"/><Relationship Id="rId21" Type="http://schemas.openxmlformats.org/officeDocument/2006/relationships/customXml" Target="../ink/ink48.xml"/><Relationship Id="rId7" Type="http://schemas.openxmlformats.org/officeDocument/2006/relationships/image" Target="../media/image410.png"/><Relationship Id="rId12" Type="http://schemas.openxmlformats.org/officeDocument/2006/relationships/image" Target="../media/image46.png"/><Relationship Id="rId17" Type="http://schemas.openxmlformats.org/officeDocument/2006/relationships/image" Target="../media/image36.png"/><Relationship Id="rId25" Type="http://schemas.openxmlformats.org/officeDocument/2006/relationships/customXml" Target="../ink/ink52.xml"/><Relationship Id="rId2" Type="http://schemas.openxmlformats.org/officeDocument/2006/relationships/image" Target="../media/image27.png"/><Relationship Id="rId16" Type="http://schemas.openxmlformats.org/officeDocument/2006/relationships/customXml" Target="../ink/ink44.xml"/><Relationship Id="rId20" Type="http://schemas.openxmlformats.org/officeDocument/2006/relationships/customXml" Target="../ink/ink4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00.png"/><Relationship Id="rId11" Type="http://schemas.openxmlformats.org/officeDocument/2006/relationships/image" Target="../media/image450.png"/><Relationship Id="rId24" Type="http://schemas.openxmlformats.org/officeDocument/2006/relationships/customXml" Target="../ink/ink51.xml"/><Relationship Id="rId5" Type="http://schemas.openxmlformats.org/officeDocument/2006/relationships/image" Target="../media/image390.png"/><Relationship Id="rId15" Type="http://schemas.openxmlformats.org/officeDocument/2006/relationships/image" Target="../media/image35.png"/><Relationship Id="rId23" Type="http://schemas.openxmlformats.org/officeDocument/2006/relationships/customXml" Target="../ink/ink50.xml"/><Relationship Id="rId10" Type="http://schemas.openxmlformats.org/officeDocument/2006/relationships/image" Target="../media/image440.png"/><Relationship Id="rId19" Type="http://schemas.openxmlformats.org/officeDocument/2006/relationships/customXml" Target="../ink/ink46.xml"/><Relationship Id="rId4" Type="http://schemas.openxmlformats.org/officeDocument/2006/relationships/image" Target="../media/image380.png"/><Relationship Id="rId9" Type="http://schemas.openxmlformats.org/officeDocument/2006/relationships/image" Target="../media/image430.png"/><Relationship Id="rId14" Type="http://schemas.openxmlformats.org/officeDocument/2006/relationships/customXml" Target="../ink/ink43.xml"/><Relationship Id="rId22" Type="http://schemas.openxmlformats.org/officeDocument/2006/relationships/customXml" Target="../ink/ink4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customXml" Target="../ink/ink53.xml"/><Relationship Id="rId7" Type="http://schemas.openxmlformats.org/officeDocument/2006/relationships/customXml" Target="../ink/ink55.xml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0.png"/><Relationship Id="rId11" Type="http://schemas.openxmlformats.org/officeDocument/2006/relationships/image" Target="../media/image53.png"/><Relationship Id="rId5" Type="http://schemas.openxmlformats.org/officeDocument/2006/relationships/customXml" Target="../ink/ink54.xml"/><Relationship Id="rId10" Type="http://schemas.openxmlformats.org/officeDocument/2006/relationships/image" Target="../media/image52.png"/><Relationship Id="rId4" Type="http://schemas.openxmlformats.org/officeDocument/2006/relationships/image" Target="../media/image49.png"/><Relationship Id="rId9" Type="http://schemas.openxmlformats.org/officeDocument/2006/relationships/customXml" Target="../ink/ink56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openxmlformats.org/officeDocument/2006/relationships/image" Target="../media/image53.png"/><Relationship Id="rId3" Type="http://schemas.openxmlformats.org/officeDocument/2006/relationships/customXml" Target="../ink/ink57.xml"/><Relationship Id="rId7" Type="http://schemas.openxmlformats.org/officeDocument/2006/relationships/customXml" Target="../ink/ink59.xml"/><Relationship Id="rId12" Type="http://schemas.openxmlformats.org/officeDocument/2006/relationships/image" Target="../media/image54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0.png"/><Relationship Id="rId11" Type="http://schemas.openxmlformats.org/officeDocument/2006/relationships/customXml" Target="../ink/ink61.xml"/><Relationship Id="rId5" Type="http://schemas.openxmlformats.org/officeDocument/2006/relationships/customXml" Target="../ink/ink58.xml"/><Relationship Id="rId10" Type="http://schemas.openxmlformats.org/officeDocument/2006/relationships/image" Target="../media/image52.png"/><Relationship Id="rId4" Type="http://schemas.openxmlformats.org/officeDocument/2006/relationships/image" Target="../media/image49.png"/><Relationship Id="rId9" Type="http://schemas.openxmlformats.org/officeDocument/2006/relationships/customXml" Target="../ink/ink60.xml"/><Relationship Id="rId14" Type="http://schemas.openxmlformats.org/officeDocument/2006/relationships/image" Target="../media/image55.png"/></Relationships>
</file>

<file path=ppt/slides/_rels/slide2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3.png"/><Relationship Id="rId18" Type="http://schemas.openxmlformats.org/officeDocument/2006/relationships/customXml" Target="../ink/ink67.xml"/><Relationship Id="rId26" Type="http://schemas.openxmlformats.org/officeDocument/2006/relationships/customXml" Target="../ink/ink71.xml"/><Relationship Id="rId39" Type="http://schemas.openxmlformats.org/officeDocument/2006/relationships/image" Target="../media/image76.png"/><Relationship Id="rId21" Type="http://schemas.openxmlformats.org/officeDocument/2006/relationships/image" Target="../media/image67.png"/><Relationship Id="rId34" Type="http://schemas.openxmlformats.org/officeDocument/2006/relationships/customXml" Target="../ink/ink75.xml"/><Relationship Id="rId42" Type="http://schemas.openxmlformats.org/officeDocument/2006/relationships/customXml" Target="../ink/ink79.xml"/><Relationship Id="rId47" Type="http://schemas.openxmlformats.org/officeDocument/2006/relationships/customXml" Target="../ink/ink82.xml"/><Relationship Id="rId50" Type="http://schemas.openxmlformats.org/officeDocument/2006/relationships/image" Target="../media/image81.png"/><Relationship Id="rId7" Type="http://schemas.openxmlformats.org/officeDocument/2006/relationships/image" Target="../media/image60.png"/><Relationship Id="rId2" Type="http://schemas.openxmlformats.org/officeDocument/2006/relationships/image" Target="../media/image16.png"/><Relationship Id="rId16" Type="http://schemas.openxmlformats.org/officeDocument/2006/relationships/customXml" Target="../ink/ink66.xml"/><Relationship Id="rId29" Type="http://schemas.openxmlformats.org/officeDocument/2006/relationships/image" Target="../media/image71.png"/><Relationship Id="rId11" Type="http://schemas.openxmlformats.org/officeDocument/2006/relationships/image" Target="../media/image62.png"/><Relationship Id="rId24" Type="http://schemas.openxmlformats.org/officeDocument/2006/relationships/customXml" Target="../ink/ink70.xml"/><Relationship Id="rId32" Type="http://schemas.openxmlformats.org/officeDocument/2006/relationships/customXml" Target="../ink/ink74.xml"/><Relationship Id="rId37" Type="http://schemas.openxmlformats.org/officeDocument/2006/relationships/image" Target="../media/image75.png"/><Relationship Id="rId40" Type="http://schemas.openxmlformats.org/officeDocument/2006/relationships/customXml" Target="../ink/ink78.xml"/><Relationship Id="rId45" Type="http://schemas.openxmlformats.org/officeDocument/2006/relationships/customXml" Target="../ink/ink81.xml"/><Relationship Id="rId5" Type="http://schemas.openxmlformats.org/officeDocument/2006/relationships/image" Target="../media/image58.png"/><Relationship Id="rId15" Type="http://schemas.openxmlformats.org/officeDocument/2006/relationships/image" Target="../media/image64.png"/><Relationship Id="rId23" Type="http://schemas.openxmlformats.org/officeDocument/2006/relationships/image" Target="../media/image68.png"/><Relationship Id="rId28" Type="http://schemas.openxmlformats.org/officeDocument/2006/relationships/customXml" Target="../ink/ink72.xml"/><Relationship Id="rId36" Type="http://schemas.openxmlformats.org/officeDocument/2006/relationships/customXml" Target="../ink/ink76.xml"/><Relationship Id="rId49" Type="http://schemas.openxmlformats.org/officeDocument/2006/relationships/customXml" Target="../ink/ink83.xml"/><Relationship Id="rId10" Type="http://schemas.openxmlformats.org/officeDocument/2006/relationships/customXml" Target="../ink/ink63.xml"/><Relationship Id="rId19" Type="http://schemas.openxmlformats.org/officeDocument/2006/relationships/image" Target="../media/image66.png"/><Relationship Id="rId31" Type="http://schemas.openxmlformats.org/officeDocument/2006/relationships/image" Target="../media/image72.png"/><Relationship Id="rId44" Type="http://schemas.openxmlformats.org/officeDocument/2006/relationships/customXml" Target="../ink/ink80.xml"/><Relationship Id="rId4" Type="http://schemas.openxmlformats.org/officeDocument/2006/relationships/image" Target="../media/image57.png"/><Relationship Id="rId9" Type="http://schemas.openxmlformats.org/officeDocument/2006/relationships/image" Target="../media/image61.png"/><Relationship Id="rId14" Type="http://schemas.openxmlformats.org/officeDocument/2006/relationships/customXml" Target="../ink/ink65.xml"/><Relationship Id="rId22" Type="http://schemas.openxmlformats.org/officeDocument/2006/relationships/customXml" Target="../ink/ink69.xml"/><Relationship Id="rId27" Type="http://schemas.openxmlformats.org/officeDocument/2006/relationships/image" Target="../media/image70.png"/><Relationship Id="rId30" Type="http://schemas.openxmlformats.org/officeDocument/2006/relationships/customXml" Target="../ink/ink73.xml"/><Relationship Id="rId35" Type="http://schemas.openxmlformats.org/officeDocument/2006/relationships/image" Target="../media/image74.png"/><Relationship Id="rId43" Type="http://schemas.openxmlformats.org/officeDocument/2006/relationships/image" Target="../media/image78.png"/><Relationship Id="rId48" Type="http://schemas.openxmlformats.org/officeDocument/2006/relationships/image" Target="../media/image80.png"/><Relationship Id="rId8" Type="http://schemas.openxmlformats.org/officeDocument/2006/relationships/customXml" Target="../ink/ink62.xml"/><Relationship Id="rId3" Type="http://schemas.openxmlformats.org/officeDocument/2006/relationships/image" Target="../media/image56.png"/><Relationship Id="rId12" Type="http://schemas.openxmlformats.org/officeDocument/2006/relationships/customXml" Target="../ink/ink64.xml"/><Relationship Id="rId17" Type="http://schemas.openxmlformats.org/officeDocument/2006/relationships/image" Target="../media/image65.png"/><Relationship Id="rId25" Type="http://schemas.openxmlformats.org/officeDocument/2006/relationships/image" Target="../media/image69.png"/><Relationship Id="rId33" Type="http://schemas.openxmlformats.org/officeDocument/2006/relationships/image" Target="../media/image73.png"/><Relationship Id="rId38" Type="http://schemas.openxmlformats.org/officeDocument/2006/relationships/customXml" Target="../ink/ink77.xml"/><Relationship Id="rId46" Type="http://schemas.openxmlformats.org/officeDocument/2006/relationships/image" Target="../media/image79.png"/><Relationship Id="rId20" Type="http://schemas.openxmlformats.org/officeDocument/2006/relationships/customXml" Target="../ink/ink68.xml"/><Relationship Id="rId41" Type="http://schemas.openxmlformats.org/officeDocument/2006/relationships/image" Target="../media/image7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9.png"/></Relationships>
</file>

<file path=ppt/slides/_rels/slide2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3.png"/><Relationship Id="rId18" Type="http://schemas.openxmlformats.org/officeDocument/2006/relationships/customXml" Target="../ink/ink89.xml"/><Relationship Id="rId26" Type="http://schemas.openxmlformats.org/officeDocument/2006/relationships/customXml" Target="../ink/ink93.xml"/><Relationship Id="rId39" Type="http://schemas.openxmlformats.org/officeDocument/2006/relationships/image" Target="../media/image76.png"/><Relationship Id="rId21" Type="http://schemas.openxmlformats.org/officeDocument/2006/relationships/image" Target="../media/image67.png"/><Relationship Id="rId34" Type="http://schemas.openxmlformats.org/officeDocument/2006/relationships/customXml" Target="../ink/ink97.xml"/><Relationship Id="rId42" Type="http://schemas.openxmlformats.org/officeDocument/2006/relationships/customXml" Target="../ink/ink101.xml"/><Relationship Id="rId47" Type="http://schemas.openxmlformats.org/officeDocument/2006/relationships/customXml" Target="../ink/ink104.xml"/><Relationship Id="rId50" Type="http://schemas.openxmlformats.org/officeDocument/2006/relationships/image" Target="../media/image81.png"/><Relationship Id="rId7" Type="http://schemas.openxmlformats.org/officeDocument/2006/relationships/image" Target="../media/image60.png"/><Relationship Id="rId2" Type="http://schemas.openxmlformats.org/officeDocument/2006/relationships/image" Target="../media/image16.png"/><Relationship Id="rId16" Type="http://schemas.openxmlformats.org/officeDocument/2006/relationships/customXml" Target="../ink/ink88.xml"/><Relationship Id="rId29" Type="http://schemas.openxmlformats.org/officeDocument/2006/relationships/image" Target="../media/image71.png"/><Relationship Id="rId11" Type="http://schemas.openxmlformats.org/officeDocument/2006/relationships/image" Target="../media/image62.png"/><Relationship Id="rId24" Type="http://schemas.openxmlformats.org/officeDocument/2006/relationships/customXml" Target="../ink/ink92.xml"/><Relationship Id="rId32" Type="http://schemas.openxmlformats.org/officeDocument/2006/relationships/customXml" Target="../ink/ink96.xml"/><Relationship Id="rId37" Type="http://schemas.openxmlformats.org/officeDocument/2006/relationships/image" Target="../media/image75.png"/><Relationship Id="rId40" Type="http://schemas.openxmlformats.org/officeDocument/2006/relationships/customXml" Target="../ink/ink100.xml"/><Relationship Id="rId45" Type="http://schemas.openxmlformats.org/officeDocument/2006/relationships/customXml" Target="../ink/ink103.xml"/><Relationship Id="rId5" Type="http://schemas.openxmlformats.org/officeDocument/2006/relationships/image" Target="../media/image58.png"/><Relationship Id="rId15" Type="http://schemas.openxmlformats.org/officeDocument/2006/relationships/image" Target="../media/image64.png"/><Relationship Id="rId23" Type="http://schemas.openxmlformats.org/officeDocument/2006/relationships/image" Target="../media/image68.png"/><Relationship Id="rId28" Type="http://schemas.openxmlformats.org/officeDocument/2006/relationships/customXml" Target="../ink/ink94.xml"/><Relationship Id="rId36" Type="http://schemas.openxmlformats.org/officeDocument/2006/relationships/customXml" Target="../ink/ink98.xml"/><Relationship Id="rId49" Type="http://schemas.openxmlformats.org/officeDocument/2006/relationships/customXml" Target="../ink/ink105.xml"/><Relationship Id="rId10" Type="http://schemas.openxmlformats.org/officeDocument/2006/relationships/customXml" Target="../ink/ink85.xml"/><Relationship Id="rId19" Type="http://schemas.openxmlformats.org/officeDocument/2006/relationships/image" Target="../media/image66.png"/><Relationship Id="rId31" Type="http://schemas.openxmlformats.org/officeDocument/2006/relationships/image" Target="../media/image72.png"/><Relationship Id="rId44" Type="http://schemas.openxmlformats.org/officeDocument/2006/relationships/customXml" Target="../ink/ink102.xml"/><Relationship Id="rId4" Type="http://schemas.openxmlformats.org/officeDocument/2006/relationships/image" Target="../media/image57.png"/><Relationship Id="rId9" Type="http://schemas.openxmlformats.org/officeDocument/2006/relationships/image" Target="../media/image61.png"/><Relationship Id="rId14" Type="http://schemas.openxmlformats.org/officeDocument/2006/relationships/customXml" Target="../ink/ink87.xml"/><Relationship Id="rId22" Type="http://schemas.openxmlformats.org/officeDocument/2006/relationships/customXml" Target="../ink/ink91.xml"/><Relationship Id="rId27" Type="http://schemas.openxmlformats.org/officeDocument/2006/relationships/image" Target="../media/image70.png"/><Relationship Id="rId30" Type="http://schemas.openxmlformats.org/officeDocument/2006/relationships/customXml" Target="../ink/ink95.xml"/><Relationship Id="rId35" Type="http://schemas.openxmlformats.org/officeDocument/2006/relationships/image" Target="../media/image74.png"/><Relationship Id="rId43" Type="http://schemas.openxmlformats.org/officeDocument/2006/relationships/image" Target="../media/image78.png"/><Relationship Id="rId48" Type="http://schemas.openxmlformats.org/officeDocument/2006/relationships/image" Target="../media/image80.png"/><Relationship Id="rId8" Type="http://schemas.openxmlformats.org/officeDocument/2006/relationships/customXml" Target="../ink/ink84.xml"/><Relationship Id="rId3" Type="http://schemas.openxmlformats.org/officeDocument/2006/relationships/image" Target="../media/image56.png"/><Relationship Id="rId12" Type="http://schemas.openxmlformats.org/officeDocument/2006/relationships/customXml" Target="../ink/ink86.xml"/><Relationship Id="rId17" Type="http://schemas.openxmlformats.org/officeDocument/2006/relationships/image" Target="../media/image65.png"/><Relationship Id="rId25" Type="http://schemas.openxmlformats.org/officeDocument/2006/relationships/image" Target="../media/image69.png"/><Relationship Id="rId33" Type="http://schemas.openxmlformats.org/officeDocument/2006/relationships/image" Target="../media/image73.png"/><Relationship Id="rId38" Type="http://schemas.openxmlformats.org/officeDocument/2006/relationships/customXml" Target="../ink/ink99.xml"/><Relationship Id="rId46" Type="http://schemas.openxmlformats.org/officeDocument/2006/relationships/image" Target="../media/image79.png"/><Relationship Id="rId20" Type="http://schemas.openxmlformats.org/officeDocument/2006/relationships/customXml" Target="../ink/ink90.xml"/><Relationship Id="rId41" Type="http://schemas.openxmlformats.org/officeDocument/2006/relationships/image" Target="../media/image7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17" Type="http://schemas.openxmlformats.org/officeDocument/2006/relationships/image" Target="../media/image139.png"/><Relationship Id="rId21" Type="http://schemas.openxmlformats.org/officeDocument/2006/relationships/image" Target="../media/image91.png"/><Relationship Id="rId42" Type="http://schemas.openxmlformats.org/officeDocument/2006/relationships/customXml" Target="../ink/ink126.xml"/><Relationship Id="rId63" Type="http://schemas.openxmlformats.org/officeDocument/2006/relationships/image" Target="../media/image112.png"/><Relationship Id="rId84" Type="http://schemas.openxmlformats.org/officeDocument/2006/relationships/customXml" Target="../ink/ink147.xml"/><Relationship Id="rId16" Type="http://schemas.openxmlformats.org/officeDocument/2006/relationships/customXml" Target="../ink/ink113.xml"/><Relationship Id="rId107" Type="http://schemas.openxmlformats.org/officeDocument/2006/relationships/image" Target="../media/image134.png"/><Relationship Id="rId11" Type="http://schemas.openxmlformats.org/officeDocument/2006/relationships/image" Target="../media/image86.png"/><Relationship Id="rId32" Type="http://schemas.openxmlformats.org/officeDocument/2006/relationships/customXml" Target="../ink/ink121.xml"/><Relationship Id="rId37" Type="http://schemas.openxmlformats.org/officeDocument/2006/relationships/image" Target="../media/image99.png"/><Relationship Id="rId53" Type="http://schemas.openxmlformats.org/officeDocument/2006/relationships/image" Target="../media/image107.png"/><Relationship Id="rId58" Type="http://schemas.openxmlformats.org/officeDocument/2006/relationships/customXml" Target="../ink/ink134.xml"/><Relationship Id="rId74" Type="http://schemas.openxmlformats.org/officeDocument/2006/relationships/customXml" Target="../ink/ink142.xml"/><Relationship Id="rId79" Type="http://schemas.openxmlformats.org/officeDocument/2006/relationships/image" Target="../media/image120.png"/><Relationship Id="rId102" Type="http://schemas.openxmlformats.org/officeDocument/2006/relationships/customXml" Target="../ink/ink156.xml"/><Relationship Id="rId123" Type="http://schemas.openxmlformats.org/officeDocument/2006/relationships/image" Target="../media/image142.png"/><Relationship Id="rId128" Type="http://schemas.openxmlformats.org/officeDocument/2006/relationships/customXml" Target="../ink/ink169.xml"/><Relationship Id="rId5" Type="http://schemas.openxmlformats.org/officeDocument/2006/relationships/image" Target="../media/image83.png"/><Relationship Id="rId90" Type="http://schemas.openxmlformats.org/officeDocument/2006/relationships/customXml" Target="../ink/ink150.xml"/><Relationship Id="rId95" Type="http://schemas.openxmlformats.org/officeDocument/2006/relationships/image" Target="../media/image128.png"/><Relationship Id="rId22" Type="http://schemas.openxmlformats.org/officeDocument/2006/relationships/customXml" Target="../ink/ink116.xml"/><Relationship Id="rId27" Type="http://schemas.openxmlformats.org/officeDocument/2006/relationships/image" Target="../media/image94.png"/><Relationship Id="rId43" Type="http://schemas.openxmlformats.org/officeDocument/2006/relationships/image" Target="../media/image102.png"/><Relationship Id="rId48" Type="http://schemas.openxmlformats.org/officeDocument/2006/relationships/customXml" Target="../ink/ink129.xml"/><Relationship Id="rId64" Type="http://schemas.openxmlformats.org/officeDocument/2006/relationships/customXml" Target="../ink/ink137.xml"/><Relationship Id="rId69" Type="http://schemas.openxmlformats.org/officeDocument/2006/relationships/image" Target="../media/image115.png"/><Relationship Id="rId113" Type="http://schemas.openxmlformats.org/officeDocument/2006/relationships/image" Target="../media/image137.png"/><Relationship Id="rId118" Type="http://schemas.openxmlformats.org/officeDocument/2006/relationships/customXml" Target="../ink/ink164.xml"/><Relationship Id="rId134" Type="http://schemas.openxmlformats.org/officeDocument/2006/relationships/image" Target="../media/image149.png"/><Relationship Id="rId80" Type="http://schemas.openxmlformats.org/officeDocument/2006/relationships/customXml" Target="../ink/ink145.xml"/><Relationship Id="rId85" Type="http://schemas.openxmlformats.org/officeDocument/2006/relationships/image" Target="../media/image123.png"/><Relationship Id="rId12" Type="http://schemas.openxmlformats.org/officeDocument/2006/relationships/customXml" Target="../ink/ink111.xml"/><Relationship Id="rId17" Type="http://schemas.openxmlformats.org/officeDocument/2006/relationships/image" Target="../media/image89.png"/><Relationship Id="rId33" Type="http://schemas.openxmlformats.org/officeDocument/2006/relationships/image" Target="../media/image97.png"/><Relationship Id="rId38" Type="http://schemas.openxmlformats.org/officeDocument/2006/relationships/customXml" Target="../ink/ink124.xml"/><Relationship Id="rId59" Type="http://schemas.openxmlformats.org/officeDocument/2006/relationships/image" Target="../media/image110.png"/><Relationship Id="rId103" Type="http://schemas.openxmlformats.org/officeDocument/2006/relationships/image" Target="../media/image132.png"/><Relationship Id="rId108" Type="http://schemas.openxmlformats.org/officeDocument/2006/relationships/customXml" Target="../ink/ink159.xml"/><Relationship Id="rId124" Type="http://schemas.openxmlformats.org/officeDocument/2006/relationships/customXml" Target="../ink/ink167.xml"/><Relationship Id="rId129" Type="http://schemas.openxmlformats.org/officeDocument/2006/relationships/image" Target="../media/image145.png"/><Relationship Id="rId54" Type="http://schemas.openxmlformats.org/officeDocument/2006/relationships/customXml" Target="../ink/ink132.xml"/><Relationship Id="rId70" Type="http://schemas.openxmlformats.org/officeDocument/2006/relationships/customXml" Target="../ink/ink140.xml"/><Relationship Id="rId75" Type="http://schemas.openxmlformats.org/officeDocument/2006/relationships/image" Target="../media/image118.png"/><Relationship Id="rId91" Type="http://schemas.openxmlformats.org/officeDocument/2006/relationships/image" Target="../media/image126.png"/><Relationship Id="rId96" Type="http://schemas.openxmlformats.org/officeDocument/2006/relationships/customXml" Target="../ink/ink153.xml"/><Relationship Id="rId1" Type="http://schemas.openxmlformats.org/officeDocument/2006/relationships/slideLayout" Target="../slideLayouts/slideLayout5.xml"/><Relationship Id="rId6" Type="http://schemas.openxmlformats.org/officeDocument/2006/relationships/customXml" Target="../ink/ink108.xml"/><Relationship Id="rId23" Type="http://schemas.openxmlformats.org/officeDocument/2006/relationships/image" Target="../media/image92.png"/><Relationship Id="rId28" Type="http://schemas.openxmlformats.org/officeDocument/2006/relationships/customXml" Target="../ink/ink119.xml"/><Relationship Id="rId49" Type="http://schemas.openxmlformats.org/officeDocument/2006/relationships/image" Target="../media/image105.png"/><Relationship Id="rId114" Type="http://schemas.openxmlformats.org/officeDocument/2006/relationships/customXml" Target="../ink/ink162.xml"/><Relationship Id="rId119" Type="http://schemas.openxmlformats.org/officeDocument/2006/relationships/image" Target="../media/image140.png"/><Relationship Id="rId44" Type="http://schemas.openxmlformats.org/officeDocument/2006/relationships/customXml" Target="../ink/ink127.xml"/><Relationship Id="rId60" Type="http://schemas.openxmlformats.org/officeDocument/2006/relationships/customXml" Target="../ink/ink135.xml"/><Relationship Id="rId65" Type="http://schemas.openxmlformats.org/officeDocument/2006/relationships/image" Target="../media/image113.png"/><Relationship Id="rId81" Type="http://schemas.openxmlformats.org/officeDocument/2006/relationships/image" Target="../media/image121.png"/><Relationship Id="rId86" Type="http://schemas.openxmlformats.org/officeDocument/2006/relationships/customXml" Target="../ink/ink148.xml"/><Relationship Id="rId130" Type="http://schemas.openxmlformats.org/officeDocument/2006/relationships/customXml" Target="../ink/ink170.xml"/><Relationship Id="rId13" Type="http://schemas.openxmlformats.org/officeDocument/2006/relationships/image" Target="../media/image87.png"/><Relationship Id="rId18" Type="http://schemas.openxmlformats.org/officeDocument/2006/relationships/customXml" Target="../ink/ink114.xml"/><Relationship Id="rId39" Type="http://schemas.openxmlformats.org/officeDocument/2006/relationships/image" Target="../media/image100.png"/><Relationship Id="rId109" Type="http://schemas.openxmlformats.org/officeDocument/2006/relationships/image" Target="../media/image135.png"/><Relationship Id="rId34" Type="http://schemas.openxmlformats.org/officeDocument/2006/relationships/customXml" Target="../ink/ink122.xml"/><Relationship Id="rId50" Type="http://schemas.openxmlformats.org/officeDocument/2006/relationships/customXml" Target="../ink/ink130.xml"/><Relationship Id="rId55" Type="http://schemas.openxmlformats.org/officeDocument/2006/relationships/image" Target="../media/image108.png"/><Relationship Id="rId76" Type="http://schemas.openxmlformats.org/officeDocument/2006/relationships/customXml" Target="../ink/ink143.xml"/><Relationship Id="rId97" Type="http://schemas.openxmlformats.org/officeDocument/2006/relationships/image" Target="../media/image129.png"/><Relationship Id="rId104" Type="http://schemas.openxmlformats.org/officeDocument/2006/relationships/customXml" Target="../ink/ink157.xml"/><Relationship Id="rId120" Type="http://schemas.openxmlformats.org/officeDocument/2006/relationships/customXml" Target="../ink/ink165.xml"/><Relationship Id="rId125" Type="http://schemas.openxmlformats.org/officeDocument/2006/relationships/image" Target="../media/image143.png"/><Relationship Id="rId7" Type="http://schemas.openxmlformats.org/officeDocument/2006/relationships/image" Target="../media/image84.png"/><Relationship Id="rId71" Type="http://schemas.openxmlformats.org/officeDocument/2006/relationships/image" Target="../media/image116.png"/><Relationship Id="rId92" Type="http://schemas.openxmlformats.org/officeDocument/2006/relationships/customXml" Target="../ink/ink151.xml"/><Relationship Id="rId2" Type="http://schemas.openxmlformats.org/officeDocument/2006/relationships/customXml" Target="../ink/ink106.xml"/><Relationship Id="rId29" Type="http://schemas.openxmlformats.org/officeDocument/2006/relationships/image" Target="../media/image95.png"/><Relationship Id="rId24" Type="http://schemas.openxmlformats.org/officeDocument/2006/relationships/customXml" Target="../ink/ink117.xml"/><Relationship Id="rId40" Type="http://schemas.openxmlformats.org/officeDocument/2006/relationships/customXml" Target="../ink/ink125.xml"/><Relationship Id="rId45" Type="http://schemas.openxmlformats.org/officeDocument/2006/relationships/image" Target="../media/image103.png"/><Relationship Id="rId66" Type="http://schemas.openxmlformats.org/officeDocument/2006/relationships/customXml" Target="../ink/ink138.xml"/><Relationship Id="rId87" Type="http://schemas.openxmlformats.org/officeDocument/2006/relationships/image" Target="../media/image124.png"/><Relationship Id="rId110" Type="http://schemas.openxmlformats.org/officeDocument/2006/relationships/customXml" Target="../ink/ink160.xml"/><Relationship Id="rId115" Type="http://schemas.openxmlformats.org/officeDocument/2006/relationships/image" Target="../media/image138.png"/><Relationship Id="rId131" Type="http://schemas.openxmlformats.org/officeDocument/2006/relationships/image" Target="../media/image146.png"/><Relationship Id="rId61" Type="http://schemas.openxmlformats.org/officeDocument/2006/relationships/image" Target="../media/image111.png"/><Relationship Id="rId82" Type="http://schemas.openxmlformats.org/officeDocument/2006/relationships/customXml" Target="../ink/ink146.xml"/><Relationship Id="rId19" Type="http://schemas.openxmlformats.org/officeDocument/2006/relationships/image" Target="../media/image90.png"/><Relationship Id="rId14" Type="http://schemas.openxmlformats.org/officeDocument/2006/relationships/customXml" Target="../ink/ink112.xml"/><Relationship Id="rId30" Type="http://schemas.openxmlformats.org/officeDocument/2006/relationships/customXml" Target="../ink/ink120.xml"/><Relationship Id="rId35" Type="http://schemas.openxmlformats.org/officeDocument/2006/relationships/image" Target="../media/image98.png"/><Relationship Id="rId56" Type="http://schemas.openxmlformats.org/officeDocument/2006/relationships/customXml" Target="../ink/ink133.xml"/><Relationship Id="rId77" Type="http://schemas.openxmlformats.org/officeDocument/2006/relationships/image" Target="../media/image119.png"/><Relationship Id="rId100" Type="http://schemas.openxmlformats.org/officeDocument/2006/relationships/customXml" Target="../ink/ink155.xml"/><Relationship Id="rId105" Type="http://schemas.openxmlformats.org/officeDocument/2006/relationships/image" Target="../media/image133.png"/><Relationship Id="rId126" Type="http://schemas.openxmlformats.org/officeDocument/2006/relationships/customXml" Target="../ink/ink168.xml"/><Relationship Id="rId8" Type="http://schemas.openxmlformats.org/officeDocument/2006/relationships/customXml" Target="../ink/ink109.xml"/><Relationship Id="rId51" Type="http://schemas.openxmlformats.org/officeDocument/2006/relationships/image" Target="../media/image106.png"/><Relationship Id="rId72" Type="http://schemas.openxmlformats.org/officeDocument/2006/relationships/customXml" Target="../ink/ink141.xml"/><Relationship Id="rId93" Type="http://schemas.openxmlformats.org/officeDocument/2006/relationships/image" Target="../media/image127.png"/><Relationship Id="rId98" Type="http://schemas.openxmlformats.org/officeDocument/2006/relationships/customXml" Target="../ink/ink154.xml"/><Relationship Id="rId121" Type="http://schemas.openxmlformats.org/officeDocument/2006/relationships/image" Target="../media/image141.png"/><Relationship Id="rId3" Type="http://schemas.openxmlformats.org/officeDocument/2006/relationships/image" Target="../media/image82.png"/><Relationship Id="rId25" Type="http://schemas.openxmlformats.org/officeDocument/2006/relationships/image" Target="../media/image93.png"/><Relationship Id="rId46" Type="http://schemas.openxmlformats.org/officeDocument/2006/relationships/customXml" Target="../ink/ink128.xml"/><Relationship Id="rId67" Type="http://schemas.openxmlformats.org/officeDocument/2006/relationships/image" Target="../media/image114.png"/><Relationship Id="rId116" Type="http://schemas.openxmlformats.org/officeDocument/2006/relationships/customXml" Target="../ink/ink163.xml"/><Relationship Id="rId20" Type="http://schemas.openxmlformats.org/officeDocument/2006/relationships/customXml" Target="../ink/ink115.xml"/><Relationship Id="rId41" Type="http://schemas.openxmlformats.org/officeDocument/2006/relationships/image" Target="../media/image101.png"/><Relationship Id="rId62" Type="http://schemas.openxmlformats.org/officeDocument/2006/relationships/customXml" Target="../ink/ink136.xml"/><Relationship Id="rId83" Type="http://schemas.openxmlformats.org/officeDocument/2006/relationships/image" Target="../media/image122.png"/><Relationship Id="rId88" Type="http://schemas.openxmlformats.org/officeDocument/2006/relationships/customXml" Target="../ink/ink149.xml"/><Relationship Id="rId111" Type="http://schemas.openxmlformats.org/officeDocument/2006/relationships/image" Target="../media/image136.png"/><Relationship Id="rId132" Type="http://schemas.openxmlformats.org/officeDocument/2006/relationships/image" Target="../media/image147.png"/><Relationship Id="rId15" Type="http://schemas.openxmlformats.org/officeDocument/2006/relationships/image" Target="../media/image88.png"/><Relationship Id="rId36" Type="http://schemas.openxmlformats.org/officeDocument/2006/relationships/customXml" Target="../ink/ink123.xml"/><Relationship Id="rId57" Type="http://schemas.openxmlformats.org/officeDocument/2006/relationships/image" Target="../media/image109.png"/><Relationship Id="rId106" Type="http://schemas.openxmlformats.org/officeDocument/2006/relationships/customXml" Target="../ink/ink158.xml"/><Relationship Id="rId127" Type="http://schemas.openxmlformats.org/officeDocument/2006/relationships/image" Target="../media/image144.png"/><Relationship Id="rId10" Type="http://schemas.openxmlformats.org/officeDocument/2006/relationships/customXml" Target="../ink/ink110.xml"/><Relationship Id="rId31" Type="http://schemas.openxmlformats.org/officeDocument/2006/relationships/image" Target="../media/image96.png"/><Relationship Id="rId52" Type="http://schemas.openxmlformats.org/officeDocument/2006/relationships/customXml" Target="../ink/ink131.xml"/><Relationship Id="rId73" Type="http://schemas.openxmlformats.org/officeDocument/2006/relationships/image" Target="../media/image117.png"/><Relationship Id="rId78" Type="http://schemas.openxmlformats.org/officeDocument/2006/relationships/customXml" Target="../ink/ink144.xml"/><Relationship Id="rId94" Type="http://schemas.openxmlformats.org/officeDocument/2006/relationships/customXml" Target="../ink/ink152.xml"/><Relationship Id="rId99" Type="http://schemas.openxmlformats.org/officeDocument/2006/relationships/image" Target="../media/image130.png"/><Relationship Id="rId101" Type="http://schemas.openxmlformats.org/officeDocument/2006/relationships/image" Target="../media/image131.png"/><Relationship Id="rId122" Type="http://schemas.openxmlformats.org/officeDocument/2006/relationships/customXml" Target="../ink/ink166.xml"/><Relationship Id="rId4" Type="http://schemas.openxmlformats.org/officeDocument/2006/relationships/customXml" Target="../ink/ink107.xml"/><Relationship Id="rId9" Type="http://schemas.openxmlformats.org/officeDocument/2006/relationships/image" Target="../media/image85.png"/><Relationship Id="rId26" Type="http://schemas.openxmlformats.org/officeDocument/2006/relationships/customXml" Target="../ink/ink118.xml"/><Relationship Id="rId47" Type="http://schemas.openxmlformats.org/officeDocument/2006/relationships/image" Target="../media/image104.png"/><Relationship Id="rId68" Type="http://schemas.openxmlformats.org/officeDocument/2006/relationships/customXml" Target="../ink/ink139.xml"/><Relationship Id="rId89" Type="http://schemas.openxmlformats.org/officeDocument/2006/relationships/image" Target="../media/image125.png"/><Relationship Id="rId112" Type="http://schemas.openxmlformats.org/officeDocument/2006/relationships/customXml" Target="../ink/ink161.xml"/><Relationship Id="rId133" Type="http://schemas.openxmlformats.org/officeDocument/2006/relationships/image" Target="../media/image14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156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54.jpeg"/><Relationship Id="rId5" Type="http://schemas.openxmlformats.org/officeDocument/2006/relationships/image" Target="../media/image154.png"/><Relationship Id="rId4" Type="http://schemas.openxmlformats.org/officeDocument/2006/relationships/image" Target="../media/image15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156.pn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154.jpeg"/><Relationship Id="rId5" Type="http://schemas.openxmlformats.org/officeDocument/2006/relationships/image" Target="../media/image154.png"/><Relationship Id="rId4" Type="http://schemas.openxmlformats.org/officeDocument/2006/relationships/image" Target="../media/image153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7.png"/><Relationship Id="rId2" Type="http://schemas.openxmlformats.org/officeDocument/2006/relationships/image" Target="../media/image155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0.png"/><Relationship Id="rId4" Type="http://schemas.openxmlformats.org/officeDocument/2006/relationships/image" Target="../media/image15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png"/><Relationship Id="rId7" Type="http://schemas.openxmlformats.org/officeDocument/2006/relationships/image" Target="../media/image167.png"/><Relationship Id="rId2" Type="http://schemas.openxmlformats.org/officeDocument/2006/relationships/image" Target="../media/image16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6.png"/><Relationship Id="rId5" Type="http://schemas.openxmlformats.org/officeDocument/2006/relationships/image" Target="../media/image164.png"/><Relationship Id="rId4" Type="http://schemas.openxmlformats.org/officeDocument/2006/relationships/image" Target="../media/image163.png"/></Relationships>
</file>

<file path=ppt/slides/_rels/slide3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9.png"/><Relationship Id="rId3" Type="http://schemas.openxmlformats.org/officeDocument/2006/relationships/image" Target="../media/image165.jpeg"/><Relationship Id="rId12" Type="http://schemas.openxmlformats.org/officeDocument/2006/relationships/customXml" Target="../ink/ink171.xml"/><Relationship Id="rId2" Type="http://schemas.openxmlformats.org/officeDocument/2006/relationships/image" Target="../media/image164.jpeg"/><Relationship Id="rId1" Type="http://schemas.openxmlformats.org/officeDocument/2006/relationships/slideLayout" Target="../slideLayouts/slideLayout5.xml"/><Relationship Id="rId11" Type="http://schemas.openxmlformats.org/officeDocument/2006/relationships/image" Target="../media/image175.png"/><Relationship Id="rId5" Type="http://schemas.openxmlformats.org/officeDocument/2006/relationships/image" Target="../media/image167.jpg"/><Relationship Id="rId15" Type="http://schemas.openxmlformats.org/officeDocument/2006/relationships/image" Target="../media/image170.png"/><Relationship Id="rId10" Type="http://schemas.openxmlformats.org/officeDocument/2006/relationships/image" Target="../media/image174.png"/><Relationship Id="rId4" Type="http://schemas.openxmlformats.org/officeDocument/2006/relationships/image" Target="../media/image166.tif"/><Relationship Id="rId14" Type="http://schemas.openxmlformats.org/officeDocument/2006/relationships/customXml" Target="../ink/ink17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8.png"/><Relationship Id="rId3" Type="http://schemas.openxmlformats.org/officeDocument/2006/relationships/image" Target="../media/image164.jpeg"/><Relationship Id="rId7" Type="http://schemas.openxmlformats.org/officeDocument/2006/relationships/customXml" Target="../ink/ink173.xml"/><Relationship Id="rId12" Type="http://schemas.openxmlformats.org/officeDocument/2006/relationships/image" Target="../media/image175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5.xml"/><Relationship Id="rId6" Type="http://schemas.openxmlformats.org/officeDocument/2006/relationships/image" Target="../media/image167.jpg"/><Relationship Id="rId11" Type="http://schemas.openxmlformats.org/officeDocument/2006/relationships/image" Target="../media/image174.png"/><Relationship Id="rId5" Type="http://schemas.openxmlformats.org/officeDocument/2006/relationships/image" Target="../media/image166.tif"/><Relationship Id="rId10" Type="http://schemas.openxmlformats.org/officeDocument/2006/relationships/image" Target="../media/image1690.png"/><Relationship Id="rId4" Type="http://schemas.openxmlformats.org/officeDocument/2006/relationships/image" Target="../media/image165.jpeg"/><Relationship Id="rId9" Type="http://schemas.openxmlformats.org/officeDocument/2006/relationships/customXml" Target="../ink/ink17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2.png"/><Relationship Id="rId2" Type="http://schemas.openxmlformats.org/officeDocument/2006/relationships/image" Target="../media/image17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9.png"/><Relationship Id="rId4" Type="http://schemas.openxmlformats.org/officeDocument/2006/relationships/image" Target="../media/image178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6.png"/><Relationship Id="rId2" Type="http://schemas.openxmlformats.org/officeDocument/2006/relationships/image" Target="../media/image17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7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1.png"/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2.png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customXml" Target="../ink/ink177.xml"/><Relationship Id="rId13" Type="http://schemas.openxmlformats.org/officeDocument/2006/relationships/image" Target="../media/image191.png"/><Relationship Id="rId3" Type="http://schemas.openxmlformats.org/officeDocument/2006/relationships/hyperlink" Target="https://doi.org/10.1103/PhysRevApplied.16.024025" TargetMode="External"/><Relationship Id="rId7" Type="http://schemas.openxmlformats.org/officeDocument/2006/relationships/image" Target="../media/image188.png"/><Relationship Id="rId12" Type="http://schemas.openxmlformats.org/officeDocument/2006/relationships/customXml" Target="../ink/ink179.xml"/><Relationship Id="rId17" Type="http://schemas.openxmlformats.org/officeDocument/2006/relationships/image" Target="../media/image193.png"/><Relationship Id="rId2" Type="http://schemas.openxmlformats.org/officeDocument/2006/relationships/image" Target="../media/image183.png"/><Relationship Id="rId16" Type="http://schemas.openxmlformats.org/officeDocument/2006/relationships/customXml" Target="../ink/ink181.xml"/><Relationship Id="rId1" Type="http://schemas.openxmlformats.org/officeDocument/2006/relationships/slideLayout" Target="../slideLayouts/slideLayout5.xml"/><Relationship Id="rId6" Type="http://schemas.openxmlformats.org/officeDocument/2006/relationships/customXml" Target="../ink/ink176.xml"/><Relationship Id="rId11" Type="http://schemas.openxmlformats.org/officeDocument/2006/relationships/image" Target="../media/image190.png"/><Relationship Id="rId5" Type="http://schemas.openxmlformats.org/officeDocument/2006/relationships/image" Target="../media/image187.png"/><Relationship Id="rId15" Type="http://schemas.openxmlformats.org/officeDocument/2006/relationships/image" Target="../media/image192.png"/><Relationship Id="rId10" Type="http://schemas.openxmlformats.org/officeDocument/2006/relationships/customXml" Target="../ink/ink178.xml"/><Relationship Id="rId4" Type="http://schemas.openxmlformats.org/officeDocument/2006/relationships/customXml" Target="../ink/ink175.xml"/><Relationship Id="rId9" Type="http://schemas.openxmlformats.org/officeDocument/2006/relationships/image" Target="../media/image189.png"/><Relationship Id="rId14" Type="http://schemas.openxmlformats.org/officeDocument/2006/relationships/customXml" Target="../ink/ink180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5.png"/><Relationship Id="rId2" Type="http://schemas.openxmlformats.org/officeDocument/2006/relationships/image" Target="../media/image18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5.png"/><Relationship Id="rId5" Type="http://schemas.openxmlformats.org/officeDocument/2006/relationships/image" Target="../media/image194.png"/><Relationship Id="rId4" Type="http://schemas.openxmlformats.org/officeDocument/2006/relationships/image" Target="../media/image186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6.png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7.emf"/><Relationship Id="rId2" Type="http://schemas.openxmlformats.org/officeDocument/2006/relationships/image" Target="../media/image1680.png"/><Relationship Id="rId1" Type="http://schemas.openxmlformats.org/officeDocument/2006/relationships/slideLayout" Target="../slideLayouts/slideLayout1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22323/1.449.0567" TargetMode="External"/><Relationship Id="rId2" Type="http://schemas.openxmlformats.org/officeDocument/2006/relationships/image" Target="../media/image198.png"/><Relationship Id="rId1" Type="http://schemas.openxmlformats.org/officeDocument/2006/relationships/slideLayout" Target="../slideLayouts/slideLayout11.xml"/><Relationship Id="rId4" Type="http://schemas.openxmlformats.org/officeDocument/2006/relationships/hyperlink" Target="https://doi.org/10.22323/1.398.0801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9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customXml" Target="../ink/ink1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13" Type="http://schemas.openxmlformats.org/officeDocument/2006/relationships/image" Target="../media/image14.pn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12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11" Type="http://schemas.openxmlformats.org/officeDocument/2006/relationships/image" Target="../media/image12.png"/><Relationship Id="rId5" Type="http://schemas.openxmlformats.org/officeDocument/2006/relationships/customXml" Target="../ink/ink2.xml"/><Relationship Id="rId10" Type="http://schemas.openxmlformats.org/officeDocument/2006/relationships/image" Target="../media/image11.png"/><Relationship Id="rId4" Type="http://schemas.openxmlformats.org/officeDocument/2006/relationships/image" Target="../media/image7.png"/><Relationship Id="rId9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customXml" Target="../ink/ink5.xml"/><Relationship Id="rId13" Type="http://schemas.openxmlformats.org/officeDocument/2006/relationships/image" Target="../media/image14.pn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12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11" Type="http://schemas.openxmlformats.org/officeDocument/2006/relationships/image" Target="../media/image12.png"/><Relationship Id="rId5" Type="http://schemas.openxmlformats.org/officeDocument/2006/relationships/customXml" Target="../ink/ink4.xml"/><Relationship Id="rId10" Type="http://schemas.openxmlformats.org/officeDocument/2006/relationships/image" Target="../media/image11.png"/><Relationship Id="rId4" Type="http://schemas.openxmlformats.org/officeDocument/2006/relationships/image" Target="../media/image7.png"/><Relationship Id="rId9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9E7A5FA-312B-3A4A-8984-EB2A11FAD4D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4800" dirty="0"/>
              <a:t>Transition Edge Sensors:</a:t>
            </a:r>
            <a:br>
              <a:rPr lang="en-GB" sz="4800" dirty="0"/>
            </a:br>
            <a:r>
              <a:rPr lang="en-GB" sz="4000" dirty="0">
                <a:solidFill>
                  <a:srgbClr val="E35D50"/>
                </a:solidFill>
              </a:rPr>
              <a:t>From First Principles to Applications in Particle Detection and Quantum Technologies</a:t>
            </a:r>
            <a:endParaRPr lang="en-DE" sz="4800" dirty="0">
              <a:solidFill>
                <a:srgbClr val="E35D50"/>
              </a:solidFill>
            </a:endParaRP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C3B401EF-AF04-4A8B-670E-E86F8C17DF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7" y="3415381"/>
            <a:ext cx="11376025" cy="1525787"/>
          </a:xfrm>
        </p:spPr>
        <p:txBody>
          <a:bodyPr/>
          <a:lstStyle/>
          <a:p>
            <a:pPr algn="l"/>
            <a:r>
              <a:rPr lang="en-US" sz="2400" dirty="0"/>
              <a:t>José Alejandro Rubiera Gimeno</a:t>
            </a:r>
          </a:p>
          <a:p>
            <a:pPr algn="l"/>
            <a:r>
              <a:rPr lang="en-US" sz="2000" dirty="0"/>
              <a:t>Postdoctoral researcher at Helmut-Schmidt-Universität (HSU)</a:t>
            </a:r>
            <a:endParaRPr lang="en-DE" sz="2000" dirty="0"/>
          </a:p>
          <a:p>
            <a:endParaRPr lang="en-DE" dirty="0"/>
          </a:p>
        </p:txBody>
      </p:sp>
      <p:pic>
        <p:nvPicPr>
          <p:cNvPr id="3" name="Picture 2" descr="A blue circle with text and dots&#10;&#10;Description automatically generated">
            <a:extLst>
              <a:ext uri="{FF2B5EF4-FFF2-40B4-BE49-F238E27FC236}">
                <a16:creationId xmlns:a16="http://schemas.microsoft.com/office/drawing/2014/main" id="{188C5F98-04EA-2702-F3EC-82B6A2F064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5224" y="5075936"/>
            <a:ext cx="1525787" cy="1525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49151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324E44-DBE8-FE65-9BC8-C200F35F6C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740D76-1DB7-B1B2-7FCC-90B68E14A4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Nowadays TES physics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754956-F94D-4BDF-E6A6-A5C741C50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| Transition Edge Sensors: From First Principles to Applications in Particle Detection and Quantum Technologies | José Alejandro Rubiera Gimeno, 24.01.2025</a:t>
            </a:r>
            <a:endParaRPr lang="en-US" noProof="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DB96199-82FB-6DE7-6AAD-7EAA095361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685" y="1471440"/>
            <a:ext cx="4662251" cy="3973784"/>
          </a:xfrm>
          <a:prstGeom prst="rect">
            <a:avLst/>
          </a:prstGeom>
        </p:spPr>
      </p:pic>
      <p:sp>
        <p:nvSpPr>
          <p:cNvPr id="16" name="Arrow: Down 15">
            <a:extLst>
              <a:ext uri="{FF2B5EF4-FFF2-40B4-BE49-F238E27FC236}">
                <a16:creationId xmlns:a16="http://schemas.microsoft.com/office/drawing/2014/main" id="{EFC3E138-0AD8-96FD-431A-BAC6E7273F00}"/>
              </a:ext>
            </a:extLst>
          </p:cNvPr>
          <p:cNvSpPr/>
          <p:nvPr/>
        </p:nvSpPr>
        <p:spPr>
          <a:xfrm rot="10800000">
            <a:off x="4098045" y="2263528"/>
            <a:ext cx="288032" cy="576064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D02FDF2-F818-B6E1-F522-287AE0AC55C4}"/>
              </a:ext>
            </a:extLst>
          </p:cNvPr>
          <p:cNvSpPr/>
          <p:nvPr/>
        </p:nvSpPr>
        <p:spPr>
          <a:xfrm>
            <a:off x="3593989" y="2839593"/>
            <a:ext cx="13516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Normal</a:t>
            </a:r>
          </a:p>
          <a:p>
            <a:r>
              <a:rPr lang="en-US" dirty="0"/>
              <a:t>Conduction</a:t>
            </a:r>
            <a:endParaRPr lang="de-DE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B424466-A276-37F3-4B51-37C1449EC319}"/>
              </a:ext>
            </a:extLst>
          </p:cNvPr>
          <p:cNvSpPr/>
          <p:nvPr/>
        </p:nvSpPr>
        <p:spPr>
          <a:xfrm>
            <a:off x="1721781" y="3107914"/>
            <a:ext cx="17281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Super-</a:t>
            </a:r>
          </a:p>
          <a:p>
            <a:r>
              <a:rPr lang="en-US" dirty="0"/>
              <a:t>Conduction</a:t>
            </a:r>
          </a:p>
          <a:p>
            <a:r>
              <a:rPr lang="en-US" dirty="0"/>
              <a:t>region</a:t>
            </a:r>
            <a:endParaRPr lang="de-DE" dirty="0"/>
          </a:p>
        </p:txBody>
      </p:sp>
      <p:sp>
        <p:nvSpPr>
          <p:cNvPr id="19" name="Arrow: Down 18">
            <a:extLst>
              <a:ext uri="{FF2B5EF4-FFF2-40B4-BE49-F238E27FC236}">
                <a16:creationId xmlns:a16="http://schemas.microsoft.com/office/drawing/2014/main" id="{E5F7CBE8-1504-6860-D696-1B968A247BE6}"/>
              </a:ext>
            </a:extLst>
          </p:cNvPr>
          <p:cNvSpPr/>
          <p:nvPr/>
        </p:nvSpPr>
        <p:spPr>
          <a:xfrm>
            <a:off x="2009813" y="4031244"/>
            <a:ext cx="288032" cy="458482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DC5334E-B127-C481-1BCD-09A21174EE14}"/>
              </a:ext>
            </a:extLst>
          </p:cNvPr>
          <p:cNvSpPr/>
          <p:nvPr/>
        </p:nvSpPr>
        <p:spPr>
          <a:xfrm>
            <a:off x="3053746" y="3692433"/>
            <a:ext cx="106018" cy="106017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7168573-DC20-D08B-1BA8-7596D4093F8C}"/>
              </a:ext>
            </a:extLst>
          </p:cNvPr>
          <p:cNvSpPr/>
          <p:nvPr/>
        </p:nvSpPr>
        <p:spPr>
          <a:xfrm>
            <a:off x="335360" y="6042774"/>
            <a:ext cx="473951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rgbClr val="333333"/>
                </a:solidFill>
                <a:latin typeface="Arial" panose="020B0604020202020204" pitchFamily="34" charset="0"/>
              </a:rPr>
              <a:t>K. Irwin, G. Hilton, Transition-edge sensors, in: Cryogenic Particle Detection, Springer Berlin Heidelberg, Berlin, Heidelberg, 2005, pp. 63–150, http://dx.doi.org/10.1007/10933596_3.</a:t>
            </a:r>
            <a:endParaRPr lang="de-DE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17F00AD-8587-FEF3-D6DA-F7D5ADB14097}"/>
              </a:ext>
            </a:extLst>
          </p:cNvPr>
          <p:cNvSpPr txBox="1"/>
          <p:nvPr/>
        </p:nvSpPr>
        <p:spPr>
          <a:xfrm>
            <a:off x="5951984" y="4904000"/>
            <a:ext cx="567036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Cryogenic detector operated at transition region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Connected to </a:t>
            </a:r>
            <a:r>
              <a:rPr lang="de-DE" dirty="0"/>
              <a:t>a colder thermal bath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Possible definition of the </a:t>
            </a:r>
            <a:r>
              <a:rPr lang="de-DE" dirty="0">
                <a:solidFill>
                  <a:schemeClr val="accent2"/>
                </a:solidFill>
              </a:rPr>
              <a:t>point in the transition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accent2"/>
                </a:solidFill>
              </a:rPr>
              <a:t>Voltage-biased TES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2B676D0-788F-490A-05B5-CCD7851F67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11860" y="548681"/>
            <a:ext cx="3687114" cy="4162870"/>
          </a:xfrm>
          <a:prstGeom prst="rect">
            <a:avLst/>
          </a:prstGeom>
        </p:spPr>
      </p:pic>
      <p:sp>
        <p:nvSpPr>
          <p:cNvPr id="7" name="Courtesy of Katharina-Sophie Isleif">
            <a:extLst>
              <a:ext uri="{FF2B5EF4-FFF2-40B4-BE49-F238E27FC236}">
                <a16:creationId xmlns:a16="http://schemas.microsoft.com/office/drawing/2014/main" id="{154ACF5A-D64A-1359-7DD0-BFB0A60D8541}"/>
              </a:ext>
            </a:extLst>
          </p:cNvPr>
          <p:cNvSpPr txBox="1"/>
          <p:nvPr/>
        </p:nvSpPr>
        <p:spPr>
          <a:xfrm>
            <a:off x="9732141" y="113941"/>
            <a:ext cx="2459859" cy="2718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2600" b="0"/>
            </a:lvl1pPr>
          </a:lstStyle>
          <a:p>
            <a:r>
              <a:rPr lang="en-US" sz="1100" dirty="0"/>
              <a:t>*</a:t>
            </a:r>
            <a:r>
              <a:rPr sz="1100" dirty="0"/>
              <a:t>Courtesy of Katharina-Sophie </a:t>
            </a:r>
            <a:r>
              <a:rPr sz="1100" dirty="0" err="1"/>
              <a:t>Isleif</a:t>
            </a:r>
            <a:endParaRPr sz="1100" dirty="0"/>
          </a:p>
        </p:txBody>
      </p:sp>
      <p:cxnSp>
        <p:nvCxnSpPr>
          <p:cNvPr id="4" name="Conector recto de flecha 21">
            <a:extLst>
              <a:ext uri="{FF2B5EF4-FFF2-40B4-BE49-F238E27FC236}">
                <a16:creationId xmlns:a16="http://schemas.microsoft.com/office/drawing/2014/main" id="{86146860-5A8F-E163-A96A-46B8F17095B8}"/>
              </a:ext>
            </a:extLst>
          </p:cNvPr>
          <p:cNvCxnSpPr>
            <a:cxnSpLocks/>
          </p:cNvCxnSpPr>
          <p:nvPr/>
        </p:nvCxnSpPr>
        <p:spPr>
          <a:xfrm flipH="1" flipV="1">
            <a:off x="3188810" y="3798451"/>
            <a:ext cx="515424" cy="17671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79BA161E-21DC-5862-334F-F72E123824F7}"/>
              </a:ext>
            </a:extLst>
          </p:cNvPr>
          <p:cNvSpPr txBox="1"/>
          <p:nvPr/>
        </p:nvSpPr>
        <p:spPr>
          <a:xfrm>
            <a:off x="3688201" y="3745441"/>
            <a:ext cx="10866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Working</a:t>
            </a:r>
          </a:p>
          <a:p>
            <a:r>
              <a:rPr lang="en-US" sz="1600" dirty="0"/>
              <a:t>point</a:t>
            </a:r>
            <a:endParaRPr lang="de-DE" sz="1600" dirty="0" err="1"/>
          </a:p>
        </p:txBody>
      </p:sp>
    </p:spTree>
    <p:extLst>
      <p:ext uri="{BB962C8B-B14F-4D97-AF65-F5344CB8AC3E}">
        <p14:creationId xmlns:p14="http://schemas.microsoft.com/office/powerpoint/2010/main" val="2377318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E787F8-A1B5-CD33-312E-CA7E54F815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E07022-B90C-A93B-293D-D7B2BA4B0E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Nowadays TES physics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AB68DC-3084-DA05-2A11-6A44915D3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| Transition Edge Sensors: From First Principles to Applications in Particle Detection and Quantum Technologies | José Alejandro Rubiera Gimeno, 24.01.2025</a:t>
            </a:r>
            <a:endParaRPr lang="en-US" noProof="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18AB46A-A421-2D09-12C4-6F87968830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685" y="1471440"/>
            <a:ext cx="4662251" cy="3973784"/>
          </a:xfrm>
          <a:prstGeom prst="rect">
            <a:avLst/>
          </a:prstGeom>
        </p:spPr>
      </p:pic>
      <p:sp>
        <p:nvSpPr>
          <p:cNvPr id="16" name="Arrow: Down 15">
            <a:extLst>
              <a:ext uri="{FF2B5EF4-FFF2-40B4-BE49-F238E27FC236}">
                <a16:creationId xmlns:a16="http://schemas.microsoft.com/office/drawing/2014/main" id="{6A669B40-4EEC-7DD7-9F4D-67B5EDEB7E43}"/>
              </a:ext>
            </a:extLst>
          </p:cNvPr>
          <p:cNvSpPr/>
          <p:nvPr/>
        </p:nvSpPr>
        <p:spPr>
          <a:xfrm rot="10800000">
            <a:off x="4098045" y="2263528"/>
            <a:ext cx="288032" cy="576064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0595F63-740B-0967-0923-442BC098380F}"/>
              </a:ext>
            </a:extLst>
          </p:cNvPr>
          <p:cNvSpPr/>
          <p:nvPr/>
        </p:nvSpPr>
        <p:spPr>
          <a:xfrm>
            <a:off x="3593989" y="2839593"/>
            <a:ext cx="13516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Normal</a:t>
            </a:r>
          </a:p>
          <a:p>
            <a:r>
              <a:rPr lang="en-US" dirty="0"/>
              <a:t>Conduction</a:t>
            </a:r>
            <a:endParaRPr lang="de-DE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04B9CEC-C294-1AD7-8689-46E5EC0EFFF9}"/>
              </a:ext>
            </a:extLst>
          </p:cNvPr>
          <p:cNvSpPr/>
          <p:nvPr/>
        </p:nvSpPr>
        <p:spPr>
          <a:xfrm>
            <a:off x="1721781" y="3107914"/>
            <a:ext cx="17281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Super-</a:t>
            </a:r>
          </a:p>
          <a:p>
            <a:r>
              <a:rPr lang="en-US" dirty="0"/>
              <a:t>Conduction</a:t>
            </a:r>
          </a:p>
          <a:p>
            <a:r>
              <a:rPr lang="en-US" dirty="0"/>
              <a:t>region</a:t>
            </a:r>
            <a:endParaRPr lang="de-DE" dirty="0"/>
          </a:p>
        </p:txBody>
      </p:sp>
      <p:sp>
        <p:nvSpPr>
          <p:cNvPr id="19" name="Arrow: Down 18">
            <a:extLst>
              <a:ext uri="{FF2B5EF4-FFF2-40B4-BE49-F238E27FC236}">
                <a16:creationId xmlns:a16="http://schemas.microsoft.com/office/drawing/2014/main" id="{4326F46A-6034-B251-1887-FBE399E4D895}"/>
              </a:ext>
            </a:extLst>
          </p:cNvPr>
          <p:cNvSpPr/>
          <p:nvPr/>
        </p:nvSpPr>
        <p:spPr>
          <a:xfrm>
            <a:off x="2009813" y="4031244"/>
            <a:ext cx="288032" cy="458482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DA30873B-6B28-DEA0-5730-457F48B58337}"/>
              </a:ext>
            </a:extLst>
          </p:cNvPr>
          <p:cNvSpPr/>
          <p:nvPr/>
        </p:nvSpPr>
        <p:spPr>
          <a:xfrm>
            <a:off x="3053746" y="3692433"/>
            <a:ext cx="106018" cy="106017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464043D-979F-D8D8-7BB3-0EF6268E8167}"/>
              </a:ext>
            </a:extLst>
          </p:cNvPr>
          <p:cNvSpPr/>
          <p:nvPr/>
        </p:nvSpPr>
        <p:spPr>
          <a:xfrm>
            <a:off x="335360" y="6042774"/>
            <a:ext cx="473951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rgbClr val="333333"/>
                </a:solidFill>
                <a:latin typeface="Arial" panose="020B0604020202020204" pitchFamily="34" charset="0"/>
              </a:rPr>
              <a:t>K. Irwin, G. Hilton, Transition-edge sensors, in: Cryogenic Particle Detection, Springer Berlin Heidelberg, Berlin, Heidelberg, 2005, pp. 63–150, http://dx.doi.org/10.1007/10933596_3.</a:t>
            </a:r>
            <a:endParaRPr lang="de-DE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7C314BE-648D-CF60-5734-5C09BD0C34E1}"/>
              </a:ext>
            </a:extLst>
          </p:cNvPr>
          <p:cNvSpPr txBox="1"/>
          <p:nvPr/>
        </p:nvSpPr>
        <p:spPr>
          <a:xfrm>
            <a:off x="5951984" y="4771018"/>
            <a:ext cx="5670363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Cryogenic detector operated at transition region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Connected to </a:t>
            </a:r>
            <a:r>
              <a:rPr lang="de-DE" dirty="0"/>
              <a:t>a colder thermal bath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Possible definition of the </a:t>
            </a:r>
            <a:r>
              <a:rPr lang="de-DE" dirty="0">
                <a:solidFill>
                  <a:schemeClr val="accent2"/>
                </a:solidFill>
              </a:rPr>
              <a:t>point in the transition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accent2"/>
                </a:solidFill>
              </a:rPr>
              <a:t>Voltage-biased 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accent2"/>
                </a:solidFill>
              </a:rPr>
              <a:t>Superconducting Quantum Interference Device (SQUID) readout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0B06028-34D6-9A24-8731-74E2B565A3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11860" y="476672"/>
            <a:ext cx="3687113" cy="4162870"/>
          </a:xfrm>
          <a:prstGeom prst="rect">
            <a:avLst/>
          </a:prstGeom>
        </p:spPr>
      </p:pic>
      <p:sp>
        <p:nvSpPr>
          <p:cNvPr id="7" name="Courtesy of Katharina-Sophie Isleif">
            <a:extLst>
              <a:ext uri="{FF2B5EF4-FFF2-40B4-BE49-F238E27FC236}">
                <a16:creationId xmlns:a16="http://schemas.microsoft.com/office/drawing/2014/main" id="{D88DABBF-FFCD-B781-1665-039A86525C8F}"/>
              </a:ext>
            </a:extLst>
          </p:cNvPr>
          <p:cNvSpPr txBox="1"/>
          <p:nvPr/>
        </p:nvSpPr>
        <p:spPr>
          <a:xfrm>
            <a:off x="9732141" y="113941"/>
            <a:ext cx="2459859" cy="2718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2600" b="0"/>
            </a:lvl1pPr>
          </a:lstStyle>
          <a:p>
            <a:r>
              <a:rPr lang="en-US" sz="1100" dirty="0"/>
              <a:t>*</a:t>
            </a:r>
            <a:r>
              <a:rPr sz="1100" dirty="0"/>
              <a:t>Courtesy of Katharina-Sophie </a:t>
            </a:r>
            <a:r>
              <a:rPr sz="1100" dirty="0" err="1"/>
              <a:t>Isleif</a:t>
            </a:r>
            <a:endParaRPr sz="1100" dirty="0"/>
          </a:p>
        </p:txBody>
      </p:sp>
      <p:cxnSp>
        <p:nvCxnSpPr>
          <p:cNvPr id="4" name="Conector recto de flecha 21">
            <a:extLst>
              <a:ext uri="{FF2B5EF4-FFF2-40B4-BE49-F238E27FC236}">
                <a16:creationId xmlns:a16="http://schemas.microsoft.com/office/drawing/2014/main" id="{0DEA03C5-BFD9-74EF-0FFA-965E7BEEA037}"/>
              </a:ext>
            </a:extLst>
          </p:cNvPr>
          <p:cNvCxnSpPr>
            <a:cxnSpLocks/>
          </p:cNvCxnSpPr>
          <p:nvPr/>
        </p:nvCxnSpPr>
        <p:spPr>
          <a:xfrm flipH="1" flipV="1">
            <a:off x="3188810" y="3798451"/>
            <a:ext cx="515424" cy="17671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8945469-1B23-C9BC-3002-1C28FEB96495}"/>
              </a:ext>
            </a:extLst>
          </p:cNvPr>
          <p:cNvSpPr txBox="1"/>
          <p:nvPr/>
        </p:nvSpPr>
        <p:spPr>
          <a:xfrm>
            <a:off x="3688201" y="3745441"/>
            <a:ext cx="10866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Working</a:t>
            </a:r>
          </a:p>
          <a:p>
            <a:r>
              <a:rPr lang="en-US" sz="1600" dirty="0"/>
              <a:t>point</a:t>
            </a:r>
            <a:endParaRPr lang="de-DE" sz="1600" dirty="0" err="1"/>
          </a:p>
        </p:txBody>
      </p:sp>
    </p:spTree>
    <p:extLst>
      <p:ext uri="{BB962C8B-B14F-4D97-AF65-F5344CB8AC3E}">
        <p14:creationId xmlns:p14="http://schemas.microsoft.com/office/powerpoint/2010/main" val="20624817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8002DF-A31B-F71C-61A9-5B119370E9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627B38-C0CC-B045-E8E9-16D6D1CE31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Nowadays TES physics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FF1667-47D8-BCDC-366B-326ECAA248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| Transition Edge Sensors: From First Principles to Applications in Particle Detection and Quantum Technologies | José Alejandro Rubiera Gimeno, 24.01.2025</a:t>
            </a:r>
            <a:endParaRPr lang="en-US" noProof="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FC20C41-F286-915C-9A8C-D6920EBCF964}"/>
              </a:ext>
            </a:extLst>
          </p:cNvPr>
          <p:cNvSpPr txBox="1"/>
          <p:nvPr/>
        </p:nvSpPr>
        <p:spPr>
          <a:xfrm>
            <a:off x="251548" y="5268250"/>
            <a:ext cx="567036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Cryogenic detector operated at transition region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Connected to </a:t>
            </a:r>
            <a:r>
              <a:rPr lang="de-DE" dirty="0"/>
              <a:t>a colder thermal bath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Possible definition of the </a:t>
            </a:r>
            <a:r>
              <a:rPr lang="de-DE" dirty="0">
                <a:solidFill>
                  <a:schemeClr val="accent2"/>
                </a:solidFill>
              </a:rPr>
              <a:t>point in the transition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accent2"/>
                </a:solidFill>
              </a:rPr>
              <a:t>Voltage-biased TES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5EE0619-A5F6-156C-4856-0AE968EC39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1424" y="912931"/>
            <a:ext cx="3687114" cy="416287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13D950B-5B17-3671-1FC6-74DBFA2613CA}"/>
                  </a:ext>
                </a:extLst>
              </p:cNvPr>
              <p:cNvSpPr txBox="1"/>
              <p:nvPr/>
            </p:nvSpPr>
            <p:spPr>
              <a:xfrm>
                <a:off x="5087888" y="1340768"/>
                <a:ext cx="4142929" cy="7013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  <m:f>
                        <m:fPr>
                          <m:ctrlPr>
                            <a:rPr lang="en-DE" sz="24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DE" sz="240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ⅆ</m:t>
                          </m:r>
                          <m:r>
                            <m:rPr>
                              <m:sty m:val="p"/>
                            </m:rPr>
                            <a:rPr lang="en-DE" sz="240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num>
                        <m:den>
                          <m:r>
                            <a:rPr lang="en-DE" sz="2400" i="0" dirty="0" err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ⅆ</m:t>
                          </m:r>
                          <m:r>
                            <m:rPr>
                              <m:sty m:val="p"/>
                            </m:rPr>
                            <a:rPr lang="en-DE" sz="2400" i="0" dirty="0" err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den>
                      </m:f>
                      <m:r>
                        <a:rPr lang="en-DE" sz="2400" i="0" dirty="0" err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DE" sz="2400" i="0" dirty="0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DE" sz="2400" i="1" dirty="0" err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DE" sz="2400" i="0" dirty="0" err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ba</m:t>
                          </m:r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  <m:r>
                            <m:rPr>
                              <m:sty m:val="p"/>
                            </m:rPr>
                            <a:rPr lang="en-DE" sz="2400" i="0" dirty="0" err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  <m:r>
                        <a:rPr lang="en-DE" sz="2400" i="0" dirty="0" err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sz="2400" b="0" i="1" dirty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bias</m:t>
                          </m:r>
                        </m:sub>
                        <m:sup>
                          <m:r>
                            <a:rPr lang="en-US" sz="2400" b="0" i="0" dirty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400" b="0" i="0" dirty="0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2400" b="0" i="0" dirty="0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R</m:t>
                      </m:r>
                      <m:r>
                        <a:rPr lang="en-US" sz="24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DE" sz="2400" i="1" dirty="0" err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ext</m:t>
                          </m:r>
                        </m:sub>
                      </m:sSub>
                    </m:oMath>
                  </m:oMathPara>
                </a14:m>
                <a:endParaRPr lang="en-DE" sz="2400" dirty="0" err="1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13D950B-5B17-3671-1FC6-74DBFA2613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7888" y="1340768"/>
                <a:ext cx="4142929" cy="70134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01C16A7-710D-B56A-1682-58343A9D6FE7}"/>
                  </a:ext>
                </a:extLst>
              </p:cNvPr>
              <p:cNvSpPr txBox="1"/>
              <p:nvPr/>
            </p:nvSpPr>
            <p:spPr>
              <a:xfrm>
                <a:off x="5766161" y="2282348"/>
                <a:ext cx="2984407" cy="3718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DE" sz="24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DE" sz="2400" i="0" dirty="0" err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ba</m:t>
                          </m:r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  <m:r>
                            <m:rPr>
                              <m:sty m:val="p"/>
                            </m:rPr>
                            <a:rPr lang="en-DE" sz="2400" i="0" dirty="0" err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  <m:r>
                        <a:rPr lang="en-US" sz="2400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400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d>
                        <m:dPr>
                          <m:ctrlPr>
                            <a:rPr lang="en-US" sz="24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400" b="0" i="1" dirty="0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dirty="0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p>
                              <m:r>
                                <m:rPr>
                                  <m:sty m:val="p"/>
                                </m:rPr>
                                <a:rPr lang="en-US" sz="2400" b="0" i="0" dirty="0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sup>
                          </m:sSup>
                          <m:r>
                            <a:rPr lang="en-US" sz="2400" b="0" i="0" dirty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sz="2400" b="0" i="1" dirty="0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dirty="0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400" b="0" i="0" dirty="0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bath</m:t>
                              </m:r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en-US" sz="2400" b="0" i="0" dirty="0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en-DE" sz="2400" dirty="0" err="1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01C16A7-710D-B56A-1682-58343A9D6F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6161" y="2282348"/>
                <a:ext cx="2984407" cy="371833"/>
              </a:xfrm>
              <a:prstGeom prst="rect">
                <a:avLst/>
              </a:prstGeom>
              <a:blipFill>
                <a:blip r:embed="rId4"/>
                <a:stretch>
                  <a:fillRect l="-1840" b="-22951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4335899D-0DC5-CDB8-0765-F49F74D464B0}"/>
                  </a:ext>
                </a:extLst>
              </p14:cNvPr>
              <p14:cNvContentPartPr/>
              <p14:nvPr/>
            </p14:nvContentPartPr>
            <p14:xfrm>
              <a:off x="9086853" y="1168253"/>
              <a:ext cx="259200" cy="170064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D162A5F3-A84C-85F1-2B22-097A7946BBEA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068853" y="1150253"/>
                <a:ext cx="294840" cy="1736280"/>
              </a:xfrm>
              <a:prstGeom prst="rect">
                <a:avLst/>
              </a:prstGeom>
            </p:spPr>
          </p:pic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5F71A8AC-BF85-EE53-2573-4EBE48F6FC8C}"/>
              </a:ext>
            </a:extLst>
          </p:cNvPr>
          <p:cNvSpPr txBox="1"/>
          <p:nvPr/>
        </p:nvSpPr>
        <p:spPr>
          <a:xfrm>
            <a:off x="9469460" y="1709261"/>
            <a:ext cx="23042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/>
              <a:t>Thermal circuit</a:t>
            </a:r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E355186B-F32F-99CC-4AD7-18A9C0391B9E}"/>
              </a:ext>
            </a:extLst>
          </p:cNvPr>
          <p:cNvSpPr/>
          <p:nvPr/>
        </p:nvSpPr>
        <p:spPr>
          <a:xfrm rot="9228506">
            <a:off x="7902878" y="2861372"/>
            <a:ext cx="444541" cy="931458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EA858A7-AFC0-286F-6A84-74F99AF96B94}"/>
              </a:ext>
            </a:extLst>
          </p:cNvPr>
          <p:cNvSpPr txBox="1"/>
          <p:nvPr/>
        </p:nvSpPr>
        <p:spPr>
          <a:xfrm>
            <a:off x="8560621" y="3561358"/>
            <a:ext cx="329601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>
                <a:solidFill>
                  <a:schemeClr val="accent2"/>
                </a:solidFill>
              </a:rPr>
              <a:t>TES can be at different temperature than bath</a:t>
            </a:r>
          </a:p>
        </p:txBody>
      </p:sp>
    </p:spTree>
    <p:extLst>
      <p:ext uri="{BB962C8B-B14F-4D97-AF65-F5344CB8AC3E}">
        <p14:creationId xmlns:p14="http://schemas.microsoft.com/office/powerpoint/2010/main" val="33083369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7A9F74-3F6A-7E58-A54A-CDEA48BF3D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12B69A-BE51-D8AB-6060-2CD5D8F15C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Nowadays TES physics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37A87B-6B20-247A-5940-8E2898B9C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| Transition Edge Sensors: From First Principles to Applications in Particle Detection and Quantum Technologies | José Alejandro Rubiera Gimeno, 24.01.2025</a:t>
            </a:r>
            <a:endParaRPr lang="en-US" noProof="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84255D1-A9CA-F278-A479-B38726513A1C}"/>
              </a:ext>
            </a:extLst>
          </p:cNvPr>
          <p:cNvSpPr txBox="1"/>
          <p:nvPr/>
        </p:nvSpPr>
        <p:spPr>
          <a:xfrm>
            <a:off x="251548" y="5268250"/>
            <a:ext cx="567036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Cryogenic detector operated at transition region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Connected to </a:t>
            </a:r>
            <a:r>
              <a:rPr lang="de-DE" dirty="0"/>
              <a:t>a colder thermal bath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Possible definition of the </a:t>
            </a:r>
            <a:r>
              <a:rPr lang="de-DE" dirty="0">
                <a:solidFill>
                  <a:schemeClr val="accent2"/>
                </a:solidFill>
              </a:rPr>
              <a:t>point in the transition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accent2"/>
                </a:solidFill>
              </a:rPr>
              <a:t>Voltage-biased TES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4BDDDA7-D894-EC23-F350-F93E6F8B8B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1424" y="912931"/>
            <a:ext cx="3687114" cy="416287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13B150D-8454-226A-ECF6-19F0A2FFD144}"/>
                  </a:ext>
                </a:extLst>
              </p:cNvPr>
              <p:cNvSpPr txBox="1"/>
              <p:nvPr/>
            </p:nvSpPr>
            <p:spPr>
              <a:xfrm>
                <a:off x="5087888" y="1340768"/>
                <a:ext cx="4142929" cy="7013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  <m:f>
                        <m:fPr>
                          <m:ctrlPr>
                            <a:rPr lang="en-DE" sz="24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DE" sz="240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ⅆ</m:t>
                          </m:r>
                          <m:r>
                            <m:rPr>
                              <m:sty m:val="p"/>
                            </m:rPr>
                            <a:rPr lang="en-DE" sz="240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num>
                        <m:den>
                          <m:r>
                            <a:rPr lang="en-DE" sz="2400" i="0" dirty="0" err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ⅆ</m:t>
                          </m:r>
                          <m:r>
                            <m:rPr>
                              <m:sty m:val="p"/>
                            </m:rPr>
                            <a:rPr lang="en-DE" sz="2400" i="0" dirty="0" err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den>
                      </m:f>
                      <m:r>
                        <a:rPr lang="en-DE" sz="2400" i="0" dirty="0" err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DE" sz="2400" i="0" dirty="0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DE" sz="2400" i="1" dirty="0" err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DE" sz="2400" i="0" dirty="0" err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ba</m:t>
                          </m:r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  <m:r>
                            <m:rPr>
                              <m:sty m:val="p"/>
                            </m:rPr>
                            <a:rPr lang="en-DE" sz="2400" i="0" dirty="0" err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  <m:r>
                        <a:rPr lang="en-DE" sz="2400" i="0" dirty="0" err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sz="2400" b="0" i="1" dirty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bias</m:t>
                          </m:r>
                        </m:sub>
                        <m:sup>
                          <m:r>
                            <a:rPr lang="en-US" sz="2400" b="0" i="0" dirty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400" dirty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2400" b="0" i="0" dirty="0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R</m:t>
                      </m:r>
                      <m:r>
                        <a:rPr lang="en-US" sz="24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DE" sz="2400" i="1" dirty="0" err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ext</m:t>
                          </m:r>
                        </m:sub>
                      </m:sSub>
                    </m:oMath>
                  </m:oMathPara>
                </a14:m>
                <a:endParaRPr lang="en-DE" sz="2400" dirty="0" err="1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13B150D-8454-226A-ECF6-19F0A2FFD1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7888" y="1340768"/>
                <a:ext cx="4142929" cy="70134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1D949F8-ED25-8247-89E1-AFF7FE18F14A}"/>
                  </a:ext>
                </a:extLst>
              </p:cNvPr>
              <p:cNvSpPr txBox="1"/>
              <p:nvPr/>
            </p:nvSpPr>
            <p:spPr>
              <a:xfrm>
                <a:off x="5766161" y="2282348"/>
                <a:ext cx="2984407" cy="3718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DE" sz="24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DE" sz="2400" i="0" dirty="0" err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ba</m:t>
                          </m:r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  <m:r>
                            <m:rPr>
                              <m:sty m:val="p"/>
                            </m:rPr>
                            <a:rPr lang="en-DE" sz="2400" i="0" dirty="0" err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  <m:r>
                        <a:rPr lang="en-US" sz="2400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400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d>
                        <m:dPr>
                          <m:ctrlPr>
                            <a:rPr lang="en-US" sz="24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4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p>
                              <m:r>
                                <m:rPr>
                                  <m:sty m:val="p"/>
                                </m:rPr>
                                <a:rPr lang="en-US" sz="2400" b="0" i="0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sup>
                          </m:sSup>
                          <m:r>
                            <a:rPr lang="en-US" sz="24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sz="24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400" b="0" i="0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bath</m:t>
                              </m:r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en-US" sz="2400" b="0" i="0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en-DE" sz="2400" dirty="0" err="1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0B753C9-C7BD-3804-30AD-5A47F80268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6161" y="2282348"/>
                <a:ext cx="2984407" cy="371833"/>
              </a:xfrm>
              <a:prstGeom prst="rect">
                <a:avLst/>
              </a:prstGeom>
              <a:blipFill>
                <a:blip r:embed="rId4"/>
                <a:stretch>
                  <a:fillRect l="-1840" b="-22951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8399DF26-6A1F-CF34-76A7-B3ABFCE4DC04}"/>
                  </a:ext>
                </a:extLst>
              </p14:cNvPr>
              <p14:cNvContentPartPr/>
              <p14:nvPr/>
            </p14:nvContentPartPr>
            <p14:xfrm>
              <a:off x="9086853" y="1168253"/>
              <a:ext cx="259200" cy="170064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D162A5F3-A84C-85F1-2B22-097A7946BBEA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068853" y="1150253"/>
                <a:ext cx="294840" cy="1736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BF7FB2C-4C2C-90F0-6B71-95674A8D96FC}"/>
                  </a:ext>
                </a:extLst>
              </p:cNvPr>
              <p:cNvSpPr txBox="1"/>
              <p:nvPr/>
            </p:nvSpPr>
            <p:spPr>
              <a:xfrm>
                <a:off x="5807968" y="2996952"/>
                <a:ext cx="2282228" cy="7013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L</m:t>
                      </m:r>
                      <m:f>
                        <m:fPr>
                          <m:ctrlPr>
                            <a:rPr lang="en-US" sz="24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dI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dt</m:t>
                          </m:r>
                        </m:den>
                      </m:f>
                      <m:r>
                        <a:rPr lang="en-DE" sz="2400" i="0" dirty="0" err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DE" sz="2400" i="1" dirty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bias</m:t>
                          </m:r>
                        </m:sub>
                      </m:sSub>
                      <m:r>
                        <a:rPr lang="en-US" sz="24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 sz="2400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IR</m:t>
                      </m:r>
                    </m:oMath>
                  </m:oMathPara>
                </a14:m>
                <a:endParaRPr lang="en-DE" sz="1600" dirty="0" err="1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BF7FB2C-4C2C-90F0-6B71-95674A8D96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7968" y="2996952"/>
                <a:ext cx="2282228" cy="70134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58D316AA-6D3C-E593-27ED-3781DDF57DAC}"/>
                  </a:ext>
                </a:extLst>
              </p14:cNvPr>
              <p14:cNvContentPartPr/>
              <p14:nvPr/>
            </p14:nvContentPartPr>
            <p14:xfrm>
              <a:off x="8312853" y="3124133"/>
              <a:ext cx="146160" cy="58356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CCF723F8-BA1B-4792-9016-C40A1019FF73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295213" y="3106493"/>
                <a:ext cx="181800" cy="619200"/>
              </a:xfrm>
              <a:prstGeom prst="rect">
                <a:avLst/>
              </a:prstGeom>
            </p:spPr>
          </p:pic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F80B1F15-91E9-5AE2-2B27-F89848448BF7}"/>
              </a:ext>
            </a:extLst>
          </p:cNvPr>
          <p:cNvSpPr txBox="1"/>
          <p:nvPr/>
        </p:nvSpPr>
        <p:spPr>
          <a:xfrm>
            <a:off x="9469460" y="1709261"/>
            <a:ext cx="23042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/>
              <a:t>Thermal circuit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C087DFF-FD8E-45A4-F629-29CD5AD91288}"/>
              </a:ext>
            </a:extLst>
          </p:cNvPr>
          <p:cNvSpPr txBox="1"/>
          <p:nvPr/>
        </p:nvSpPr>
        <p:spPr>
          <a:xfrm>
            <a:off x="8750568" y="3152001"/>
            <a:ext cx="23042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/>
              <a:t>Electrical circuit</a:t>
            </a:r>
          </a:p>
        </p:txBody>
      </p:sp>
    </p:spTree>
    <p:extLst>
      <p:ext uri="{BB962C8B-B14F-4D97-AF65-F5344CB8AC3E}">
        <p14:creationId xmlns:p14="http://schemas.microsoft.com/office/powerpoint/2010/main" val="26794213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886E90-8ADB-868C-6DFA-2E9F3DDF2F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01B2FC-50BE-7DBF-8691-0334080DE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Nowadays TES physics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0EE8EE-C7BB-91BB-35F2-D4748A82F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| Transition Edge Sensors: From First Principles to Applications in Particle Detection and Quantum Technologies | José Alejandro Rubiera Gimeno, 24.01.2025</a:t>
            </a:r>
            <a:endParaRPr lang="en-US" noProof="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58E80D1-933D-6F0F-E2D5-A0C9FE146F35}"/>
              </a:ext>
            </a:extLst>
          </p:cNvPr>
          <p:cNvSpPr txBox="1"/>
          <p:nvPr/>
        </p:nvSpPr>
        <p:spPr>
          <a:xfrm>
            <a:off x="251548" y="5268250"/>
            <a:ext cx="567036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Cryogenic detector operated at transition region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Connected to </a:t>
            </a:r>
            <a:r>
              <a:rPr lang="de-DE" dirty="0"/>
              <a:t>a colder thermal bath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Possible definition of the point in the transition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/>
              <a:t>Voltage-biased TES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DD3FD7-C6E5-C4D5-CB72-5B15D7BBC6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1424" y="912931"/>
            <a:ext cx="3687114" cy="416287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1A2E7A8-F81D-3DDE-8F1C-CEF3CAA4076B}"/>
                  </a:ext>
                </a:extLst>
              </p:cNvPr>
              <p:cNvSpPr txBox="1"/>
              <p:nvPr/>
            </p:nvSpPr>
            <p:spPr>
              <a:xfrm>
                <a:off x="5087888" y="1340768"/>
                <a:ext cx="4142929" cy="7013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  <m:f>
                        <m:fPr>
                          <m:ctrlPr>
                            <a:rPr lang="en-DE" sz="24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DE" sz="240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ⅆ</m:t>
                          </m:r>
                          <m:r>
                            <m:rPr>
                              <m:sty m:val="p"/>
                            </m:rPr>
                            <a:rPr lang="en-DE" sz="240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num>
                        <m:den>
                          <m:r>
                            <a:rPr lang="en-DE" sz="2400" i="0" dirty="0" err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ⅆ</m:t>
                          </m:r>
                          <m:r>
                            <m:rPr>
                              <m:sty m:val="p"/>
                            </m:rPr>
                            <a:rPr lang="en-DE" sz="2400" i="0" dirty="0" err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den>
                      </m:f>
                      <m:r>
                        <a:rPr lang="en-DE" sz="2400" i="0" dirty="0" err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DE" sz="240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DE" sz="2400" i="1" dirty="0" err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DE" sz="2400" i="0" dirty="0" err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ba</m:t>
                          </m:r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  <m:r>
                            <m:rPr>
                              <m:sty m:val="p"/>
                            </m:rPr>
                            <a:rPr lang="en-DE" sz="2400" i="0" dirty="0" err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  <m:r>
                        <a:rPr lang="en-DE" sz="2400" i="0" dirty="0" err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sz="24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bias</m:t>
                          </m:r>
                        </m:sub>
                        <m:sup>
                          <m:r>
                            <a:rPr lang="en-US" sz="24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2400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R</m:t>
                      </m:r>
                      <m:r>
                        <a:rPr lang="en-US" sz="24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DE" sz="2400" i="1" dirty="0" err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ext</m:t>
                          </m:r>
                        </m:sub>
                      </m:sSub>
                    </m:oMath>
                  </m:oMathPara>
                </a14:m>
                <a:endParaRPr lang="en-DE" sz="2400" dirty="0" err="1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1A2E7A8-F81D-3DDE-8F1C-CEF3CAA407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7888" y="1340768"/>
                <a:ext cx="4142929" cy="70134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68DB67F-D02E-3FC2-9377-D24FB92E70D7}"/>
                  </a:ext>
                </a:extLst>
              </p:cNvPr>
              <p:cNvSpPr txBox="1"/>
              <p:nvPr/>
            </p:nvSpPr>
            <p:spPr>
              <a:xfrm>
                <a:off x="5766161" y="2282348"/>
                <a:ext cx="2984407" cy="3718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DE" sz="24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DE" sz="2400" i="0" dirty="0" err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ba</m:t>
                          </m:r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  <m:r>
                            <m:rPr>
                              <m:sty m:val="p"/>
                            </m:rPr>
                            <a:rPr lang="en-DE" sz="2400" i="0" dirty="0" err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  <m:r>
                        <a:rPr lang="en-US" sz="2400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400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d>
                        <m:dPr>
                          <m:ctrlPr>
                            <a:rPr lang="en-US" sz="24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4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p>
                              <m:r>
                                <m:rPr>
                                  <m:sty m:val="p"/>
                                </m:rPr>
                                <a:rPr lang="en-US" sz="2400" b="0" i="0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sup>
                          </m:sSup>
                          <m:r>
                            <a:rPr lang="en-US" sz="24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sz="24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400" b="0" i="0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bath</m:t>
                              </m:r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en-US" sz="2400" b="0" i="0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en-DE" sz="2400" dirty="0" err="1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0B753C9-C7BD-3804-30AD-5A47F80268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6161" y="2282348"/>
                <a:ext cx="2984407" cy="371833"/>
              </a:xfrm>
              <a:prstGeom prst="rect">
                <a:avLst/>
              </a:prstGeom>
              <a:blipFill>
                <a:blip r:embed="rId4"/>
                <a:stretch>
                  <a:fillRect l="-1840" b="-22951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C920EA2A-1C38-5132-B06E-B27469BDD2BA}"/>
                  </a:ext>
                </a:extLst>
              </p14:cNvPr>
              <p14:cNvContentPartPr/>
              <p14:nvPr/>
            </p14:nvContentPartPr>
            <p14:xfrm>
              <a:off x="9086853" y="1168253"/>
              <a:ext cx="259200" cy="170064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D162A5F3-A84C-85F1-2B22-097A7946BBEA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068853" y="1150253"/>
                <a:ext cx="294840" cy="1736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E3D2318-C4E9-B9A6-7586-1BF6D8AEAB39}"/>
                  </a:ext>
                </a:extLst>
              </p:cNvPr>
              <p:cNvSpPr txBox="1"/>
              <p:nvPr/>
            </p:nvSpPr>
            <p:spPr>
              <a:xfrm>
                <a:off x="5807968" y="2996952"/>
                <a:ext cx="2282228" cy="7013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L</m:t>
                      </m:r>
                      <m:f>
                        <m:fPr>
                          <m:ctrlPr>
                            <a:rPr lang="en-US" sz="24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dI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dt</m:t>
                          </m:r>
                        </m:den>
                      </m:f>
                      <m:r>
                        <a:rPr lang="en-DE" sz="2400" i="0" dirty="0" err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DE" sz="24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bias</m:t>
                          </m:r>
                        </m:sub>
                      </m:sSub>
                      <m:r>
                        <a:rPr lang="en-US" sz="24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 sz="2400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IR</m:t>
                      </m:r>
                    </m:oMath>
                  </m:oMathPara>
                </a14:m>
                <a:endParaRPr lang="en-DE" sz="1600" dirty="0" err="1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E3D2318-C4E9-B9A6-7586-1BF6D8AEAB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7968" y="2996952"/>
                <a:ext cx="2282228" cy="70134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82306540-5DC3-6952-40C3-8E07D5F2B99F}"/>
                  </a:ext>
                </a:extLst>
              </p14:cNvPr>
              <p14:cNvContentPartPr/>
              <p14:nvPr/>
            </p14:nvContentPartPr>
            <p14:xfrm>
              <a:off x="8312853" y="3124133"/>
              <a:ext cx="146160" cy="58356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CCF723F8-BA1B-4792-9016-C40A1019FF73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295213" y="3106493"/>
                <a:ext cx="181800" cy="619200"/>
              </a:xfrm>
              <a:prstGeom prst="rect">
                <a:avLst/>
              </a:prstGeom>
            </p:spPr>
          </p:pic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FBFE41C8-57E8-72AF-524B-9095B9EFB142}"/>
              </a:ext>
            </a:extLst>
          </p:cNvPr>
          <p:cNvSpPr txBox="1"/>
          <p:nvPr/>
        </p:nvSpPr>
        <p:spPr>
          <a:xfrm>
            <a:off x="9469460" y="1709261"/>
            <a:ext cx="23042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/>
              <a:t>Thermal circuit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4A0D1D-BA39-234F-305A-D08276E9063E}"/>
              </a:ext>
            </a:extLst>
          </p:cNvPr>
          <p:cNvSpPr txBox="1"/>
          <p:nvPr/>
        </p:nvSpPr>
        <p:spPr>
          <a:xfrm>
            <a:off x="8750568" y="3152001"/>
            <a:ext cx="23042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/>
              <a:t>Electrical circuit</a:t>
            </a:r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B90AD0B2-A964-6B2D-D9B0-E910A6B84590}"/>
              </a:ext>
            </a:extLst>
          </p:cNvPr>
          <p:cNvSpPr/>
          <p:nvPr/>
        </p:nvSpPr>
        <p:spPr>
          <a:xfrm rot="9228506">
            <a:off x="8123288" y="3882203"/>
            <a:ext cx="444541" cy="931458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41097FF-3C54-8F2A-2094-5CF4352CFD2C}"/>
              </a:ext>
            </a:extLst>
          </p:cNvPr>
          <p:cNvSpPr txBox="1"/>
          <p:nvPr/>
        </p:nvSpPr>
        <p:spPr>
          <a:xfrm>
            <a:off x="7797881" y="4960427"/>
            <a:ext cx="309634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>
                <a:solidFill>
                  <a:schemeClr val="accent2"/>
                </a:solidFill>
              </a:rPr>
              <a:t>Non-linear system</a:t>
            </a:r>
          </a:p>
        </p:txBody>
      </p:sp>
    </p:spTree>
    <p:extLst>
      <p:ext uri="{BB962C8B-B14F-4D97-AF65-F5344CB8AC3E}">
        <p14:creationId xmlns:p14="http://schemas.microsoft.com/office/powerpoint/2010/main" val="10743835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A15015-4C80-D046-6FA5-5CC996ED6A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D0399C-9C0D-72E7-8098-22F098B139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 Small Signal Theory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58BD58-5EF1-DD70-E2D2-90FE36BC14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| Transition Edge Sensors: From First Principles to Applications in Particle Detection and Quantum Technologies | José Alejandro Rubiera Gimeno, 24.01.2025</a:t>
            </a:r>
            <a:endParaRPr lang="en-US" noProof="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CD226BA-B9F9-3728-153B-7B5FDB7D6706}"/>
              </a:ext>
            </a:extLst>
          </p:cNvPr>
          <p:cNvSpPr txBox="1"/>
          <p:nvPr/>
        </p:nvSpPr>
        <p:spPr>
          <a:xfrm>
            <a:off x="251548" y="5268250"/>
            <a:ext cx="567036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Cryogenic detector operated at transition region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Connected to </a:t>
            </a:r>
            <a:r>
              <a:rPr lang="de-DE" dirty="0"/>
              <a:t>a colder thermal bath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Possible definition of the point in the transition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/>
              <a:t>Voltage-biased TES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6299581-8ACF-A246-2C85-B69043589776}"/>
                  </a:ext>
                </a:extLst>
              </p:cNvPr>
              <p:cNvSpPr txBox="1"/>
              <p:nvPr/>
            </p:nvSpPr>
            <p:spPr>
              <a:xfrm>
                <a:off x="5087888" y="1340768"/>
                <a:ext cx="4142929" cy="7013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  <m:f>
                        <m:fPr>
                          <m:ctrlPr>
                            <a:rPr lang="en-DE" sz="24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DE" sz="240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ⅆ</m:t>
                          </m:r>
                          <m:r>
                            <m:rPr>
                              <m:sty m:val="p"/>
                            </m:rPr>
                            <a:rPr lang="en-DE" sz="240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num>
                        <m:den>
                          <m:r>
                            <a:rPr lang="en-DE" sz="2400" i="0" dirty="0" err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ⅆ</m:t>
                          </m:r>
                          <m:r>
                            <m:rPr>
                              <m:sty m:val="p"/>
                            </m:rPr>
                            <a:rPr lang="en-DE" sz="2400" i="0" dirty="0" err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den>
                      </m:f>
                      <m:r>
                        <a:rPr lang="en-DE" sz="2400" i="0" dirty="0" err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DE" sz="240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DE" sz="2400" i="1" dirty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DE" sz="2400" i="0" dirty="0" err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ba</m:t>
                          </m:r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  <m:r>
                            <m:rPr>
                              <m:sty m:val="p"/>
                            </m:rPr>
                            <a:rPr lang="en-DE" sz="2400" i="0" dirty="0" err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  <m:r>
                        <a:rPr lang="en-DE" sz="2400" i="0" dirty="0" err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sz="24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bias</m:t>
                          </m:r>
                        </m:sub>
                        <m:sup>
                          <m:r>
                            <a:rPr lang="en-US" sz="24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2400" b="0" i="0" dirty="0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R</m:t>
                      </m:r>
                      <m:r>
                        <a:rPr lang="en-US" sz="24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DE" sz="2400" i="1" dirty="0" err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ext</m:t>
                          </m:r>
                        </m:sub>
                      </m:sSub>
                    </m:oMath>
                  </m:oMathPara>
                </a14:m>
                <a:endParaRPr lang="en-DE" sz="2400" dirty="0" err="1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6299581-8ACF-A246-2C85-B690435897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7888" y="1340768"/>
                <a:ext cx="4142929" cy="70134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D68AB86-8EEF-01F3-7AAC-EF46B3D43E55}"/>
                  </a:ext>
                </a:extLst>
              </p:cNvPr>
              <p:cNvSpPr txBox="1"/>
              <p:nvPr/>
            </p:nvSpPr>
            <p:spPr>
              <a:xfrm>
                <a:off x="5766161" y="2282348"/>
                <a:ext cx="2984407" cy="3718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DE" sz="2400" i="1" dirty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DE" sz="2400" i="0" dirty="0" err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ba</m:t>
                          </m:r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  <m:r>
                            <m:rPr>
                              <m:sty m:val="p"/>
                            </m:rPr>
                            <a:rPr lang="en-DE" sz="2400" i="0" dirty="0" err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  <m:r>
                        <a:rPr lang="en-US" sz="2400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400" b="0" i="0" dirty="0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d>
                        <m:dPr>
                          <m:ctrlPr>
                            <a:rPr lang="en-US" sz="2400" b="0" i="1" dirty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400" b="0" i="1" dirty="0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dirty="0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p>
                              <m:r>
                                <m:rPr>
                                  <m:sty m:val="p"/>
                                </m:rPr>
                                <a:rPr lang="en-US" sz="2400" b="0" i="0" dirty="0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sup>
                          </m:sSup>
                          <m:r>
                            <a:rPr lang="en-US" sz="2400" b="0" i="0" dirty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sz="2400" b="0" i="1" dirty="0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dirty="0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400" b="0" i="0" dirty="0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bath</m:t>
                              </m:r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en-US" sz="2400" b="0" i="0" dirty="0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en-DE" sz="2400" dirty="0" err="1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D68AB86-8EEF-01F3-7AAC-EF46B3D43E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6161" y="2282348"/>
                <a:ext cx="2984407" cy="371833"/>
              </a:xfrm>
              <a:prstGeom prst="rect">
                <a:avLst/>
              </a:prstGeom>
              <a:blipFill>
                <a:blip r:embed="rId3"/>
                <a:stretch>
                  <a:fillRect l="-1840" b="-22951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B3FC2B46-B78A-FF90-570C-99386A4CED2B}"/>
                  </a:ext>
                </a:extLst>
              </p14:cNvPr>
              <p14:cNvContentPartPr/>
              <p14:nvPr/>
            </p14:nvContentPartPr>
            <p14:xfrm>
              <a:off x="9086853" y="1168253"/>
              <a:ext cx="259200" cy="170064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D162A5F3-A84C-85F1-2B22-097A7946BBEA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068853" y="1150253"/>
                <a:ext cx="294840" cy="1736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D442D57-F97D-D982-AD87-A5227311463B}"/>
                  </a:ext>
                </a:extLst>
              </p:cNvPr>
              <p:cNvSpPr txBox="1"/>
              <p:nvPr/>
            </p:nvSpPr>
            <p:spPr>
              <a:xfrm>
                <a:off x="5807968" y="2996952"/>
                <a:ext cx="2282228" cy="7013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L</m:t>
                      </m:r>
                      <m:f>
                        <m:fPr>
                          <m:ctrlPr>
                            <a:rPr lang="en-US" sz="24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dI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dt</m:t>
                          </m:r>
                        </m:den>
                      </m:f>
                      <m:r>
                        <a:rPr lang="en-DE" sz="2400" i="0" dirty="0" err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DE" sz="24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bias</m:t>
                          </m:r>
                        </m:sub>
                      </m:sSub>
                      <m:r>
                        <a:rPr lang="en-US" sz="24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 sz="2400" b="0" i="0" dirty="0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IR</m:t>
                      </m:r>
                    </m:oMath>
                  </m:oMathPara>
                </a14:m>
                <a:endParaRPr lang="en-DE" sz="1600" dirty="0" err="1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D442D57-F97D-D982-AD87-A522731146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7968" y="2996952"/>
                <a:ext cx="2282228" cy="70134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6A4E9A36-5C5A-B10B-B4E9-E67F79B64ED0}"/>
                  </a:ext>
                </a:extLst>
              </p14:cNvPr>
              <p14:cNvContentPartPr/>
              <p14:nvPr/>
            </p14:nvContentPartPr>
            <p14:xfrm>
              <a:off x="8312853" y="3124133"/>
              <a:ext cx="146160" cy="58356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CCF723F8-BA1B-4792-9016-C40A1019FF73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295213" y="3106493"/>
                <a:ext cx="181800" cy="619200"/>
              </a:xfrm>
              <a:prstGeom prst="rect">
                <a:avLst/>
              </a:prstGeom>
            </p:spPr>
          </p:pic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6A4B317C-0BE9-945A-1894-2A0DA482DFD3}"/>
              </a:ext>
            </a:extLst>
          </p:cNvPr>
          <p:cNvSpPr txBox="1"/>
          <p:nvPr/>
        </p:nvSpPr>
        <p:spPr>
          <a:xfrm>
            <a:off x="9469460" y="1709261"/>
            <a:ext cx="23042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/>
              <a:t>Thermal circuit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CDCB506-8E7C-31CE-39BA-6795F3024929}"/>
              </a:ext>
            </a:extLst>
          </p:cNvPr>
          <p:cNvSpPr txBox="1"/>
          <p:nvPr/>
        </p:nvSpPr>
        <p:spPr>
          <a:xfrm>
            <a:off x="8750568" y="3152001"/>
            <a:ext cx="23042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/>
              <a:t>Electrical circuit</a:t>
            </a:r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7A23AF0E-1E8C-8F83-DF73-630A7244B281}"/>
              </a:ext>
            </a:extLst>
          </p:cNvPr>
          <p:cNvSpPr/>
          <p:nvPr/>
        </p:nvSpPr>
        <p:spPr>
          <a:xfrm rot="9228506">
            <a:off x="7629558" y="3690797"/>
            <a:ext cx="307898" cy="763738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0104884-203C-389E-A338-75BA0553C951}"/>
                  </a:ext>
                </a:extLst>
              </p:cNvPr>
              <p:cNvSpPr txBox="1"/>
              <p:nvPr/>
            </p:nvSpPr>
            <p:spPr>
              <a:xfrm>
                <a:off x="6206533" y="4552241"/>
                <a:ext cx="5760640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de-DE" sz="2400" dirty="0">
                    <a:solidFill>
                      <a:schemeClr val="accent2"/>
                    </a:solidFill>
                  </a:rPr>
                  <a:t>Linearize with respect to working point for small variations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T</m:t>
                    </m:r>
                    <m:r>
                      <a:rPr lang="en-US" sz="2400" b="0" i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m:rPr>
                        <m:sty m:val="p"/>
                      </m:rPr>
                      <a:rPr lang="en-US" sz="2400" b="0" i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I</m:t>
                    </m:r>
                  </m:oMath>
                </a14:m>
                <a:r>
                  <a:rPr lang="de-DE" sz="2400" dirty="0">
                    <a:solidFill>
                      <a:schemeClr val="accent2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R</m:t>
                    </m:r>
                  </m:oMath>
                </a14:m>
                <a:endParaRPr lang="de-DE" sz="2400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0104884-203C-389E-A338-75BA0553C9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6533" y="4552241"/>
                <a:ext cx="5760640" cy="830997"/>
              </a:xfrm>
              <a:prstGeom prst="rect">
                <a:avLst/>
              </a:prstGeom>
              <a:blipFill>
                <a:blip r:embed="rId10"/>
                <a:stretch>
                  <a:fillRect l="-1587" t="-5147" b="-16912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DD2C7EBB-07A9-E832-39CB-C907390BC1A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64714" y="1170469"/>
            <a:ext cx="4662251" cy="3973784"/>
          </a:xfrm>
          <a:prstGeom prst="rect">
            <a:avLst/>
          </a:prstGeom>
        </p:spPr>
      </p:pic>
      <p:sp>
        <p:nvSpPr>
          <p:cNvPr id="15" name="Arrow: Down 14">
            <a:extLst>
              <a:ext uri="{FF2B5EF4-FFF2-40B4-BE49-F238E27FC236}">
                <a16:creationId xmlns:a16="http://schemas.microsoft.com/office/drawing/2014/main" id="{F6500F9A-4100-A272-E755-972328B16D5C}"/>
              </a:ext>
            </a:extLst>
          </p:cNvPr>
          <p:cNvSpPr/>
          <p:nvPr/>
        </p:nvSpPr>
        <p:spPr>
          <a:xfrm rot="10800000">
            <a:off x="3905074" y="1962557"/>
            <a:ext cx="288032" cy="576064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41E74C2-FC47-162B-02B6-3D03BF2F7BC1}"/>
              </a:ext>
            </a:extLst>
          </p:cNvPr>
          <p:cNvSpPr/>
          <p:nvPr/>
        </p:nvSpPr>
        <p:spPr>
          <a:xfrm>
            <a:off x="3401018" y="2538622"/>
            <a:ext cx="13516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Normal</a:t>
            </a:r>
          </a:p>
          <a:p>
            <a:r>
              <a:rPr lang="en-US" dirty="0"/>
              <a:t>Conduction</a:t>
            </a:r>
            <a:endParaRPr lang="de-DE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285B994-BBCC-58F8-B68F-80899264618E}"/>
              </a:ext>
            </a:extLst>
          </p:cNvPr>
          <p:cNvSpPr/>
          <p:nvPr/>
        </p:nvSpPr>
        <p:spPr>
          <a:xfrm>
            <a:off x="1528810" y="2806943"/>
            <a:ext cx="17281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Super-</a:t>
            </a:r>
          </a:p>
          <a:p>
            <a:r>
              <a:rPr lang="en-US" dirty="0"/>
              <a:t>Conduction</a:t>
            </a:r>
          </a:p>
          <a:p>
            <a:r>
              <a:rPr lang="en-US" dirty="0"/>
              <a:t>region</a:t>
            </a:r>
            <a:endParaRPr lang="de-DE" dirty="0"/>
          </a:p>
        </p:txBody>
      </p:sp>
      <p:sp>
        <p:nvSpPr>
          <p:cNvPr id="18" name="Arrow: Down 17">
            <a:extLst>
              <a:ext uri="{FF2B5EF4-FFF2-40B4-BE49-F238E27FC236}">
                <a16:creationId xmlns:a16="http://schemas.microsoft.com/office/drawing/2014/main" id="{5AE0EC92-F3DF-4A98-72CF-E4C29828B5D2}"/>
              </a:ext>
            </a:extLst>
          </p:cNvPr>
          <p:cNvSpPr/>
          <p:nvPr/>
        </p:nvSpPr>
        <p:spPr>
          <a:xfrm>
            <a:off x="1816842" y="3730273"/>
            <a:ext cx="288032" cy="458482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FBA14626-0532-E635-8E1D-97915E13060D}"/>
              </a:ext>
            </a:extLst>
          </p:cNvPr>
          <p:cNvSpPr/>
          <p:nvPr/>
        </p:nvSpPr>
        <p:spPr>
          <a:xfrm>
            <a:off x="2860775" y="3391462"/>
            <a:ext cx="106018" cy="106017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cxnSp>
        <p:nvCxnSpPr>
          <p:cNvPr id="20" name="Conector recto de flecha 21">
            <a:extLst>
              <a:ext uri="{FF2B5EF4-FFF2-40B4-BE49-F238E27FC236}">
                <a16:creationId xmlns:a16="http://schemas.microsoft.com/office/drawing/2014/main" id="{AB5010F5-AA11-F4BB-0997-1DAB08EC1138}"/>
              </a:ext>
            </a:extLst>
          </p:cNvPr>
          <p:cNvCxnSpPr>
            <a:cxnSpLocks/>
          </p:cNvCxnSpPr>
          <p:nvPr/>
        </p:nvCxnSpPr>
        <p:spPr>
          <a:xfrm flipH="1" flipV="1">
            <a:off x="2995839" y="3497480"/>
            <a:ext cx="515424" cy="17671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59263627-B629-6374-0DA9-1B744F541E0F}"/>
                  </a:ext>
                </a:extLst>
              </p:cNvPr>
              <p:cNvSpPr txBox="1"/>
              <p:nvPr/>
            </p:nvSpPr>
            <p:spPr>
              <a:xfrm>
                <a:off x="6964930" y="5409652"/>
                <a:ext cx="1598386" cy="8413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2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α</m:t>
                      </m:r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R</m:t>
                              </m:r>
                            </m:e>
                            <m:sub>
                              <m: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200" i="0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2200" i="0">
                                      <a:latin typeface="Cambria Math" panose="02040503050406030204" pitchFamily="18" charset="0"/>
                                    </a:rPr>
                                    <m:t>R</m:t>
                                  </m:r>
                                </m:num>
                                <m:den>
                                  <m:r>
                                    <a:rPr lang="en-US" sz="2200" i="0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2200" i="0">
                                      <a:latin typeface="Cambria Math" panose="02040503050406030204" pitchFamily="18" charset="0"/>
                                    </a:rPr>
                                    <m:t>T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sSub>
                            <m:sSub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e>
                            <m:sub>
                              <m: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DE" sz="2200" dirty="0" err="1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59263627-B629-6374-0DA9-1B744F541E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4930" y="5409652"/>
                <a:ext cx="1598386" cy="841321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C48C3AA-740D-DDB5-FD9A-E59AA700A8D2}"/>
                  </a:ext>
                </a:extLst>
              </p:cNvPr>
              <p:cNvSpPr txBox="1"/>
              <p:nvPr/>
            </p:nvSpPr>
            <p:spPr>
              <a:xfrm>
                <a:off x="9413604" y="5409652"/>
                <a:ext cx="1641219" cy="8413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2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β</m:t>
                      </m:r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e>
                            <m:sub>
                              <m:r>
                                <a:rPr lang="en-US" sz="2200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 i="0">
                                  <a:latin typeface="Cambria Math" panose="02040503050406030204" pitchFamily="18" charset="0"/>
                                </a:rPr>
                                <m:t>R</m:t>
                              </m:r>
                            </m:e>
                            <m:sub>
                              <m:r>
                                <a:rPr lang="en-US" sz="2200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200" i="0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2200" i="0">
                                      <a:latin typeface="Cambria Math" panose="02040503050406030204" pitchFamily="18" charset="0"/>
                                    </a:rPr>
                                    <m:t>R</m:t>
                                  </m:r>
                                </m:num>
                                <m:den>
                                  <m:r>
                                    <a:rPr lang="en-US" sz="2200" i="0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2200" b="0" i="0" smtClean="0">
                                      <a:latin typeface="Cambria Math" panose="02040503050406030204" pitchFamily="18" charset="0"/>
                                    </a:rPr>
                                    <m:t>I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US" sz="2200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DE" sz="2200" dirty="0" err="1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C48C3AA-740D-DDB5-FD9A-E59AA700A8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13604" y="5409652"/>
                <a:ext cx="1641219" cy="841321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740432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CECFD1-28AB-2DE2-B536-4B8C350A28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E960D-ACF3-B1F4-CA64-8248C3137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 Small Signal Theory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14F394-5E91-2F14-A75F-B77FE3B41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| Transition Edge Sensors: From First Principles to Applications in Particle Detection and Quantum Technologies | José Alejandro Rubiera Gimeno, 24.01.2025</a:t>
            </a:r>
            <a:endParaRPr lang="en-US" noProof="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DB29D92-9C03-BADE-E0AA-956E360A7E47}"/>
              </a:ext>
            </a:extLst>
          </p:cNvPr>
          <p:cNvSpPr txBox="1"/>
          <p:nvPr/>
        </p:nvSpPr>
        <p:spPr>
          <a:xfrm>
            <a:off x="251548" y="5268250"/>
            <a:ext cx="567036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Cryogenic detector operated at transition region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Connected to </a:t>
            </a:r>
            <a:r>
              <a:rPr lang="de-DE" dirty="0"/>
              <a:t>a colder thermal bath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Possible definition of the </a:t>
            </a:r>
            <a:r>
              <a:rPr lang="de-DE" dirty="0">
                <a:solidFill>
                  <a:schemeClr val="accent2"/>
                </a:solidFill>
              </a:rPr>
              <a:t>point in the transition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accent2"/>
                </a:solidFill>
              </a:rPr>
              <a:t>Voltage-biased TES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E5EBDFB-F5A1-CF01-B0B4-11EECBD1CA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13798" y="4065559"/>
            <a:ext cx="3484651" cy="238777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6F3CA19-7A8B-8B1E-D586-14A36F613655}"/>
                  </a:ext>
                </a:extLst>
              </p:cNvPr>
              <p:cNvSpPr txBox="1"/>
              <p:nvPr/>
            </p:nvSpPr>
            <p:spPr>
              <a:xfrm>
                <a:off x="7715420" y="5075678"/>
                <a:ext cx="3884397" cy="68653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δI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d>
                            <m:dPr>
                              <m:begChr m:val="{"/>
                              <m:endChr m:val="}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 sz="2000" b="0" i="0" smtClean="0">
                                      <a:latin typeface="Cambria Math" panose="02040503050406030204" pitchFamily="18" charset="0"/>
                                    </a:rPr>
                                    <m:t>t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000" b="0" i="0" smtClean="0">
                                          <a:latin typeface="Cambria Math" panose="02040503050406030204" pitchFamily="18" charset="0"/>
                                        </a:rPr>
                                        <m:t>τ</m:t>
                                      </m:r>
                                    </m:e>
                                    <m:sub>
                                      <m:r>
                                        <a:rPr lang="en-US" sz="2000" b="0" i="0" smtClean="0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exp</m:t>
                          </m:r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 </m:t>
                          </m:r>
                          <m:d>
                            <m:dPr>
                              <m:begChr m:val="{"/>
                              <m:endChr m:val="}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t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000">
                                          <a:latin typeface="Cambria Math" panose="02040503050406030204" pitchFamily="18" charset="0"/>
                                        </a:rPr>
                                        <m:t>τ</m:t>
                                      </m:r>
                                    </m:e>
                                    <m:sub>
                                      <m:r>
                                        <a:rPr lang="en-US" sz="2000" b="0" i="0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</m:d>
                    </m:oMath>
                  </m:oMathPara>
                </a14:m>
                <a:endParaRPr lang="en-DE" sz="2000" dirty="0" err="1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6F3CA19-7A8B-8B1E-D586-14A36F6136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5420" y="5075678"/>
                <a:ext cx="3884397" cy="68653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B6ED6C5A-E6BA-5AC4-16EE-892BF459A8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714" y="1170469"/>
            <a:ext cx="4662251" cy="3973784"/>
          </a:xfrm>
          <a:prstGeom prst="rect">
            <a:avLst/>
          </a:prstGeom>
        </p:spPr>
      </p:pic>
      <p:sp>
        <p:nvSpPr>
          <p:cNvPr id="16" name="Arrow: Down 15">
            <a:extLst>
              <a:ext uri="{FF2B5EF4-FFF2-40B4-BE49-F238E27FC236}">
                <a16:creationId xmlns:a16="http://schemas.microsoft.com/office/drawing/2014/main" id="{646D3B21-8AA9-5C84-D180-3D869895B789}"/>
              </a:ext>
            </a:extLst>
          </p:cNvPr>
          <p:cNvSpPr/>
          <p:nvPr/>
        </p:nvSpPr>
        <p:spPr>
          <a:xfrm rot="10800000">
            <a:off x="3905074" y="1962557"/>
            <a:ext cx="288032" cy="576064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81E8019-ACBE-67E1-D3F0-269841D914A1}"/>
              </a:ext>
            </a:extLst>
          </p:cNvPr>
          <p:cNvSpPr/>
          <p:nvPr/>
        </p:nvSpPr>
        <p:spPr>
          <a:xfrm>
            <a:off x="3401018" y="2538622"/>
            <a:ext cx="13516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Normal</a:t>
            </a:r>
          </a:p>
          <a:p>
            <a:r>
              <a:rPr lang="en-US" dirty="0"/>
              <a:t>Conduction</a:t>
            </a:r>
            <a:endParaRPr lang="de-DE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D5D21A6-D3E6-A8E0-B8E6-18D7F0D572C4}"/>
              </a:ext>
            </a:extLst>
          </p:cNvPr>
          <p:cNvSpPr/>
          <p:nvPr/>
        </p:nvSpPr>
        <p:spPr>
          <a:xfrm>
            <a:off x="1528810" y="2806943"/>
            <a:ext cx="17281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Super-</a:t>
            </a:r>
          </a:p>
          <a:p>
            <a:r>
              <a:rPr lang="en-US" dirty="0"/>
              <a:t>Conduction</a:t>
            </a:r>
          </a:p>
          <a:p>
            <a:r>
              <a:rPr lang="en-US" dirty="0"/>
              <a:t>region</a:t>
            </a:r>
            <a:endParaRPr lang="de-DE" dirty="0"/>
          </a:p>
        </p:txBody>
      </p:sp>
      <p:sp>
        <p:nvSpPr>
          <p:cNvPr id="19" name="Arrow: Down 18">
            <a:extLst>
              <a:ext uri="{FF2B5EF4-FFF2-40B4-BE49-F238E27FC236}">
                <a16:creationId xmlns:a16="http://schemas.microsoft.com/office/drawing/2014/main" id="{D4C09366-B919-F74E-AC9B-A5FE0E0A2624}"/>
              </a:ext>
            </a:extLst>
          </p:cNvPr>
          <p:cNvSpPr/>
          <p:nvPr/>
        </p:nvSpPr>
        <p:spPr>
          <a:xfrm>
            <a:off x="1816842" y="3730273"/>
            <a:ext cx="288032" cy="458482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15D98555-4DE3-0D75-B12E-D23C00B8039E}"/>
              </a:ext>
            </a:extLst>
          </p:cNvPr>
          <p:cNvSpPr/>
          <p:nvPr/>
        </p:nvSpPr>
        <p:spPr>
          <a:xfrm>
            <a:off x="2860775" y="3391462"/>
            <a:ext cx="106018" cy="106017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cxnSp>
        <p:nvCxnSpPr>
          <p:cNvPr id="23" name="Conector recto de flecha 21">
            <a:extLst>
              <a:ext uri="{FF2B5EF4-FFF2-40B4-BE49-F238E27FC236}">
                <a16:creationId xmlns:a16="http://schemas.microsoft.com/office/drawing/2014/main" id="{37AE4D75-6FF7-62C4-61F3-91D16AFE86AC}"/>
              </a:ext>
            </a:extLst>
          </p:cNvPr>
          <p:cNvCxnSpPr>
            <a:cxnSpLocks/>
          </p:cNvCxnSpPr>
          <p:nvPr/>
        </p:nvCxnSpPr>
        <p:spPr>
          <a:xfrm flipH="1" flipV="1">
            <a:off x="2995839" y="3497480"/>
            <a:ext cx="515424" cy="17671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4E4D5354-A9A1-BC04-5BD1-8C869C4F32FA}"/>
                  </a:ext>
                </a:extLst>
              </p:cNvPr>
              <p:cNvSpPr txBox="1"/>
              <p:nvPr/>
            </p:nvSpPr>
            <p:spPr>
              <a:xfrm>
                <a:off x="5519936" y="2564904"/>
                <a:ext cx="1950919" cy="6913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τ</m:t>
                          </m:r>
                        </m:e>
                        <m:sub>
                          <m: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b>
                      </m:sSub>
                      <m:r>
                        <a:rPr lang="en-US" sz="2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L</m:t>
                          </m:r>
                        </m:num>
                        <m:den>
                          <m:sSub>
                            <m:sSubPr>
                              <m:ctrlPr>
                                <a:rPr lang="en-US" sz="2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R</m:t>
                              </m:r>
                            </m:e>
                            <m:sub>
                              <m:r>
                                <a:rPr lang="en-US" sz="22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2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β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DE" sz="2200" dirty="0" err="1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4E4D5354-A9A1-BC04-5BD1-8C869C4F32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9936" y="2564904"/>
                <a:ext cx="1950919" cy="69134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CCC0997-915A-308B-1A6D-6B73504DB144}"/>
                  </a:ext>
                </a:extLst>
              </p:cNvPr>
              <p:cNvSpPr txBox="1"/>
              <p:nvPr/>
            </p:nvSpPr>
            <p:spPr>
              <a:xfrm>
                <a:off x="7860631" y="2616521"/>
                <a:ext cx="2427331" cy="6350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τ</m:t>
                          </m:r>
                        </m:e>
                        <m:sub>
                          <m: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b>
                      </m:sSub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τ</m:t>
                          </m:r>
                        </m:num>
                        <m:den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en-US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d>
                            <m:d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β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DE" sz="2200" dirty="0" err="1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CCC0997-915A-308B-1A6D-6B73504DB1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60631" y="2616521"/>
                <a:ext cx="2427331" cy="63504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5EF1A72E-F55F-1CFD-8AE9-38B678EDB126}"/>
                  </a:ext>
                </a:extLst>
              </p:cNvPr>
              <p:cNvSpPr txBox="1"/>
              <p:nvPr/>
            </p:nvSpPr>
            <p:spPr>
              <a:xfrm>
                <a:off x="10575994" y="2527174"/>
                <a:ext cx="1329658" cy="74212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  <m:r>
                        <a:rPr lang="en-US" sz="2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e>
                            <m:sub>
                              <m:r>
                                <a:rPr lang="en-US" sz="22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sz="22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sz="2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R</m:t>
                              </m:r>
                            </m:e>
                            <m:sub>
                              <m:r>
                                <a:rPr lang="en-US" sz="22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α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G</m:t>
                          </m:r>
                          <m:sSub>
                            <m:sSubPr>
                              <m:ctrlPr>
                                <a:rPr lang="en-US" sz="2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US" sz="22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DE" sz="2200" dirty="0" err="1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5EF1A72E-F55F-1CFD-8AE9-38B678EDB1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75994" y="2527174"/>
                <a:ext cx="1329658" cy="74212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F8CB37-3E1E-0011-A267-9135F95ADB4C}"/>
                  </a:ext>
                </a:extLst>
              </p:cNvPr>
              <p:cNvSpPr txBox="1"/>
              <p:nvPr/>
            </p:nvSpPr>
            <p:spPr>
              <a:xfrm>
                <a:off x="6671662" y="1124744"/>
                <a:ext cx="1598386" cy="8413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2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α</m:t>
                      </m:r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R</m:t>
                              </m:r>
                            </m:e>
                            <m:sub>
                              <m: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200" i="0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2200" i="0">
                                      <a:latin typeface="Cambria Math" panose="02040503050406030204" pitchFamily="18" charset="0"/>
                                    </a:rPr>
                                    <m:t>R</m:t>
                                  </m:r>
                                </m:num>
                                <m:den>
                                  <m:r>
                                    <a:rPr lang="en-US" sz="2200" i="0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2200" i="0">
                                      <a:latin typeface="Cambria Math" panose="02040503050406030204" pitchFamily="18" charset="0"/>
                                    </a:rPr>
                                    <m:t>T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sSub>
                            <m:sSub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e>
                            <m:sub>
                              <m: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DE" sz="2200" dirty="0" err="1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F8CB37-3E1E-0011-A267-9135F95ADB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1662" y="1124744"/>
                <a:ext cx="1598386" cy="84132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AC0A49B9-4149-E0B6-320C-81E9675B6E32}"/>
                  </a:ext>
                </a:extLst>
              </p:cNvPr>
              <p:cNvSpPr txBox="1"/>
              <p:nvPr/>
            </p:nvSpPr>
            <p:spPr>
              <a:xfrm>
                <a:off x="9120336" y="1124744"/>
                <a:ext cx="1641219" cy="8413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2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β</m:t>
                      </m:r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e>
                            <m:sub>
                              <m:r>
                                <a:rPr lang="en-US" sz="2200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 i="0">
                                  <a:latin typeface="Cambria Math" panose="02040503050406030204" pitchFamily="18" charset="0"/>
                                </a:rPr>
                                <m:t>R</m:t>
                              </m:r>
                            </m:e>
                            <m:sub>
                              <m:r>
                                <a:rPr lang="en-US" sz="2200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200" i="0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2200" i="0">
                                      <a:latin typeface="Cambria Math" panose="02040503050406030204" pitchFamily="18" charset="0"/>
                                    </a:rPr>
                                    <m:t>R</m:t>
                                  </m:r>
                                </m:num>
                                <m:den>
                                  <m:r>
                                    <a:rPr lang="en-US" sz="2200" i="0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2200" b="0" i="0" smtClean="0">
                                      <a:latin typeface="Cambria Math" panose="02040503050406030204" pitchFamily="18" charset="0"/>
                                    </a:rPr>
                                    <m:t>I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US" sz="2200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DE" sz="2200" dirty="0" err="1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AC0A49B9-4149-E0B6-320C-81E9675B6E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20336" y="1124744"/>
                <a:ext cx="1641219" cy="841321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2FE97978-9FFD-9576-0DF7-3641ED721A2A}"/>
                  </a:ext>
                </a:extLst>
              </p:cNvPr>
              <p:cNvSpPr txBox="1"/>
              <p:nvPr/>
            </p:nvSpPr>
            <p:spPr>
              <a:xfrm>
                <a:off x="7032104" y="2127064"/>
                <a:ext cx="2880320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de-DE" sz="2000" dirty="0"/>
                  <a:t>If L is small, so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τ</m:t>
                        </m:r>
                      </m:e>
                      <m:sub>
                        <m: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  <m:r>
                      <a:rPr lang="en-US" sz="2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≪</m:t>
                    </m:r>
                    <m:r>
                      <m:rPr>
                        <m:sty m:val="p"/>
                      </m:rPr>
                      <a:rPr lang="en-US" sz="2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τ</m:t>
                    </m:r>
                    <m:r>
                      <a:rPr lang="en-US" sz="2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_</m:t>
                    </m:r>
                  </m:oMath>
                </a14:m>
                <a:r>
                  <a:rPr lang="de-DE" sz="2000" dirty="0"/>
                  <a:t>: </a:t>
                </a: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2FE97978-9FFD-9576-0DF7-3641ED721A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2104" y="2127064"/>
                <a:ext cx="2880320" cy="400110"/>
              </a:xfrm>
              <a:prstGeom prst="rect">
                <a:avLst/>
              </a:prstGeom>
              <a:blipFill>
                <a:blip r:embed="rId10"/>
                <a:stretch>
                  <a:fillRect l="-2331" t="-7576" r="-3178" b="-27273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5" name="Group 54">
            <a:extLst>
              <a:ext uri="{FF2B5EF4-FFF2-40B4-BE49-F238E27FC236}">
                <a16:creationId xmlns:a16="http://schemas.microsoft.com/office/drawing/2014/main" id="{1C8A1EC7-500E-ED5E-6AE5-6BF4BAD2DCCD}"/>
              </a:ext>
            </a:extLst>
          </p:cNvPr>
          <p:cNvGrpSpPr/>
          <p:nvPr/>
        </p:nvGrpSpPr>
        <p:grpSpPr>
          <a:xfrm>
            <a:off x="7163373" y="5353253"/>
            <a:ext cx="119520" cy="137880"/>
            <a:chOff x="7163373" y="5353253"/>
            <a:chExt cx="119520" cy="137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53" name="Ink 52">
                  <a:extLst>
                    <a:ext uri="{FF2B5EF4-FFF2-40B4-BE49-F238E27FC236}">
                      <a16:creationId xmlns:a16="http://schemas.microsoft.com/office/drawing/2014/main" id="{E7966967-AAA5-BD63-AC8E-E8AC86494EC4}"/>
                    </a:ext>
                  </a:extLst>
                </p14:cNvPr>
                <p14:cNvContentPartPr/>
                <p14:nvPr/>
              </p14:nvContentPartPr>
              <p14:xfrm>
                <a:off x="7213773" y="5379533"/>
                <a:ext cx="7560" cy="111600"/>
              </p14:xfrm>
            </p:contentPart>
          </mc:Choice>
          <mc:Fallback xmlns="">
            <p:pic>
              <p:nvPicPr>
                <p:cNvPr id="53" name="Ink 52">
                  <a:extLst>
                    <a:ext uri="{FF2B5EF4-FFF2-40B4-BE49-F238E27FC236}">
                      <a16:creationId xmlns:a16="http://schemas.microsoft.com/office/drawing/2014/main" id="{E7966967-AAA5-BD63-AC8E-E8AC86494EC4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7205133" y="5370533"/>
                  <a:ext cx="25200" cy="12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54" name="Ink 53">
                  <a:extLst>
                    <a:ext uri="{FF2B5EF4-FFF2-40B4-BE49-F238E27FC236}">
                      <a16:creationId xmlns:a16="http://schemas.microsoft.com/office/drawing/2014/main" id="{431AF004-34F4-A92A-BDB8-D3D43B0E0275}"/>
                    </a:ext>
                  </a:extLst>
                </p14:cNvPr>
                <p14:cNvContentPartPr/>
                <p14:nvPr/>
              </p14:nvContentPartPr>
              <p14:xfrm>
                <a:off x="7163373" y="5353253"/>
                <a:ext cx="119520" cy="65160"/>
              </p14:xfrm>
            </p:contentPart>
          </mc:Choice>
          <mc:Fallback xmlns="">
            <p:pic>
              <p:nvPicPr>
                <p:cNvPr id="54" name="Ink 53">
                  <a:extLst>
                    <a:ext uri="{FF2B5EF4-FFF2-40B4-BE49-F238E27FC236}">
                      <a16:creationId xmlns:a16="http://schemas.microsoft.com/office/drawing/2014/main" id="{431AF004-34F4-A92A-BDB8-D3D43B0E0275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7154373" y="5344253"/>
                  <a:ext cx="137160" cy="828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1786EB79-ECAD-04EE-959C-2E0E7720D521}"/>
              </a:ext>
            </a:extLst>
          </p:cNvPr>
          <p:cNvGrpSpPr/>
          <p:nvPr/>
        </p:nvGrpSpPr>
        <p:grpSpPr>
          <a:xfrm>
            <a:off x="7066533" y="4813613"/>
            <a:ext cx="173880" cy="195120"/>
            <a:chOff x="7066533" y="4813613"/>
            <a:chExt cx="173880" cy="1951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56" name="Ink 55">
                  <a:extLst>
                    <a:ext uri="{FF2B5EF4-FFF2-40B4-BE49-F238E27FC236}">
                      <a16:creationId xmlns:a16="http://schemas.microsoft.com/office/drawing/2014/main" id="{45D98124-F1B6-1BF1-EEF1-1843698124E7}"/>
                    </a:ext>
                  </a:extLst>
                </p14:cNvPr>
                <p14:cNvContentPartPr/>
                <p14:nvPr/>
              </p14:nvContentPartPr>
              <p14:xfrm>
                <a:off x="7130973" y="4864373"/>
                <a:ext cx="6840" cy="106200"/>
              </p14:xfrm>
            </p:contentPart>
          </mc:Choice>
          <mc:Fallback xmlns="">
            <p:pic>
              <p:nvPicPr>
                <p:cNvPr id="56" name="Ink 55">
                  <a:extLst>
                    <a:ext uri="{FF2B5EF4-FFF2-40B4-BE49-F238E27FC236}">
                      <a16:creationId xmlns:a16="http://schemas.microsoft.com/office/drawing/2014/main" id="{45D98124-F1B6-1BF1-EEF1-1843698124E7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7122333" y="4855733"/>
                  <a:ext cx="24480" cy="123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57" name="Ink 56">
                  <a:extLst>
                    <a:ext uri="{FF2B5EF4-FFF2-40B4-BE49-F238E27FC236}">
                      <a16:creationId xmlns:a16="http://schemas.microsoft.com/office/drawing/2014/main" id="{3F3DB065-C693-8153-1177-3F9F5056DC78}"/>
                    </a:ext>
                  </a:extLst>
                </p14:cNvPr>
                <p14:cNvContentPartPr/>
                <p14:nvPr/>
              </p14:nvContentPartPr>
              <p14:xfrm>
                <a:off x="7066533" y="4813613"/>
                <a:ext cx="163080" cy="50760"/>
              </p14:xfrm>
            </p:contentPart>
          </mc:Choice>
          <mc:Fallback xmlns="">
            <p:pic>
              <p:nvPicPr>
                <p:cNvPr id="57" name="Ink 56">
                  <a:extLst>
                    <a:ext uri="{FF2B5EF4-FFF2-40B4-BE49-F238E27FC236}">
                      <a16:creationId xmlns:a16="http://schemas.microsoft.com/office/drawing/2014/main" id="{3F3DB065-C693-8153-1177-3F9F5056DC78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7057533" y="4804613"/>
                  <a:ext cx="180720" cy="68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59" name="Ink 58">
                  <a:extLst>
                    <a:ext uri="{FF2B5EF4-FFF2-40B4-BE49-F238E27FC236}">
                      <a16:creationId xmlns:a16="http://schemas.microsoft.com/office/drawing/2014/main" id="{D3C00B7F-6B16-0F50-51D1-6A882716F27E}"/>
                    </a:ext>
                  </a:extLst>
                </p14:cNvPr>
                <p14:cNvContentPartPr/>
                <p14:nvPr/>
              </p14:nvContentPartPr>
              <p14:xfrm>
                <a:off x="7185333" y="4995413"/>
                <a:ext cx="55080" cy="13320"/>
              </p14:xfrm>
            </p:contentPart>
          </mc:Choice>
          <mc:Fallback xmlns="">
            <p:pic>
              <p:nvPicPr>
                <p:cNvPr id="59" name="Ink 58">
                  <a:extLst>
                    <a:ext uri="{FF2B5EF4-FFF2-40B4-BE49-F238E27FC236}">
                      <a16:creationId xmlns:a16="http://schemas.microsoft.com/office/drawing/2014/main" id="{D3C00B7F-6B16-0F50-51D1-6A882716F27E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7176693" y="4986773"/>
                  <a:ext cx="72720" cy="309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C6AAEFC5-6C79-9A1C-883E-C9BF9182E183}"/>
              </a:ext>
            </a:extLst>
          </p:cNvPr>
          <p:cNvGrpSpPr/>
          <p:nvPr/>
        </p:nvGrpSpPr>
        <p:grpSpPr>
          <a:xfrm>
            <a:off x="6495573" y="4857173"/>
            <a:ext cx="188280" cy="205560"/>
            <a:chOff x="6495573" y="4857173"/>
            <a:chExt cx="188280" cy="2055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61" name="Ink 60">
                  <a:extLst>
                    <a:ext uri="{FF2B5EF4-FFF2-40B4-BE49-F238E27FC236}">
                      <a16:creationId xmlns:a16="http://schemas.microsoft.com/office/drawing/2014/main" id="{F714B51F-21AC-0A62-878D-8892036187A3}"/>
                    </a:ext>
                  </a:extLst>
                </p14:cNvPr>
                <p14:cNvContentPartPr/>
                <p14:nvPr/>
              </p14:nvContentPartPr>
              <p14:xfrm>
                <a:off x="6546333" y="4881293"/>
                <a:ext cx="6120" cy="1800"/>
              </p14:xfrm>
            </p:contentPart>
          </mc:Choice>
          <mc:Fallback xmlns="">
            <p:pic>
              <p:nvPicPr>
                <p:cNvPr id="61" name="Ink 60">
                  <a:extLst>
                    <a:ext uri="{FF2B5EF4-FFF2-40B4-BE49-F238E27FC236}">
                      <a16:creationId xmlns:a16="http://schemas.microsoft.com/office/drawing/2014/main" id="{F714B51F-21AC-0A62-878D-8892036187A3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6537693" y="4872293"/>
                  <a:ext cx="23760" cy="1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62" name="Ink 61">
                  <a:extLst>
                    <a:ext uri="{FF2B5EF4-FFF2-40B4-BE49-F238E27FC236}">
                      <a16:creationId xmlns:a16="http://schemas.microsoft.com/office/drawing/2014/main" id="{D87FF1D7-92BC-3780-BA2C-A42C52EC42A5}"/>
                    </a:ext>
                  </a:extLst>
                </p14:cNvPr>
                <p14:cNvContentPartPr/>
                <p14:nvPr/>
              </p14:nvContentPartPr>
              <p14:xfrm>
                <a:off x="6544173" y="4869773"/>
                <a:ext cx="7920" cy="152280"/>
              </p14:xfrm>
            </p:contentPart>
          </mc:Choice>
          <mc:Fallback xmlns="">
            <p:pic>
              <p:nvPicPr>
                <p:cNvPr id="62" name="Ink 61">
                  <a:extLst>
                    <a:ext uri="{FF2B5EF4-FFF2-40B4-BE49-F238E27FC236}">
                      <a16:creationId xmlns:a16="http://schemas.microsoft.com/office/drawing/2014/main" id="{D87FF1D7-92BC-3780-BA2C-A42C52EC42A5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6535533" y="4861133"/>
                  <a:ext cx="25560" cy="169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63" name="Ink 62">
                  <a:extLst>
                    <a:ext uri="{FF2B5EF4-FFF2-40B4-BE49-F238E27FC236}">
                      <a16:creationId xmlns:a16="http://schemas.microsoft.com/office/drawing/2014/main" id="{E56254D0-D71D-7821-FDAA-46386B549607}"/>
                    </a:ext>
                  </a:extLst>
                </p14:cNvPr>
                <p14:cNvContentPartPr/>
                <p14:nvPr/>
              </p14:nvContentPartPr>
              <p14:xfrm>
                <a:off x="6495573" y="4857173"/>
                <a:ext cx="136440" cy="47880"/>
              </p14:xfrm>
            </p:contentPart>
          </mc:Choice>
          <mc:Fallback xmlns="">
            <p:pic>
              <p:nvPicPr>
                <p:cNvPr id="63" name="Ink 62">
                  <a:extLst>
                    <a:ext uri="{FF2B5EF4-FFF2-40B4-BE49-F238E27FC236}">
                      <a16:creationId xmlns:a16="http://schemas.microsoft.com/office/drawing/2014/main" id="{E56254D0-D71D-7821-FDAA-46386B549607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6486933" y="4848533"/>
                  <a:ext cx="154080" cy="65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64" name="Ink 63">
                  <a:extLst>
                    <a:ext uri="{FF2B5EF4-FFF2-40B4-BE49-F238E27FC236}">
                      <a16:creationId xmlns:a16="http://schemas.microsoft.com/office/drawing/2014/main" id="{B9C6ACA8-C5E6-D364-A10C-DC6785FC3ED6}"/>
                    </a:ext>
                  </a:extLst>
                </p14:cNvPr>
                <p14:cNvContentPartPr/>
                <p14:nvPr/>
              </p14:nvContentPartPr>
              <p14:xfrm>
                <a:off x="6643533" y="4988573"/>
                <a:ext cx="10080" cy="74160"/>
              </p14:xfrm>
            </p:contentPart>
          </mc:Choice>
          <mc:Fallback xmlns="">
            <p:pic>
              <p:nvPicPr>
                <p:cNvPr id="64" name="Ink 63">
                  <a:extLst>
                    <a:ext uri="{FF2B5EF4-FFF2-40B4-BE49-F238E27FC236}">
                      <a16:creationId xmlns:a16="http://schemas.microsoft.com/office/drawing/2014/main" id="{B9C6ACA8-C5E6-D364-A10C-DC6785FC3ED6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6634533" y="4979573"/>
                  <a:ext cx="27720" cy="91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65" name="Ink 64">
                  <a:extLst>
                    <a:ext uri="{FF2B5EF4-FFF2-40B4-BE49-F238E27FC236}">
                      <a16:creationId xmlns:a16="http://schemas.microsoft.com/office/drawing/2014/main" id="{AF330FC3-3512-E5B5-1379-2CA50BF7805D}"/>
                    </a:ext>
                  </a:extLst>
                </p14:cNvPr>
                <p14:cNvContentPartPr/>
                <p14:nvPr/>
              </p14:nvContentPartPr>
              <p14:xfrm>
                <a:off x="6621933" y="5017733"/>
                <a:ext cx="61920" cy="13680"/>
              </p14:xfrm>
            </p:contentPart>
          </mc:Choice>
          <mc:Fallback xmlns="">
            <p:pic>
              <p:nvPicPr>
                <p:cNvPr id="65" name="Ink 64">
                  <a:extLst>
                    <a:ext uri="{FF2B5EF4-FFF2-40B4-BE49-F238E27FC236}">
                      <a16:creationId xmlns:a16="http://schemas.microsoft.com/office/drawing/2014/main" id="{AF330FC3-3512-E5B5-1379-2CA50BF7805D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6613293" y="5009093"/>
                  <a:ext cx="79560" cy="3132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7221307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F2E8CF-8D26-4106-0E00-E0DE3178A9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B37066-6E84-B87B-D435-ECA204FF8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 Small Signal Theory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7A038B-FD01-C123-E6D4-4F03A3A1EA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| Transition Edge Sensors: From First Principles to Applications in Particle Detection and Quantum Technologies | José Alejandro Rubiera Gimeno, 24.01.2025</a:t>
            </a:r>
            <a:endParaRPr lang="en-US" noProof="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ED6B46C-06FC-73CC-9C08-BFA600FFC803}"/>
              </a:ext>
            </a:extLst>
          </p:cNvPr>
          <p:cNvSpPr txBox="1"/>
          <p:nvPr/>
        </p:nvSpPr>
        <p:spPr>
          <a:xfrm>
            <a:off x="251548" y="5268250"/>
            <a:ext cx="567036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Cryogenic detector operated at transition region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Connected to </a:t>
            </a:r>
            <a:r>
              <a:rPr lang="de-DE" dirty="0"/>
              <a:t>a colder thermal bath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Possible definition of the </a:t>
            </a:r>
            <a:r>
              <a:rPr lang="de-DE" dirty="0">
                <a:solidFill>
                  <a:schemeClr val="accent2"/>
                </a:solidFill>
              </a:rPr>
              <a:t>point in the transition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accent2"/>
                </a:solidFill>
              </a:rPr>
              <a:t>Voltage-biased TES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FF60D17-1C02-A405-3E22-2715331337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13798" y="4065559"/>
            <a:ext cx="3484651" cy="238777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D698CD8-F104-32D8-AC09-B096BAEC1003}"/>
                  </a:ext>
                </a:extLst>
              </p:cNvPr>
              <p:cNvSpPr txBox="1"/>
              <p:nvPr/>
            </p:nvSpPr>
            <p:spPr>
              <a:xfrm>
                <a:off x="7715420" y="5075678"/>
                <a:ext cx="3884397" cy="68653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δI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d>
                            <m:dPr>
                              <m:begChr m:val="{"/>
                              <m:endChr m:val="}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 sz="2000" b="0" i="0" smtClean="0">
                                      <a:latin typeface="Cambria Math" panose="02040503050406030204" pitchFamily="18" charset="0"/>
                                    </a:rPr>
                                    <m:t>t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000" b="0" i="0" smtClean="0">
                                          <a:latin typeface="Cambria Math" panose="02040503050406030204" pitchFamily="18" charset="0"/>
                                        </a:rPr>
                                        <m:t>τ</m:t>
                                      </m:r>
                                    </m:e>
                                    <m:sub>
                                      <m:r>
                                        <a:rPr lang="en-US" sz="2000" b="0" i="0" smtClean="0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exp</m:t>
                          </m:r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 </m:t>
                          </m:r>
                          <m:d>
                            <m:dPr>
                              <m:begChr m:val="{"/>
                              <m:endChr m:val="}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t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000">
                                          <a:latin typeface="Cambria Math" panose="02040503050406030204" pitchFamily="18" charset="0"/>
                                        </a:rPr>
                                        <m:t>τ</m:t>
                                      </m:r>
                                    </m:e>
                                    <m:sub>
                                      <m:r>
                                        <a:rPr lang="en-US" sz="2000" b="0" i="0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</m:d>
                    </m:oMath>
                  </m:oMathPara>
                </a14:m>
                <a:endParaRPr lang="en-DE" sz="2000" dirty="0" err="1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D698CD8-F104-32D8-AC09-B096BAEC10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5420" y="5075678"/>
                <a:ext cx="3884397" cy="68653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D98EEF2-F1F8-F437-F994-2BC6AEE020C0}"/>
                  </a:ext>
                </a:extLst>
              </p:cNvPr>
              <p:cNvSpPr txBox="1"/>
              <p:nvPr/>
            </p:nvSpPr>
            <p:spPr>
              <a:xfrm>
                <a:off x="5519936" y="2564904"/>
                <a:ext cx="1950919" cy="6913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τ</m:t>
                          </m:r>
                        </m:e>
                        <m:sub>
                          <m: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b>
                      </m:sSub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L</m:t>
                          </m:r>
                        </m:num>
                        <m:den>
                          <m:sSub>
                            <m:sSub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R</m:t>
                              </m:r>
                            </m:e>
                            <m:sub>
                              <m: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β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DE" sz="2200" dirty="0" err="1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D98EEF2-F1F8-F437-F994-2BC6AEE020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9936" y="2564904"/>
                <a:ext cx="1950919" cy="69134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775E01A-C798-4288-DA83-144A47A27071}"/>
                  </a:ext>
                </a:extLst>
              </p:cNvPr>
              <p:cNvSpPr txBox="1"/>
              <p:nvPr/>
            </p:nvSpPr>
            <p:spPr>
              <a:xfrm>
                <a:off x="7860631" y="2616521"/>
                <a:ext cx="2427331" cy="6350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τ</m:t>
                          </m:r>
                        </m:e>
                        <m:sub>
                          <m: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b>
                      </m:sSub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τ</m:t>
                          </m:r>
                        </m:num>
                        <m:den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en-US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d>
                            <m:d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β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DE" sz="2200" dirty="0" err="1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775E01A-C798-4288-DA83-144A47A270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60631" y="2616521"/>
                <a:ext cx="2427331" cy="63504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69EE4B9-B2AA-C544-501D-11FB7F4D1EA9}"/>
                  </a:ext>
                </a:extLst>
              </p:cNvPr>
              <p:cNvSpPr txBox="1"/>
              <p:nvPr/>
            </p:nvSpPr>
            <p:spPr>
              <a:xfrm>
                <a:off x="10575994" y="2527174"/>
                <a:ext cx="1329658" cy="74212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2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e>
                            <m:sub>
                              <m:r>
                                <a:rPr lang="en-US" sz="2200" b="0" i="0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R</m:t>
                              </m:r>
                            </m:e>
                            <m:sub>
                              <m: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α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  <m:sSub>
                            <m:sSub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DE" sz="2200" dirty="0" err="1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69EE4B9-B2AA-C544-501D-11FB7F4D1E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75994" y="2527174"/>
                <a:ext cx="1329658" cy="74212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1BE48819-C178-05B6-D4C3-A8A600F9136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4714" y="1170469"/>
            <a:ext cx="4662251" cy="3973784"/>
          </a:xfrm>
          <a:prstGeom prst="rect">
            <a:avLst/>
          </a:prstGeom>
        </p:spPr>
      </p:pic>
      <p:sp>
        <p:nvSpPr>
          <p:cNvPr id="16" name="Arrow: Down 15">
            <a:extLst>
              <a:ext uri="{FF2B5EF4-FFF2-40B4-BE49-F238E27FC236}">
                <a16:creationId xmlns:a16="http://schemas.microsoft.com/office/drawing/2014/main" id="{FECCD9BC-A9A5-BBF5-BD3F-25611F6365F9}"/>
              </a:ext>
            </a:extLst>
          </p:cNvPr>
          <p:cNvSpPr/>
          <p:nvPr/>
        </p:nvSpPr>
        <p:spPr>
          <a:xfrm rot="10800000">
            <a:off x="3905074" y="1962557"/>
            <a:ext cx="288032" cy="576064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D456F68-7044-4FAB-8A45-D1F1A36A715B}"/>
              </a:ext>
            </a:extLst>
          </p:cNvPr>
          <p:cNvSpPr/>
          <p:nvPr/>
        </p:nvSpPr>
        <p:spPr>
          <a:xfrm>
            <a:off x="3401018" y="2538622"/>
            <a:ext cx="13516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Normal</a:t>
            </a:r>
          </a:p>
          <a:p>
            <a:r>
              <a:rPr lang="en-US" dirty="0"/>
              <a:t>Conduction</a:t>
            </a:r>
            <a:endParaRPr lang="de-DE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E6FCF20-1F19-DEF3-54FA-6E28A082A9CC}"/>
              </a:ext>
            </a:extLst>
          </p:cNvPr>
          <p:cNvSpPr/>
          <p:nvPr/>
        </p:nvSpPr>
        <p:spPr>
          <a:xfrm>
            <a:off x="1528810" y="2806943"/>
            <a:ext cx="17281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Super-</a:t>
            </a:r>
          </a:p>
          <a:p>
            <a:r>
              <a:rPr lang="en-US" dirty="0"/>
              <a:t>Conduction</a:t>
            </a:r>
          </a:p>
          <a:p>
            <a:r>
              <a:rPr lang="en-US" dirty="0"/>
              <a:t>region</a:t>
            </a:r>
            <a:endParaRPr lang="de-DE" dirty="0"/>
          </a:p>
        </p:txBody>
      </p:sp>
      <p:sp>
        <p:nvSpPr>
          <p:cNvPr id="19" name="Arrow: Down 18">
            <a:extLst>
              <a:ext uri="{FF2B5EF4-FFF2-40B4-BE49-F238E27FC236}">
                <a16:creationId xmlns:a16="http://schemas.microsoft.com/office/drawing/2014/main" id="{5580B3BB-8D31-4AB8-13F3-61B79A15EB21}"/>
              </a:ext>
            </a:extLst>
          </p:cNvPr>
          <p:cNvSpPr/>
          <p:nvPr/>
        </p:nvSpPr>
        <p:spPr>
          <a:xfrm>
            <a:off x="1816842" y="3730273"/>
            <a:ext cx="288032" cy="458482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17A1FEE6-342B-EF49-146B-BB381CE90191}"/>
              </a:ext>
            </a:extLst>
          </p:cNvPr>
          <p:cNvSpPr/>
          <p:nvPr/>
        </p:nvSpPr>
        <p:spPr>
          <a:xfrm>
            <a:off x="2860775" y="3391462"/>
            <a:ext cx="106018" cy="106017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cxnSp>
        <p:nvCxnSpPr>
          <p:cNvPr id="23" name="Conector recto de flecha 21">
            <a:extLst>
              <a:ext uri="{FF2B5EF4-FFF2-40B4-BE49-F238E27FC236}">
                <a16:creationId xmlns:a16="http://schemas.microsoft.com/office/drawing/2014/main" id="{1FC0C95F-76AB-C2FD-53CE-7E7BD98D19F3}"/>
              </a:ext>
            </a:extLst>
          </p:cNvPr>
          <p:cNvCxnSpPr>
            <a:cxnSpLocks/>
          </p:cNvCxnSpPr>
          <p:nvPr/>
        </p:nvCxnSpPr>
        <p:spPr>
          <a:xfrm flipH="1" flipV="1">
            <a:off x="2995839" y="3497480"/>
            <a:ext cx="515424" cy="17671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76C6F7EC-D5D2-5032-C7F5-AF360D911EFA}"/>
              </a:ext>
            </a:extLst>
          </p:cNvPr>
          <p:cNvSpPr/>
          <p:nvPr/>
        </p:nvSpPr>
        <p:spPr>
          <a:xfrm>
            <a:off x="5443496" y="2538622"/>
            <a:ext cx="2092664" cy="771018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DE" sz="1600" dirty="0" err="1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CE8F861-9334-5D1A-8369-B68E600EB2B0}"/>
              </a:ext>
            </a:extLst>
          </p:cNvPr>
          <p:cNvSpPr/>
          <p:nvPr/>
        </p:nvSpPr>
        <p:spPr>
          <a:xfrm>
            <a:off x="7824192" y="2525066"/>
            <a:ext cx="2463770" cy="771018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DE" sz="1600" dirty="0" err="1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D7A78E3-AB61-360F-DB23-04156316D715}"/>
              </a:ext>
            </a:extLst>
          </p:cNvPr>
          <p:cNvSpPr txBox="1"/>
          <p:nvPr/>
        </p:nvSpPr>
        <p:spPr>
          <a:xfrm>
            <a:off x="5473476" y="3360445"/>
            <a:ext cx="23042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dirty="0"/>
              <a:t>Slower rise time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0096F6E-19ED-5A21-2FA1-82992B5AE8A2}"/>
              </a:ext>
            </a:extLst>
          </p:cNvPr>
          <p:cNvSpPr txBox="1"/>
          <p:nvPr/>
        </p:nvSpPr>
        <p:spPr>
          <a:xfrm>
            <a:off x="7922168" y="3360445"/>
            <a:ext cx="23042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dirty="0"/>
              <a:t>Faster decay time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8FF2A8E-8588-F971-6FF5-E5275FD4C1DA}"/>
                  </a:ext>
                </a:extLst>
              </p:cNvPr>
              <p:cNvSpPr txBox="1"/>
              <p:nvPr/>
            </p:nvSpPr>
            <p:spPr>
              <a:xfrm>
                <a:off x="6671662" y="1124744"/>
                <a:ext cx="1598386" cy="8413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2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α</m:t>
                      </m:r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R</m:t>
                              </m:r>
                            </m:e>
                            <m:sub>
                              <m: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200" i="0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2200" i="0">
                                      <a:latin typeface="Cambria Math" panose="02040503050406030204" pitchFamily="18" charset="0"/>
                                    </a:rPr>
                                    <m:t>R</m:t>
                                  </m:r>
                                </m:num>
                                <m:den>
                                  <m:r>
                                    <a:rPr lang="en-US" sz="2200" i="0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2200" i="0">
                                      <a:latin typeface="Cambria Math" panose="02040503050406030204" pitchFamily="18" charset="0"/>
                                    </a:rPr>
                                    <m:t>T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sSub>
                            <m:sSub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e>
                            <m:sub>
                              <m: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DE" sz="2200" dirty="0" err="1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8FF2A8E-8588-F971-6FF5-E5275FD4C1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1662" y="1124744"/>
                <a:ext cx="1598386" cy="84132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EBB946B-3C29-D2B4-8D78-38C7AFCE893C}"/>
                  </a:ext>
                </a:extLst>
              </p:cNvPr>
              <p:cNvSpPr txBox="1"/>
              <p:nvPr/>
            </p:nvSpPr>
            <p:spPr>
              <a:xfrm>
                <a:off x="9120336" y="1124744"/>
                <a:ext cx="1641219" cy="8413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2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β</m:t>
                      </m:r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e>
                            <m:sub>
                              <m:r>
                                <a:rPr lang="en-US" sz="2200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 i="0">
                                  <a:latin typeface="Cambria Math" panose="02040503050406030204" pitchFamily="18" charset="0"/>
                                </a:rPr>
                                <m:t>R</m:t>
                              </m:r>
                            </m:e>
                            <m:sub>
                              <m:r>
                                <a:rPr lang="en-US" sz="2200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200" i="0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2200" i="0">
                                      <a:latin typeface="Cambria Math" panose="02040503050406030204" pitchFamily="18" charset="0"/>
                                    </a:rPr>
                                    <m:t>R</m:t>
                                  </m:r>
                                </m:num>
                                <m:den>
                                  <m:r>
                                    <a:rPr lang="en-US" sz="2200" i="0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2200" b="0" i="0" smtClean="0">
                                      <a:latin typeface="Cambria Math" panose="02040503050406030204" pitchFamily="18" charset="0"/>
                                    </a:rPr>
                                    <m:t>I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US" sz="2200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DE" sz="2200" dirty="0" err="1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EBB946B-3C29-D2B4-8D78-38C7AFCE89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20336" y="1124744"/>
                <a:ext cx="1641219" cy="841321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C8A8198-6CE9-B47F-EBFE-02F97B2E82EE}"/>
                  </a:ext>
                </a:extLst>
              </p:cNvPr>
              <p:cNvSpPr txBox="1"/>
              <p:nvPr/>
            </p:nvSpPr>
            <p:spPr>
              <a:xfrm>
                <a:off x="7032104" y="2127064"/>
                <a:ext cx="2880320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de-DE" sz="2000" dirty="0"/>
                  <a:t>If L is small, so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τ</m:t>
                        </m:r>
                      </m:e>
                      <m:sub>
                        <m: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  <m:r>
                      <a:rPr lang="en-US" sz="2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≪</m:t>
                    </m:r>
                    <m:r>
                      <m:rPr>
                        <m:sty m:val="p"/>
                      </m:rPr>
                      <a:rPr lang="en-US" sz="2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τ</m:t>
                    </m:r>
                    <m:r>
                      <a:rPr lang="en-US" sz="2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_</m:t>
                    </m:r>
                  </m:oMath>
                </a14:m>
                <a:r>
                  <a:rPr lang="de-DE" sz="2000" dirty="0"/>
                  <a:t>: 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C8A8198-6CE9-B47F-EBFE-02F97B2E82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2104" y="2127064"/>
                <a:ext cx="2880320" cy="400110"/>
              </a:xfrm>
              <a:prstGeom prst="rect">
                <a:avLst/>
              </a:prstGeom>
              <a:blipFill>
                <a:blip r:embed="rId10"/>
                <a:stretch>
                  <a:fillRect l="-2331" t="-7576" r="-3178" b="-27273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CBA762D-95BC-F3ED-45DD-21DD140D83EF}"/>
                  </a:ext>
                </a:extLst>
              </p:cNvPr>
              <p:cNvSpPr txBox="1"/>
              <p:nvPr/>
            </p:nvSpPr>
            <p:spPr>
              <a:xfrm>
                <a:off x="7715420" y="5075678"/>
                <a:ext cx="3884397" cy="68653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δI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d>
                            <m:dPr>
                              <m:begChr m:val="{"/>
                              <m:endChr m:val="}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 sz="2000" b="0" i="0" smtClean="0">
                                      <a:latin typeface="Cambria Math" panose="02040503050406030204" pitchFamily="18" charset="0"/>
                                    </a:rPr>
                                    <m:t>t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000" b="0" i="0" smtClean="0">
                                          <a:latin typeface="Cambria Math" panose="02040503050406030204" pitchFamily="18" charset="0"/>
                                        </a:rPr>
                                        <m:t>τ</m:t>
                                      </m:r>
                                    </m:e>
                                    <m:sub>
                                      <m:r>
                                        <a:rPr lang="en-US" sz="2000" b="0" i="0" smtClean="0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exp</m:t>
                          </m:r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 </m:t>
                          </m:r>
                          <m:d>
                            <m:dPr>
                              <m:begChr m:val="{"/>
                              <m:endChr m:val="}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t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000">
                                          <a:latin typeface="Cambria Math" panose="02040503050406030204" pitchFamily="18" charset="0"/>
                                        </a:rPr>
                                        <m:t>τ</m:t>
                                      </m:r>
                                    </m:e>
                                    <m:sub>
                                      <m:r>
                                        <a:rPr lang="en-US" sz="2000" b="0" i="0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</m:d>
                    </m:oMath>
                  </m:oMathPara>
                </a14:m>
                <a:endParaRPr lang="en-DE" sz="2000" dirty="0" err="1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CBA762D-95BC-F3ED-45DD-21DD140D83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5420" y="5075678"/>
                <a:ext cx="3884397" cy="686535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4" name="Group 23">
            <a:extLst>
              <a:ext uri="{FF2B5EF4-FFF2-40B4-BE49-F238E27FC236}">
                <a16:creationId xmlns:a16="http://schemas.microsoft.com/office/drawing/2014/main" id="{9DF1F49C-81F5-3B6F-DDE6-DCCB92F12F15}"/>
              </a:ext>
            </a:extLst>
          </p:cNvPr>
          <p:cNvGrpSpPr/>
          <p:nvPr/>
        </p:nvGrpSpPr>
        <p:grpSpPr>
          <a:xfrm>
            <a:off x="7163373" y="5353253"/>
            <a:ext cx="119520" cy="137880"/>
            <a:chOff x="7163373" y="5353253"/>
            <a:chExt cx="119520" cy="137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6D70BE06-DD31-A538-FF24-453767660D3D}"/>
                    </a:ext>
                  </a:extLst>
                </p14:cNvPr>
                <p14:cNvContentPartPr/>
                <p14:nvPr/>
              </p14:nvContentPartPr>
              <p14:xfrm>
                <a:off x="7213773" y="5379533"/>
                <a:ext cx="7560" cy="11160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6D70BE06-DD31-A538-FF24-453767660D3D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7205133" y="5370533"/>
                  <a:ext cx="25200" cy="12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7D91A2C1-F187-4FEF-1B6A-62B81A94C4C6}"/>
                    </a:ext>
                  </a:extLst>
                </p14:cNvPr>
                <p14:cNvContentPartPr/>
                <p14:nvPr/>
              </p14:nvContentPartPr>
              <p14:xfrm>
                <a:off x="7163373" y="5353253"/>
                <a:ext cx="119520" cy="65160"/>
              </p14:xfrm>
            </p:contentPart>
          </mc:Choice>
          <mc:Fallback xmlns=""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7D91A2C1-F187-4FEF-1B6A-62B81A94C4C6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7154373" y="5344253"/>
                  <a:ext cx="137160" cy="828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1BA99C59-EE35-34A7-3E59-39DEDE864ED5}"/>
              </a:ext>
            </a:extLst>
          </p:cNvPr>
          <p:cNvGrpSpPr/>
          <p:nvPr/>
        </p:nvGrpSpPr>
        <p:grpSpPr>
          <a:xfrm>
            <a:off x="7066533" y="4813613"/>
            <a:ext cx="173880" cy="195120"/>
            <a:chOff x="7066533" y="4813613"/>
            <a:chExt cx="173880" cy="1951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2AF42CE7-42C7-5044-4A50-368D9A63AB90}"/>
                    </a:ext>
                  </a:extLst>
                </p14:cNvPr>
                <p14:cNvContentPartPr/>
                <p14:nvPr/>
              </p14:nvContentPartPr>
              <p14:xfrm>
                <a:off x="7130973" y="4864373"/>
                <a:ext cx="6840" cy="106200"/>
              </p14:xfrm>
            </p:contentPart>
          </mc:Choice>
          <mc:Fallback xmlns=""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2AF42CE7-42C7-5044-4A50-368D9A63AB90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7122333" y="4855733"/>
                  <a:ext cx="24480" cy="123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8C547FB8-33D6-480E-72FC-92581A8CB39C}"/>
                    </a:ext>
                  </a:extLst>
                </p14:cNvPr>
                <p14:cNvContentPartPr/>
                <p14:nvPr/>
              </p14:nvContentPartPr>
              <p14:xfrm>
                <a:off x="7066533" y="4813613"/>
                <a:ext cx="163080" cy="5076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8C547FB8-33D6-480E-72FC-92581A8CB39C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7057533" y="4804613"/>
                  <a:ext cx="180720" cy="68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BB4350F3-07BE-A9B1-61A3-EAAEC56425A9}"/>
                    </a:ext>
                  </a:extLst>
                </p14:cNvPr>
                <p14:cNvContentPartPr/>
                <p14:nvPr/>
              </p14:nvContentPartPr>
              <p14:xfrm>
                <a:off x="7185333" y="4995413"/>
                <a:ext cx="55080" cy="13320"/>
              </p14:xfrm>
            </p:contentPart>
          </mc:Choice>
          <mc:Fallback xmlns=""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BB4350F3-07BE-A9B1-61A3-EAAEC56425A9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7176693" y="4986773"/>
                  <a:ext cx="72720" cy="309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F77E6D5B-ACDE-AA04-D8D5-F38DC87AA64D}"/>
              </a:ext>
            </a:extLst>
          </p:cNvPr>
          <p:cNvGrpSpPr/>
          <p:nvPr/>
        </p:nvGrpSpPr>
        <p:grpSpPr>
          <a:xfrm>
            <a:off x="6495573" y="4857173"/>
            <a:ext cx="188280" cy="205560"/>
            <a:chOff x="6495573" y="4857173"/>
            <a:chExt cx="188280" cy="2055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A809C950-14F5-9384-AAC0-9F912CBC1871}"/>
                    </a:ext>
                  </a:extLst>
                </p14:cNvPr>
                <p14:cNvContentPartPr/>
                <p14:nvPr/>
              </p14:nvContentPartPr>
              <p14:xfrm>
                <a:off x="6546333" y="4881293"/>
                <a:ext cx="6120" cy="1800"/>
              </p14:xfrm>
            </p:contentPart>
          </mc:Choice>
          <mc:Fallback xmlns=""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A809C950-14F5-9384-AAC0-9F912CBC1871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6537693" y="4872293"/>
                  <a:ext cx="23760" cy="1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C319F958-4614-A14D-5359-1443EE2A3843}"/>
                    </a:ext>
                  </a:extLst>
                </p14:cNvPr>
                <p14:cNvContentPartPr/>
                <p14:nvPr/>
              </p14:nvContentPartPr>
              <p14:xfrm>
                <a:off x="6544173" y="4869773"/>
                <a:ext cx="7920" cy="152280"/>
              </p14:xfrm>
            </p:contentPart>
          </mc:Choice>
          <mc:Fallback xmlns=""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C319F958-4614-A14D-5359-1443EE2A3843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6535533" y="4861133"/>
                  <a:ext cx="25560" cy="169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806D5526-63F3-0792-2C08-DB9C68A5E5FD}"/>
                    </a:ext>
                  </a:extLst>
                </p14:cNvPr>
                <p14:cNvContentPartPr/>
                <p14:nvPr/>
              </p14:nvContentPartPr>
              <p14:xfrm>
                <a:off x="6495573" y="4857173"/>
                <a:ext cx="136440" cy="47880"/>
              </p14:xfrm>
            </p:contentPart>
          </mc:Choice>
          <mc:Fallback xmlns=""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806D5526-63F3-0792-2C08-DB9C68A5E5FD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6486933" y="4848533"/>
                  <a:ext cx="154080" cy="65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36" name="Ink 35">
                  <a:extLst>
                    <a:ext uri="{FF2B5EF4-FFF2-40B4-BE49-F238E27FC236}">
                      <a16:creationId xmlns:a16="http://schemas.microsoft.com/office/drawing/2014/main" id="{AAD0E661-70AE-1DD1-CD9C-60C40B6E06EB}"/>
                    </a:ext>
                  </a:extLst>
                </p14:cNvPr>
                <p14:cNvContentPartPr/>
                <p14:nvPr/>
              </p14:nvContentPartPr>
              <p14:xfrm>
                <a:off x="6643533" y="4988573"/>
                <a:ext cx="10080" cy="74160"/>
              </p14:xfrm>
            </p:contentPart>
          </mc:Choice>
          <mc:Fallback xmlns="">
            <p:pic>
              <p:nvPicPr>
                <p:cNvPr id="36" name="Ink 35">
                  <a:extLst>
                    <a:ext uri="{FF2B5EF4-FFF2-40B4-BE49-F238E27FC236}">
                      <a16:creationId xmlns:a16="http://schemas.microsoft.com/office/drawing/2014/main" id="{AAD0E661-70AE-1DD1-CD9C-60C40B6E06EB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6634533" y="4979573"/>
                  <a:ext cx="27720" cy="91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2C897313-E5E7-443D-B347-0E841E4C3C6E}"/>
                    </a:ext>
                  </a:extLst>
                </p14:cNvPr>
                <p14:cNvContentPartPr/>
                <p14:nvPr/>
              </p14:nvContentPartPr>
              <p14:xfrm>
                <a:off x="6621933" y="5017733"/>
                <a:ext cx="61920" cy="13680"/>
              </p14:xfrm>
            </p:contentPart>
          </mc:Choice>
          <mc:Fallback xmlns=""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2C897313-E5E7-443D-B347-0E841E4C3C6E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6613293" y="5009093"/>
                  <a:ext cx="79560" cy="3132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8816862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5DF35D-6B7C-DB98-9E94-BAE72041AF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A7141-CE69-074A-C1AB-67A4D86AE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 Strong ETF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06BDFA-9BA1-47ED-CCC9-B276B9047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| Transition Edge Sensors: From First Principles to Applications in Particle Detection and Quantum Technologies | José Alejandro Rubiera Gimeno, 24.01.2025</a:t>
            </a:r>
            <a:endParaRPr lang="en-US" noProof="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C5E9078-6317-5CCB-0D9E-F36A352193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1646" y="4065559"/>
            <a:ext cx="3484651" cy="238777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8A8F536-1E8A-BA9A-8430-069D2D4F9813}"/>
                  </a:ext>
                </a:extLst>
              </p:cNvPr>
              <p:cNvSpPr txBox="1"/>
              <p:nvPr/>
            </p:nvSpPr>
            <p:spPr>
              <a:xfrm>
                <a:off x="2463268" y="5075678"/>
                <a:ext cx="3884397" cy="68653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δI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d>
                            <m:dPr>
                              <m:begChr m:val="{"/>
                              <m:endChr m:val="}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 sz="2000" b="0" i="0" smtClean="0">
                                      <a:latin typeface="Cambria Math" panose="02040503050406030204" pitchFamily="18" charset="0"/>
                                    </a:rPr>
                                    <m:t>t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000" b="0" i="0" smtClean="0">
                                          <a:latin typeface="Cambria Math" panose="02040503050406030204" pitchFamily="18" charset="0"/>
                                        </a:rPr>
                                        <m:t>τ</m:t>
                                      </m:r>
                                    </m:e>
                                    <m:sub>
                                      <m:r>
                                        <a:rPr lang="en-US" sz="2000" b="0" i="0" smtClean="0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exp</m:t>
                          </m:r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 </m:t>
                          </m:r>
                          <m:d>
                            <m:dPr>
                              <m:begChr m:val="{"/>
                              <m:endChr m:val="}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t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000">
                                          <a:latin typeface="Cambria Math" panose="02040503050406030204" pitchFamily="18" charset="0"/>
                                        </a:rPr>
                                        <m:t>τ</m:t>
                                      </m:r>
                                    </m:e>
                                    <m:sub>
                                      <m:r>
                                        <a:rPr lang="en-US" sz="2000" b="0" i="0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</m:d>
                    </m:oMath>
                  </m:oMathPara>
                </a14:m>
                <a:endParaRPr lang="en-DE" sz="2000" dirty="0" err="1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8A8F536-1E8A-BA9A-8430-069D2D4F98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3268" y="5075678"/>
                <a:ext cx="3884397" cy="68653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D700B9C-D7D6-51BB-8762-6672AC0463C9}"/>
                  </a:ext>
                </a:extLst>
              </p:cNvPr>
              <p:cNvSpPr txBox="1"/>
              <p:nvPr/>
            </p:nvSpPr>
            <p:spPr>
              <a:xfrm>
                <a:off x="267784" y="2564904"/>
                <a:ext cx="1950919" cy="6913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τ</m:t>
                          </m:r>
                        </m:e>
                        <m:sub>
                          <m: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b>
                      </m:sSub>
                      <m:r>
                        <a:rPr lang="en-US" sz="2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L</m:t>
                          </m:r>
                        </m:num>
                        <m:den>
                          <m:sSub>
                            <m:sSubPr>
                              <m:ctrlPr>
                                <a:rPr lang="en-US" sz="2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R</m:t>
                              </m:r>
                            </m:e>
                            <m:sub>
                              <m:r>
                                <a:rPr lang="en-US" sz="22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2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β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DE" sz="2200" dirty="0" err="1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D700B9C-D7D6-51BB-8762-6672AC0463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784" y="2564904"/>
                <a:ext cx="1950919" cy="69134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998B981-9E95-4586-E7AB-BBDDE2F9561D}"/>
                  </a:ext>
                </a:extLst>
              </p:cNvPr>
              <p:cNvSpPr txBox="1"/>
              <p:nvPr/>
            </p:nvSpPr>
            <p:spPr>
              <a:xfrm>
                <a:off x="2608479" y="2616521"/>
                <a:ext cx="2427331" cy="6350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τ</m:t>
                          </m:r>
                        </m:e>
                        <m:sub>
                          <m: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b>
                      </m:sSub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τ</m:t>
                          </m:r>
                        </m:num>
                        <m:den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en-US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d>
                            <m:d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β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DE" sz="2200" dirty="0" err="1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998B981-9E95-4586-E7AB-BBDDE2F956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8479" y="2616521"/>
                <a:ext cx="2427331" cy="63504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B1A9DE2-3161-33AE-3A27-F46D47257308}"/>
                  </a:ext>
                </a:extLst>
              </p:cNvPr>
              <p:cNvSpPr txBox="1"/>
              <p:nvPr/>
            </p:nvSpPr>
            <p:spPr>
              <a:xfrm>
                <a:off x="5323842" y="2527174"/>
                <a:ext cx="1329658" cy="74212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  <m:r>
                        <a:rPr lang="en-US" sz="2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e>
                            <m:sub>
                              <m:r>
                                <a:rPr lang="en-US" sz="22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sz="22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sz="2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R</m:t>
                              </m:r>
                            </m:e>
                            <m:sub>
                              <m:r>
                                <a:rPr lang="en-US" sz="22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α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G</m:t>
                          </m:r>
                          <m:sSub>
                            <m:sSubPr>
                              <m:ctrlPr>
                                <a:rPr lang="en-US" sz="2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US" sz="22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DE" sz="2200" dirty="0" err="1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B1A9DE2-3161-33AE-3A27-F46D472573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3842" y="2527174"/>
                <a:ext cx="1329658" cy="74212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53F15EE-D9E8-3D70-E0A8-2C91F14DC198}"/>
                  </a:ext>
                </a:extLst>
              </p:cNvPr>
              <p:cNvSpPr txBox="1"/>
              <p:nvPr/>
            </p:nvSpPr>
            <p:spPr>
              <a:xfrm>
                <a:off x="1415480" y="1124744"/>
                <a:ext cx="1598386" cy="8413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2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α</m:t>
                      </m:r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R</m:t>
                              </m:r>
                            </m:e>
                            <m:sub>
                              <m: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200" i="0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2200" i="0">
                                      <a:latin typeface="Cambria Math" panose="02040503050406030204" pitchFamily="18" charset="0"/>
                                    </a:rPr>
                                    <m:t>R</m:t>
                                  </m:r>
                                </m:num>
                                <m:den>
                                  <m:r>
                                    <a:rPr lang="en-US" sz="2200" i="0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2200" i="0">
                                      <a:latin typeface="Cambria Math" panose="02040503050406030204" pitchFamily="18" charset="0"/>
                                    </a:rPr>
                                    <m:t>T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sSub>
                            <m:sSub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e>
                            <m:sub>
                              <m: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DE" sz="2200" dirty="0" err="1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53F15EE-D9E8-3D70-E0A8-2C91F14DC1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5480" y="1124744"/>
                <a:ext cx="1598386" cy="84132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DFC7669-DCDE-12A0-50C8-D3E522F3335F}"/>
                  </a:ext>
                </a:extLst>
              </p:cNvPr>
              <p:cNvSpPr txBox="1"/>
              <p:nvPr/>
            </p:nvSpPr>
            <p:spPr>
              <a:xfrm>
                <a:off x="3864154" y="1124744"/>
                <a:ext cx="1641219" cy="8413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2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β</m:t>
                      </m:r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e>
                            <m:sub>
                              <m:r>
                                <a:rPr lang="en-US" sz="2200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 i="0">
                                  <a:latin typeface="Cambria Math" panose="02040503050406030204" pitchFamily="18" charset="0"/>
                                </a:rPr>
                                <m:t>R</m:t>
                              </m:r>
                            </m:e>
                            <m:sub>
                              <m:r>
                                <a:rPr lang="en-US" sz="2200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200" i="0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2200" i="0">
                                      <a:latin typeface="Cambria Math" panose="02040503050406030204" pitchFamily="18" charset="0"/>
                                    </a:rPr>
                                    <m:t>R</m:t>
                                  </m:r>
                                </m:num>
                                <m:den>
                                  <m:r>
                                    <a:rPr lang="en-US" sz="2200" i="0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2200" b="0" i="0" smtClean="0">
                                      <a:latin typeface="Cambria Math" panose="02040503050406030204" pitchFamily="18" charset="0"/>
                                    </a:rPr>
                                    <m:t>I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US" sz="2200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DE" sz="2200" dirty="0" err="1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DFC7669-DCDE-12A0-50C8-D3E522F333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4154" y="1124744"/>
                <a:ext cx="1641219" cy="84132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F26DAEF-043C-FE47-89C7-589F52CADD72}"/>
                  </a:ext>
                </a:extLst>
              </p:cNvPr>
              <p:cNvSpPr txBox="1"/>
              <p:nvPr/>
            </p:nvSpPr>
            <p:spPr>
              <a:xfrm>
                <a:off x="2135560" y="2127064"/>
                <a:ext cx="2880320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de-DE" sz="2000" dirty="0"/>
                  <a:t>If L is small, so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τ</m:t>
                        </m:r>
                      </m:e>
                      <m:sub>
                        <m: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  <m:r>
                      <a:rPr lang="en-US" sz="2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≪</m:t>
                    </m:r>
                    <m:r>
                      <m:rPr>
                        <m:sty m:val="p"/>
                      </m:rPr>
                      <a:rPr lang="en-US" sz="2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τ</m:t>
                    </m:r>
                    <m:r>
                      <a:rPr lang="en-US" sz="2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_</m:t>
                    </m:r>
                  </m:oMath>
                </a14:m>
                <a:r>
                  <a:rPr lang="de-DE" sz="2000" dirty="0"/>
                  <a:t>: 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F26DAEF-043C-FE47-89C7-589F52CADD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5560" y="2127064"/>
                <a:ext cx="2880320" cy="400110"/>
              </a:xfrm>
              <a:prstGeom prst="rect">
                <a:avLst/>
              </a:prstGeom>
              <a:blipFill>
                <a:blip r:embed="rId9"/>
                <a:stretch>
                  <a:fillRect l="-2114" t="-7576" r="-3171" b="-27273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Arrow: Down 13">
            <a:extLst>
              <a:ext uri="{FF2B5EF4-FFF2-40B4-BE49-F238E27FC236}">
                <a16:creationId xmlns:a16="http://schemas.microsoft.com/office/drawing/2014/main" id="{96CC0FFE-D62E-EED3-FF34-0692C4AE2FF9}"/>
              </a:ext>
            </a:extLst>
          </p:cNvPr>
          <p:cNvSpPr/>
          <p:nvPr/>
        </p:nvSpPr>
        <p:spPr>
          <a:xfrm rot="14066842">
            <a:off x="7109647" y="1549204"/>
            <a:ext cx="307898" cy="1198289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C5BBD76D-8CCE-1732-1AED-C1041015444E}"/>
                  </a:ext>
                </a:extLst>
              </p:cNvPr>
              <p:cNvSpPr txBox="1"/>
              <p:nvPr/>
            </p:nvSpPr>
            <p:spPr>
              <a:xfrm>
                <a:off x="7924885" y="1265353"/>
                <a:ext cx="2880320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000" dirty="0"/>
                  <a:t>Strong electrothermal feedback (ETF) if </a:t>
                </a:r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ℒ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≫1</m:t>
                    </m:r>
                  </m:oMath>
                </a14:m>
                <a:endParaRPr lang="de-DE" sz="2000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C5BBD76D-8CCE-1732-1AED-C104101544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4885" y="1265353"/>
                <a:ext cx="2880320" cy="707886"/>
              </a:xfrm>
              <a:prstGeom prst="rect">
                <a:avLst/>
              </a:prstGeom>
              <a:blipFill>
                <a:blip r:embed="rId10"/>
                <a:stretch>
                  <a:fillRect l="-2114" t="-4310" b="-15517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37F58281-E61E-252D-CFEF-D8A2CE742DE7}"/>
                  </a:ext>
                </a:extLst>
              </p:cNvPr>
              <p:cNvSpPr txBox="1"/>
              <p:nvPr/>
            </p:nvSpPr>
            <p:spPr>
              <a:xfrm>
                <a:off x="8352514" y="2100706"/>
                <a:ext cx="1714637" cy="63478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τ</m:t>
                          </m:r>
                        </m:e>
                        <m:sub>
                          <m: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b>
                      </m:sSub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τ</m:t>
                          </m:r>
                        </m:num>
                        <m:den>
                          <m: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α</m:t>
                          </m:r>
                          <m:r>
                            <a:rPr lang="en-US" sz="2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n</m:t>
                          </m:r>
                        </m:den>
                      </m:f>
                    </m:oMath>
                  </m:oMathPara>
                </a14:m>
                <a:endParaRPr lang="en-DE" sz="2200" dirty="0" err="1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37F58281-E61E-252D-CFEF-D8A2CE742D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52514" y="2100706"/>
                <a:ext cx="1714637" cy="63478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>
            <a:extLst>
              <a:ext uri="{FF2B5EF4-FFF2-40B4-BE49-F238E27FC236}">
                <a16:creationId xmlns:a16="http://schemas.microsoft.com/office/drawing/2014/main" id="{74136096-3A4F-C6BB-F5D9-293182FBDC19}"/>
              </a:ext>
            </a:extLst>
          </p:cNvPr>
          <p:cNvGrpSpPr/>
          <p:nvPr/>
        </p:nvGrpSpPr>
        <p:grpSpPr>
          <a:xfrm>
            <a:off x="1872360" y="5420198"/>
            <a:ext cx="119520" cy="137880"/>
            <a:chOff x="7163373" y="5353253"/>
            <a:chExt cx="119520" cy="137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C3C36CF5-ABB4-9EF1-1348-2BA937D23E5A}"/>
                    </a:ext>
                  </a:extLst>
                </p14:cNvPr>
                <p14:cNvContentPartPr/>
                <p14:nvPr/>
              </p14:nvContentPartPr>
              <p14:xfrm>
                <a:off x="7213773" y="5379533"/>
                <a:ext cx="7560" cy="111600"/>
              </p14:xfrm>
            </p:contentPart>
          </mc:Choice>
          <mc:Fallback xmlns=""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C3C36CF5-ABB4-9EF1-1348-2BA937D23E5A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7205133" y="5370533"/>
                  <a:ext cx="25200" cy="12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FB39C324-35BE-8EA3-D6A6-CCB6E274CB8E}"/>
                    </a:ext>
                  </a:extLst>
                </p14:cNvPr>
                <p14:cNvContentPartPr/>
                <p14:nvPr/>
              </p14:nvContentPartPr>
              <p14:xfrm>
                <a:off x="7163373" y="5353253"/>
                <a:ext cx="119520" cy="65160"/>
              </p14:xfrm>
            </p:contentPart>
          </mc:Choice>
          <mc:Fallback xmlns=""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FB39C324-35BE-8EA3-D6A6-CCB6E274CB8E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7154373" y="5344253"/>
                  <a:ext cx="137160" cy="828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68508C18-25C3-F594-305D-B2A12B4674C8}"/>
              </a:ext>
            </a:extLst>
          </p:cNvPr>
          <p:cNvGrpSpPr/>
          <p:nvPr/>
        </p:nvGrpSpPr>
        <p:grpSpPr>
          <a:xfrm>
            <a:off x="1775520" y="4880558"/>
            <a:ext cx="173880" cy="195120"/>
            <a:chOff x="7066533" y="4813613"/>
            <a:chExt cx="173880" cy="1951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EAD05D25-99B5-E353-9430-0CB09A7EEEAD}"/>
                    </a:ext>
                  </a:extLst>
                </p14:cNvPr>
                <p14:cNvContentPartPr/>
                <p14:nvPr/>
              </p14:nvContentPartPr>
              <p14:xfrm>
                <a:off x="7130973" y="4864373"/>
                <a:ext cx="6840" cy="10620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EAD05D25-99B5-E353-9430-0CB09A7EEEAD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7122333" y="4855733"/>
                  <a:ext cx="24480" cy="123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338E7332-44C2-3872-12CA-F7CCD36768DA}"/>
                    </a:ext>
                  </a:extLst>
                </p14:cNvPr>
                <p14:cNvContentPartPr/>
                <p14:nvPr/>
              </p14:nvContentPartPr>
              <p14:xfrm>
                <a:off x="7066533" y="4813613"/>
                <a:ext cx="163080" cy="5076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338E7332-44C2-3872-12CA-F7CCD36768DA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7057533" y="4804613"/>
                  <a:ext cx="180720" cy="68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9BDFBC7B-2A06-0851-B895-055B0890B9B4}"/>
                    </a:ext>
                  </a:extLst>
                </p14:cNvPr>
                <p14:cNvContentPartPr/>
                <p14:nvPr/>
              </p14:nvContentPartPr>
              <p14:xfrm>
                <a:off x="7185333" y="4995413"/>
                <a:ext cx="55080" cy="1332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9BDFBC7B-2A06-0851-B895-055B0890B9B4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7176693" y="4986773"/>
                  <a:ext cx="72720" cy="309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7B2AC96-B4D6-9E97-E241-DED36B68EB9D}"/>
              </a:ext>
            </a:extLst>
          </p:cNvPr>
          <p:cNvGrpSpPr/>
          <p:nvPr/>
        </p:nvGrpSpPr>
        <p:grpSpPr>
          <a:xfrm>
            <a:off x="1204560" y="4924118"/>
            <a:ext cx="188280" cy="205560"/>
            <a:chOff x="6495573" y="4857173"/>
            <a:chExt cx="188280" cy="2055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C6D4C716-4A27-710F-B3E4-60ADCD519BB2}"/>
                    </a:ext>
                  </a:extLst>
                </p14:cNvPr>
                <p14:cNvContentPartPr/>
                <p14:nvPr/>
              </p14:nvContentPartPr>
              <p14:xfrm>
                <a:off x="6546333" y="4881293"/>
                <a:ext cx="6120" cy="180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C6D4C716-4A27-710F-B3E4-60ADCD519BB2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6537693" y="4872293"/>
                  <a:ext cx="23760" cy="1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E7817D32-D874-8644-8F80-0B5DC6647F0D}"/>
                    </a:ext>
                  </a:extLst>
                </p14:cNvPr>
                <p14:cNvContentPartPr/>
                <p14:nvPr/>
              </p14:nvContentPartPr>
              <p14:xfrm>
                <a:off x="6544173" y="4869773"/>
                <a:ext cx="7920" cy="15228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E7817D32-D874-8644-8F80-0B5DC6647F0D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6535533" y="4861133"/>
                  <a:ext cx="25560" cy="169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2DDF9504-82A3-D9EE-4FF7-075DB6A8C3A4}"/>
                    </a:ext>
                  </a:extLst>
                </p14:cNvPr>
                <p14:cNvContentPartPr/>
                <p14:nvPr/>
              </p14:nvContentPartPr>
              <p14:xfrm>
                <a:off x="6495573" y="4857173"/>
                <a:ext cx="136440" cy="4788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2DDF9504-82A3-D9EE-4FF7-075DB6A8C3A4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6486933" y="4848533"/>
                  <a:ext cx="154080" cy="65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D09E55EC-B2C3-D915-061B-CC5C42CE4522}"/>
                    </a:ext>
                  </a:extLst>
                </p14:cNvPr>
                <p14:cNvContentPartPr/>
                <p14:nvPr/>
              </p14:nvContentPartPr>
              <p14:xfrm>
                <a:off x="6643533" y="4988573"/>
                <a:ext cx="10080" cy="74160"/>
              </p14:xfrm>
            </p:contentPart>
          </mc:Choice>
          <mc:Fallback xmlns=""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D09E55EC-B2C3-D915-061B-CC5C42CE4522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6634533" y="4979573"/>
                  <a:ext cx="27720" cy="91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D01F7CA6-1673-F09B-802C-7D3FCA54AD8A}"/>
                    </a:ext>
                  </a:extLst>
                </p14:cNvPr>
                <p14:cNvContentPartPr/>
                <p14:nvPr/>
              </p14:nvContentPartPr>
              <p14:xfrm>
                <a:off x="6621933" y="5017733"/>
                <a:ext cx="61920" cy="1368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D01F7CA6-1673-F09B-802C-7D3FCA54AD8A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6613293" y="5009093"/>
                  <a:ext cx="79560" cy="3132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492290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14D685-D630-C7A6-4F70-39AAF825CE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FACDA3-14D3-14B5-9AE7-4BA9546F39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 Strong ETF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EB2C1F-6401-C9CB-D555-02CC06D97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| Transition Edge Sensors: From First Principles to Applications in Particle Detection and Quantum Technologies | José Alejandro Rubiera Gimeno, 24.01.2025</a:t>
            </a:r>
            <a:endParaRPr lang="en-US" noProof="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9E5AA39-D31B-E1BC-148A-E58432091E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1646" y="4065559"/>
            <a:ext cx="3484651" cy="238777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17E7CA7-B949-49BB-C168-14EA20A54646}"/>
                  </a:ext>
                </a:extLst>
              </p:cNvPr>
              <p:cNvSpPr txBox="1"/>
              <p:nvPr/>
            </p:nvSpPr>
            <p:spPr>
              <a:xfrm>
                <a:off x="2463268" y="5075678"/>
                <a:ext cx="3884397" cy="68653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δI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d>
                            <m:dPr>
                              <m:begChr m:val="{"/>
                              <m:endChr m:val="}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 sz="2000" b="0" i="0" smtClean="0">
                                      <a:latin typeface="Cambria Math" panose="02040503050406030204" pitchFamily="18" charset="0"/>
                                    </a:rPr>
                                    <m:t>t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000" b="0" i="0" smtClean="0">
                                          <a:latin typeface="Cambria Math" panose="02040503050406030204" pitchFamily="18" charset="0"/>
                                        </a:rPr>
                                        <m:t>τ</m:t>
                                      </m:r>
                                    </m:e>
                                    <m:sub>
                                      <m:r>
                                        <a:rPr lang="en-US" sz="2000" b="0" i="0" smtClean="0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exp</m:t>
                          </m:r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 </m:t>
                          </m:r>
                          <m:d>
                            <m:dPr>
                              <m:begChr m:val="{"/>
                              <m:endChr m:val="}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t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000">
                                          <a:latin typeface="Cambria Math" panose="02040503050406030204" pitchFamily="18" charset="0"/>
                                        </a:rPr>
                                        <m:t>τ</m:t>
                                      </m:r>
                                    </m:e>
                                    <m:sub>
                                      <m:r>
                                        <a:rPr lang="en-US" sz="2000" b="0" i="0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</m:d>
                    </m:oMath>
                  </m:oMathPara>
                </a14:m>
                <a:endParaRPr lang="en-DE" sz="2000" dirty="0" err="1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17E7CA7-B949-49BB-C168-14EA20A546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3268" y="5075678"/>
                <a:ext cx="3884397" cy="68653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D5D9627-D6BA-4C9B-0916-26A219B6BD1E}"/>
                  </a:ext>
                </a:extLst>
              </p:cNvPr>
              <p:cNvSpPr txBox="1"/>
              <p:nvPr/>
            </p:nvSpPr>
            <p:spPr>
              <a:xfrm>
                <a:off x="267784" y="2564904"/>
                <a:ext cx="1950919" cy="6913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τ</m:t>
                          </m:r>
                        </m:e>
                        <m:sub>
                          <m: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b>
                      </m:sSub>
                      <m:r>
                        <a:rPr lang="en-US" sz="2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L</m:t>
                          </m:r>
                        </m:num>
                        <m:den>
                          <m:sSub>
                            <m:sSubPr>
                              <m:ctrlPr>
                                <a:rPr lang="en-US" sz="2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R</m:t>
                              </m:r>
                            </m:e>
                            <m:sub>
                              <m:r>
                                <a:rPr lang="en-US" sz="22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2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β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DE" sz="2200" dirty="0" err="1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D5D9627-D6BA-4C9B-0916-26A219B6BD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784" y="2564904"/>
                <a:ext cx="1950919" cy="69134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8DC89F8B-B6C3-BB9F-A008-44E07C9BE277}"/>
                  </a:ext>
                </a:extLst>
              </p:cNvPr>
              <p:cNvSpPr txBox="1"/>
              <p:nvPr/>
            </p:nvSpPr>
            <p:spPr>
              <a:xfrm>
                <a:off x="2608479" y="2616521"/>
                <a:ext cx="2427331" cy="6350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τ</m:t>
                          </m:r>
                        </m:e>
                        <m:sub>
                          <m: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b>
                      </m:sSub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τ</m:t>
                          </m:r>
                        </m:num>
                        <m:den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en-US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d>
                            <m:d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β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DE" sz="2200" dirty="0" err="1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8DC89F8B-B6C3-BB9F-A008-44E07C9BE2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8479" y="2616521"/>
                <a:ext cx="2427331" cy="63504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8CD4AE95-721E-4CA2-D0C7-6BE898CFFA21}"/>
                  </a:ext>
                </a:extLst>
              </p:cNvPr>
              <p:cNvSpPr txBox="1"/>
              <p:nvPr/>
            </p:nvSpPr>
            <p:spPr>
              <a:xfrm>
                <a:off x="5323842" y="2527174"/>
                <a:ext cx="1329658" cy="74212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  <m:r>
                        <a:rPr lang="en-US" sz="2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e>
                            <m:sub>
                              <m:r>
                                <a:rPr lang="en-US" sz="22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sz="22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sz="2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R</m:t>
                              </m:r>
                            </m:e>
                            <m:sub>
                              <m:r>
                                <a:rPr lang="en-US" sz="22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α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G</m:t>
                          </m:r>
                          <m:sSub>
                            <m:sSubPr>
                              <m:ctrlPr>
                                <a:rPr lang="en-US" sz="2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US" sz="22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DE" sz="2200" dirty="0" err="1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8CD4AE95-721E-4CA2-D0C7-6BE898CFFA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3842" y="2527174"/>
                <a:ext cx="1329658" cy="74212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80CFF0D-00C2-58BB-AC92-F3532A0B651C}"/>
                  </a:ext>
                </a:extLst>
              </p:cNvPr>
              <p:cNvSpPr txBox="1"/>
              <p:nvPr/>
            </p:nvSpPr>
            <p:spPr>
              <a:xfrm>
                <a:off x="1415480" y="1124744"/>
                <a:ext cx="1598386" cy="8413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2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α</m:t>
                      </m:r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R</m:t>
                              </m:r>
                            </m:e>
                            <m:sub>
                              <m: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200" i="0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2200" i="0">
                                      <a:latin typeface="Cambria Math" panose="02040503050406030204" pitchFamily="18" charset="0"/>
                                    </a:rPr>
                                    <m:t>R</m:t>
                                  </m:r>
                                </m:num>
                                <m:den>
                                  <m:r>
                                    <a:rPr lang="en-US" sz="2200" i="0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2200" i="0">
                                      <a:latin typeface="Cambria Math" panose="02040503050406030204" pitchFamily="18" charset="0"/>
                                    </a:rPr>
                                    <m:t>T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sSub>
                            <m:sSub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e>
                            <m:sub>
                              <m: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DE" sz="2200" dirty="0" err="1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80CFF0D-00C2-58BB-AC92-F3532A0B65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5480" y="1124744"/>
                <a:ext cx="1598386" cy="84132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3BA5EA7-E7C7-AF82-6CCE-07E6887F9152}"/>
                  </a:ext>
                </a:extLst>
              </p:cNvPr>
              <p:cNvSpPr txBox="1"/>
              <p:nvPr/>
            </p:nvSpPr>
            <p:spPr>
              <a:xfrm>
                <a:off x="3864154" y="1124744"/>
                <a:ext cx="1641219" cy="8413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2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β</m:t>
                      </m:r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e>
                            <m:sub>
                              <m:r>
                                <a:rPr lang="en-US" sz="2200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 i="0">
                                  <a:latin typeface="Cambria Math" panose="02040503050406030204" pitchFamily="18" charset="0"/>
                                </a:rPr>
                                <m:t>R</m:t>
                              </m:r>
                            </m:e>
                            <m:sub>
                              <m:r>
                                <a:rPr lang="en-US" sz="2200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200" i="0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2200" i="0">
                                      <a:latin typeface="Cambria Math" panose="02040503050406030204" pitchFamily="18" charset="0"/>
                                    </a:rPr>
                                    <m:t>R</m:t>
                                  </m:r>
                                </m:num>
                                <m:den>
                                  <m:r>
                                    <a:rPr lang="en-US" sz="2200" i="0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2200" b="0" i="0" smtClean="0">
                                      <a:latin typeface="Cambria Math" panose="02040503050406030204" pitchFamily="18" charset="0"/>
                                    </a:rPr>
                                    <m:t>I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US" sz="2200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DE" sz="2200" dirty="0" err="1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3BA5EA7-E7C7-AF82-6CCE-07E6887F91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4154" y="1124744"/>
                <a:ext cx="1641219" cy="84132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7966E09-58D1-B579-24D1-C65679E95616}"/>
                  </a:ext>
                </a:extLst>
              </p:cNvPr>
              <p:cNvSpPr txBox="1"/>
              <p:nvPr/>
            </p:nvSpPr>
            <p:spPr>
              <a:xfrm>
                <a:off x="2135560" y="2127064"/>
                <a:ext cx="2880320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de-DE" sz="2000" dirty="0"/>
                  <a:t>If L is small, so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τ</m:t>
                        </m:r>
                      </m:e>
                      <m:sub>
                        <m: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  <m:r>
                      <a:rPr lang="en-US" sz="2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≪</m:t>
                    </m:r>
                    <m:r>
                      <m:rPr>
                        <m:sty m:val="p"/>
                      </m:rPr>
                      <a:rPr lang="en-US" sz="2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τ</m:t>
                    </m:r>
                    <m:r>
                      <a:rPr lang="en-US" sz="2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_</m:t>
                    </m:r>
                  </m:oMath>
                </a14:m>
                <a:r>
                  <a:rPr lang="de-DE" sz="2000" dirty="0"/>
                  <a:t>: 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7966E09-58D1-B579-24D1-C65679E956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5560" y="2127064"/>
                <a:ext cx="2880320" cy="400110"/>
              </a:xfrm>
              <a:prstGeom prst="rect">
                <a:avLst/>
              </a:prstGeom>
              <a:blipFill>
                <a:blip r:embed="rId9"/>
                <a:stretch>
                  <a:fillRect l="-2114" t="-7576" r="-3171" b="-27273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Arrow: Down 13">
            <a:extLst>
              <a:ext uri="{FF2B5EF4-FFF2-40B4-BE49-F238E27FC236}">
                <a16:creationId xmlns:a16="http://schemas.microsoft.com/office/drawing/2014/main" id="{6B584357-C2A6-3DF0-A46F-643C6AB3E62B}"/>
              </a:ext>
            </a:extLst>
          </p:cNvPr>
          <p:cNvSpPr/>
          <p:nvPr/>
        </p:nvSpPr>
        <p:spPr>
          <a:xfrm rot="14066842">
            <a:off x="7109647" y="1549204"/>
            <a:ext cx="307898" cy="1198289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C4F82C3B-C0A6-884C-8133-423C2A4E1D21}"/>
                  </a:ext>
                </a:extLst>
              </p:cNvPr>
              <p:cNvSpPr txBox="1"/>
              <p:nvPr/>
            </p:nvSpPr>
            <p:spPr>
              <a:xfrm>
                <a:off x="7924885" y="1265353"/>
                <a:ext cx="2880320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000" dirty="0"/>
                  <a:t>Strong electrothermal feedback (ETF) if </a:t>
                </a:r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ℒ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≫1</m:t>
                    </m:r>
                  </m:oMath>
                </a14:m>
                <a:endParaRPr lang="de-DE" sz="2000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C4F82C3B-C0A6-884C-8133-423C2A4E1D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4885" y="1265353"/>
                <a:ext cx="2880320" cy="707886"/>
              </a:xfrm>
              <a:prstGeom prst="rect">
                <a:avLst/>
              </a:prstGeom>
              <a:blipFill>
                <a:blip r:embed="rId10"/>
                <a:stretch>
                  <a:fillRect l="-2114" t="-4310" b="-15517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653F3B7B-ED09-94AB-5154-D75108332189}"/>
                  </a:ext>
                </a:extLst>
              </p:cNvPr>
              <p:cNvSpPr txBox="1"/>
              <p:nvPr/>
            </p:nvSpPr>
            <p:spPr>
              <a:xfrm>
                <a:off x="8352514" y="2100706"/>
                <a:ext cx="1714637" cy="63478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τ</m:t>
                          </m:r>
                        </m:e>
                        <m:sub>
                          <m: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b>
                      </m:sSub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τ</m:t>
                          </m:r>
                        </m:num>
                        <m:den>
                          <m: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α</m:t>
                          </m:r>
                          <m:r>
                            <a:rPr lang="en-US" sz="2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n</m:t>
                          </m:r>
                        </m:den>
                      </m:f>
                    </m:oMath>
                  </m:oMathPara>
                </a14:m>
                <a:endParaRPr lang="en-DE" sz="2200" dirty="0" err="1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653F3B7B-ED09-94AB-5154-D751083321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52514" y="2100706"/>
                <a:ext cx="1714637" cy="63478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F7DB1C0A-5F52-8A40-3EF0-32B791F104E6}"/>
              </a:ext>
            </a:extLst>
          </p:cNvPr>
          <p:cNvSpPr txBox="1"/>
          <p:nvPr/>
        </p:nvSpPr>
        <p:spPr>
          <a:xfrm>
            <a:off x="7924885" y="3161144"/>
            <a:ext cx="288032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TES as </a:t>
            </a:r>
            <a:r>
              <a:rPr lang="en-US" sz="2000" dirty="0">
                <a:solidFill>
                  <a:schemeClr val="accent2"/>
                </a:solidFill>
              </a:rPr>
              <a:t>bolometer</a:t>
            </a:r>
            <a:r>
              <a:rPr lang="en-US" sz="2000" dirty="0"/>
              <a:t>:</a:t>
            </a:r>
            <a:endParaRPr lang="de-DE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DD83F1C-C1EC-01F4-5A58-36BAC41400B1}"/>
                  </a:ext>
                </a:extLst>
              </p:cNvPr>
              <p:cNvSpPr txBox="1"/>
              <p:nvPr/>
            </p:nvSpPr>
            <p:spPr>
              <a:xfrm>
                <a:off x="8040216" y="3642230"/>
                <a:ext cx="1592231" cy="33855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200" b="0" i="0" smtClean="0">
                          <a:latin typeface="Cambria Math" panose="02040503050406030204" pitchFamily="18" charset="0"/>
                        </a:rPr>
                        <m:t>P</m:t>
                      </m:r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e>
                        <m:sub>
                          <m: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R</m:t>
                          </m:r>
                        </m:e>
                        <m:sub>
                          <m: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200" b="0" i="0" smtClean="0">
                          <a:latin typeface="Cambria Math" panose="02040503050406030204" pitchFamily="18" charset="0"/>
                        </a:rPr>
                        <m:t>δI</m:t>
                      </m:r>
                    </m:oMath>
                  </m:oMathPara>
                </a14:m>
                <a:endParaRPr lang="en-DE" sz="2200" dirty="0" err="1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DD83F1C-C1EC-01F4-5A58-36BAC41400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0216" y="3642230"/>
                <a:ext cx="1592231" cy="338554"/>
              </a:xfrm>
              <a:prstGeom prst="rect">
                <a:avLst/>
              </a:prstGeom>
              <a:blipFill>
                <a:blip r:embed="rId12"/>
                <a:stretch>
                  <a:fillRect l="-3065" r="-3448" b="-17857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385EBBDE-18CD-ED00-8B3C-963DAD4E0631}"/>
              </a:ext>
            </a:extLst>
          </p:cNvPr>
          <p:cNvSpPr txBox="1"/>
          <p:nvPr/>
        </p:nvSpPr>
        <p:spPr>
          <a:xfrm>
            <a:off x="7924885" y="4509120"/>
            <a:ext cx="288032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TES as </a:t>
            </a:r>
            <a:r>
              <a:rPr lang="en-US" sz="2000" dirty="0">
                <a:solidFill>
                  <a:schemeClr val="accent2"/>
                </a:solidFill>
              </a:rPr>
              <a:t>calorimeter</a:t>
            </a:r>
            <a:r>
              <a:rPr lang="en-US" sz="2000" dirty="0"/>
              <a:t>:</a:t>
            </a:r>
            <a:endParaRPr lang="de-DE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78E1093-C43E-06CB-1BAF-0F9668DEB270}"/>
                  </a:ext>
                </a:extLst>
              </p:cNvPr>
              <p:cNvSpPr txBox="1"/>
              <p:nvPr/>
            </p:nvSpPr>
            <p:spPr>
              <a:xfrm>
                <a:off x="8040216" y="4860927"/>
                <a:ext cx="2625334" cy="9916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200" i="0" smtClean="0">
                          <a:latin typeface="Cambria Math" panose="02040503050406030204" pitchFamily="18" charset="0"/>
                        </a:rPr>
                        <m:t>E</m:t>
                      </m:r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e>
                        <m:sub>
                          <m: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R</m:t>
                          </m:r>
                        </m:e>
                        <m:sub>
                          <m: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nary>
                        <m:naryPr>
                          <m:limLoc m:val="undOvr"/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22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a:rPr lang="en-US" sz="2200" i="0">
                              <a:latin typeface="Cambria Math" panose="02040503050406030204" pitchFamily="18" charset="0"/>
                            </a:rPr>
                            <m:t>δI</m:t>
                          </m:r>
                          <m:d>
                            <m:d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2200" i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</m:d>
                          <m:r>
                            <m:rPr>
                              <m:sty m:val="p"/>
                            </m:rPr>
                            <a:rPr lang="en-US" sz="2200" i="0">
                              <a:latin typeface="Cambria Math" panose="02040503050406030204" pitchFamily="18" charset="0"/>
                            </a:rPr>
                            <m:t>dt</m:t>
                          </m:r>
                        </m:e>
                      </m:nary>
                    </m:oMath>
                  </m:oMathPara>
                </a14:m>
                <a:endParaRPr lang="en-DE" sz="2200" dirty="0" err="1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78E1093-C43E-06CB-1BAF-0F9668DEB2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0216" y="4860927"/>
                <a:ext cx="2625334" cy="991618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 16">
            <a:extLst>
              <a:ext uri="{FF2B5EF4-FFF2-40B4-BE49-F238E27FC236}">
                <a16:creationId xmlns:a16="http://schemas.microsoft.com/office/drawing/2014/main" id="{48AAAEA9-1E5A-44CE-F265-0B34C9C6422D}"/>
              </a:ext>
            </a:extLst>
          </p:cNvPr>
          <p:cNvSpPr/>
          <p:nvPr/>
        </p:nvSpPr>
        <p:spPr>
          <a:xfrm>
            <a:off x="7697395" y="6155056"/>
            <a:ext cx="449460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rgbClr val="333333"/>
                </a:solidFill>
                <a:latin typeface="Arial" panose="020B0604020202020204" pitchFamily="34" charset="0"/>
              </a:rPr>
              <a:t>K. Irwin, G. Hilton, Transition-edge sensors, in: Cryogenic Particle Detection, Springer Berlin Heidelberg, Berlin, Heidelberg, 2005, pp. 63–150, http://dx.doi.org/10.1007/10933596_3.</a:t>
            </a:r>
            <a:endParaRPr lang="de-DE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D4DF434-7E8E-7BB2-AF6D-BE0ABA975801}"/>
              </a:ext>
            </a:extLst>
          </p:cNvPr>
          <p:cNvGrpSpPr/>
          <p:nvPr/>
        </p:nvGrpSpPr>
        <p:grpSpPr>
          <a:xfrm>
            <a:off x="1872360" y="5420198"/>
            <a:ext cx="119520" cy="137880"/>
            <a:chOff x="7163373" y="5353253"/>
            <a:chExt cx="119520" cy="137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149B0162-E08D-DFBE-6023-6A61079B5E06}"/>
                    </a:ext>
                  </a:extLst>
                </p14:cNvPr>
                <p14:cNvContentPartPr/>
                <p14:nvPr/>
              </p14:nvContentPartPr>
              <p14:xfrm>
                <a:off x="7213773" y="5379533"/>
                <a:ext cx="7560" cy="111600"/>
              </p14:xfrm>
            </p:contentPart>
          </mc:Choice>
          <mc:Fallback xmlns=""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149B0162-E08D-DFBE-6023-6A61079B5E06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7205133" y="5370533"/>
                  <a:ext cx="25200" cy="12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E626F528-999A-C34C-1792-EB1F6DC55B80}"/>
                    </a:ext>
                  </a:extLst>
                </p14:cNvPr>
                <p14:cNvContentPartPr/>
                <p14:nvPr/>
              </p14:nvContentPartPr>
              <p14:xfrm>
                <a:off x="7163373" y="5353253"/>
                <a:ext cx="119520" cy="6516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E626F528-999A-C34C-1792-EB1F6DC55B80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7154373" y="5344253"/>
                  <a:ext cx="137160" cy="828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92DF9A4-3F1D-F4E6-25A5-3AA76CD13A93}"/>
              </a:ext>
            </a:extLst>
          </p:cNvPr>
          <p:cNvGrpSpPr/>
          <p:nvPr/>
        </p:nvGrpSpPr>
        <p:grpSpPr>
          <a:xfrm>
            <a:off x="1775520" y="4880558"/>
            <a:ext cx="173880" cy="195120"/>
            <a:chOff x="7066533" y="4813613"/>
            <a:chExt cx="173880" cy="1951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605A183C-5B0C-524A-D1ED-1EF6AA032199}"/>
                    </a:ext>
                  </a:extLst>
                </p14:cNvPr>
                <p14:cNvContentPartPr/>
                <p14:nvPr/>
              </p14:nvContentPartPr>
              <p14:xfrm>
                <a:off x="7130973" y="4864373"/>
                <a:ext cx="6840" cy="10620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605A183C-5B0C-524A-D1ED-1EF6AA032199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7122333" y="4855733"/>
                  <a:ext cx="24480" cy="123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3CD18A5F-9FFE-19B9-18A1-463001ADEF13}"/>
                    </a:ext>
                  </a:extLst>
                </p14:cNvPr>
                <p14:cNvContentPartPr/>
                <p14:nvPr/>
              </p14:nvContentPartPr>
              <p14:xfrm>
                <a:off x="7066533" y="4813613"/>
                <a:ext cx="163080" cy="5076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3CD18A5F-9FFE-19B9-18A1-463001ADEF13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7057533" y="4804613"/>
                  <a:ext cx="180720" cy="68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6E05554F-67BC-B71D-1684-522A1820C5A4}"/>
                    </a:ext>
                  </a:extLst>
                </p14:cNvPr>
                <p14:cNvContentPartPr/>
                <p14:nvPr/>
              </p14:nvContentPartPr>
              <p14:xfrm>
                <a:off x="7185333" y="4995413"/>
                <a:ext cx="55080" cy="1332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6E05554F-67BC-B71D-1684-522A1820C5A4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7176693" y="4986773"/>
                  <a:ext cx="72720" cy="309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251D7E3-2546-085D-CE14-F4CB6E56545B}"/>
              </a:ext>
            </a:extLst>
          </p:cNvPr>
          <p:cNvGrpSpPr/>
          <p:nvPr/>
        </p:nvGrpSpPr>
        <p:grpSpPr>
          <a:xfrm>
            <a:off x="1204560" y="4924118"/>
            <a:ext cx="188280" cy="205560"/>
            <a:chOff x="6495573" y="4857173"/>
            <a:chExt cx="188280" cy="2055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342B9EE2-040A-1825-475D-BE31697E0C02}"/>
                    </a:ext>
                  </a:extLst>
                </p14:cNvPr>
                <p14:cNvContentPartPr/>
                <p14:nvPr/>
              </p14:nvContentPartPr>
              <p14:xfrm>
                <a:off x="6546333" y="4881293"/>
                <a:ext cx="6120" cy="180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342B9EE2-040A-1825-475D-BE31697E0C02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6537693" y="4872293"/>
                  <a:ext cx="23760" cy="1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977C3166-2052-2BD2-A70F-A574D95EB07E}"/>
                    </a:ext>
                  </a:extLst>
                </p14:cNvPr>
                <p14:cNvContentPartPr/>
                <p14:nvPr/>
              </p14:nvContentPartPr>
              <p14:xfrm>
                <a:off x="6544173" y="4869773"/>
                <a:ext cx="7920" cy="15228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977C3166-2052-2BD2-A70F-A574D95EB07E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6535533" y="4861133"/>
                  <a:ext cx="25560" cy="169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A32D9587-7D3D-1F7C-A877-3FD98D727141}"/>
                    </a:ext>
                  </a:extLst>
                </p14:cNvPr>
                <p14:cNvContentPartPr/>
                <p14:nvPr/>
              </p14:nvContentPartPr>
              <p14:xfrm>
                <a:off x="6495573" y="4857173"/>
                <a:ext cx="136440" cy="47880"/>
              </p14:xfrm>
            </p:contentPart>
          </mc:Choice>
          <mc:Fallback xmlns=""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A32D9587-7D3D-1F7C-A877-3FD98D727141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6486933" y="4848533"/>
                  <a:ext cx="154080" cy="65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0DB1DAEF-AC7B-4586-7545-4974585BFF7A}"/>
                    </a:ext>
                  </a:extLst>
                </p14:cNvPr>
                <p14:cNvContentPartPr/>
                <p14:nvPr/>
              </p14:nvContentPartPr>
              <p14:xfrm>
                <a:off x="6643533" y="4988573"/>
                <a:ext cx="10080" cy="74160"/>
              </p14:xfrm>
            </p:contentPart>
          </mc:Choice>
          <mc:Fallback xmlns=""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0DB1DAEF-AC7B-4586-7545-4974585BFF7A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6634533" y="4979573"/>
                  <a:ext cx="27720" cy="91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4C9D59D5-66DE-3464-2630-973016955E1E}"/>
                    </a:ext>
                  </a:extLst>
                </p14:cNvPr>
                <p14:cNvContentPartPr/>
                <p14:nvPr/>
              </p14:nvContentPartPr>
              <p14:xfrm>
                <a:off x="6621933" y="5017733"/>
                <a:ext cx="61920" cy="13680"/>
              </p14:xfrm>
            </p:contentPart>
          </mc:Choice>
          <mc:Fallback xmlns=""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4C9D59D5-66DE-3464-2630-973016955E1E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6613293" y="5009093"/>
                  <a:ext cx="79560" cy="3132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7414824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4D2EE24-3459-F464-9DD0-40E51AD7E7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Outline</a:t>
            </a:r>
            <a:endParaRPr lang="en-DE" sz="4000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CA92352-6457-A5E1-29F6-583C71556C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Beginning of Transition Edge Sensors (TES)</a:t>
            </a:r>
          </a:p>
          <a:p>
            <a:r>
              <a:rPr lang="en-US" sz="2800" dirty="0"/>
              <a:t>TES physics</a:t>
            </a:r>
          </a:p>
          <a:p>
            <a:r>
              <a:rPr lang="en-US" sz="2800" dirty="0"/>
              <a:t>High energy photon detection</a:t>
            </a:r>
          </a:p>
          <a:p>
            <a:r>
              <a:rPr lang="en-US" sz="2800" dirty="0"/>
              <a:t>Visible to IR photon detection</a:t>
            </a:r>
          </a:p>
          <a:p>
            <a:r>
              <a:rPr lang="en-US" sz="2800" dirty="0"/>
              <a:t>Applications in Quantum technologies</a:t>
            </a:r>
          </a:p>
          <a:p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E3B33F-C915-69E0-BBBF-EB3F4CB87F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| Transition Edge Sensors: From First Principles to Applications in Particle Detection and Quantum Technologies | José Alejandro Rubiera Gimeno, 24.01.2025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1308863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F5F8C9-6CDF-04AB-3F84-AF28310AB4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4453B-6E8F-ACC0-0F6A-FAE573239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 noise and energy resolution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A42104-6625-D5C4-4FD1-08E388075B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| Transition Edge Sensors: From First Principles to Applications in Particle Detection and Quantum Technologies | José Alejandro Rubiera Gimeno, 24.01.2025</a:t>
            </a:r>
            <a:endParaRPr lang="en-US" noProof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3D76E83-5B31-DBC7-365C-53575CB35D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376" y="1268760"/>
            <a:ext cx="6920404" cy="482453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01E906B-246C-AFB6-5EF8-32188E554088}"/>
              </a:ext>
            </a:extLst>
          </p:cNvPr>
          <p:cNvSpPr txBox="1"/>
          <p:nvPr/>
        </p:nvSpPr>
        <p:spPr>
          <a:xfrm>
            <a:off x="7680176" y="1412776"/>
            <a:ext cx="302433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Thermal fluctuation noise (TFN)</a:t>
            </a:r>
            <a:endParaRPr lang="de-DE" sz="2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D0623E9-A4D0-0096-E92C-2C9BC1DCE6EC}"/>
              </a:ext>
            </a:extLst>
          </p:cNvPr>
          <p:cNvSpPr txBox="1"/>
          <p:nvPr/>
        </p:nvSpPr>
        <p:spPr>
          <a:xfrm>
            <a:off x="7680176" y="2633573"/>
            <a:ext cx="208823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Johnson or Nyquist noise</a:t>
            </a:r>
            <a:endParaRPr lang="de-DE" sz="24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A69DE0A2-3EC7-96AF-D9F1-30C1FEB40B51}"/>
                  </a:ext>
                </a:extLst>
              </p14:cNvPr>
              <p14:cNvContentPartPr/>
              <p14:nvPr/>
            </p14:nvContentPartPr>
            <p14:xfrm>
              <a:off x="9659860" y="2656822"/>
              <a:ext cx="217096" cy="86678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A69DE0A2-3EC7-96AF-D9F1-30C1FEB40B51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641859" y="2638809"/>
                <a:ext cx="252739" cy="90244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83EBBDD0-F822-69FD-BBE8-68C363B4579A}"/>
                  </a:ext>
                </a:extLst>
              </p14:cNvPr>
              <p14:cNvContentPartPr/>
              <p14:nvPr/>
            </p14:nvContentPartPr>
            <p14:xfrm>
              <a:off x="10455005" y="1536904"/>
              <a:ext cx="105491" cy="692138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83EBBDD0-F822-69FD-BBE8-68C363B4579A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437064" y="1518908"/>
                <a:ext cx="141013" cy="727771"/>
              </a:xfrm>
              <a:prstGeom prst="rect">
                <a:avLst/>
              </a:prstGeom>
            </p:spPr>
          </p:pic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26F2755D-4CCB-C9FC-27AB-4D665171ADB3}"/>
              </a:ext>
            </a:extLst>
          </p:cNvPr>
          <p:cNvSpPr txBox="1"/>
          <p:nvPr/>
        </p:nvSpPr>
        <p:spPr>
          <a:xfrm>
            <a:off x="10632504" y="1536904"/>
            <a:ext cx="16478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Thermal noise</a:t>
            </a:r>
            <a:endParaRPr lang="de-DE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557F5DF-E2AF-BBDF-F9FD-0276039C8EC5}"/>
              </a:ext>
            </a:extLst>
          </p:cNvPr>
          <p:cNvSpPr txBox="1"/>
          <p:nvPr/>
        </p:nvSpPr>
        <p:spPr>
          <a:xfrm>
            <a:off x="10034442" y="2695128"/>
            <a:ext cx="16478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Electronic noise</a:t>
            </a:r>
            <a:endParaRPr lang="de-DE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AFB8EBB4-C7FB-F540-58B8-121F04CD1DDA}"/>
                  </a:ext>
                </a:extLst>
              </p14:cNvPr>
              <p14:cNvContentPartPr/>
              <p14:nvPr/>
            </p14:nvContentPartPr>
            <p14:xfrm>
              <a:off x="5338230" y="4153013"/>
              <a:ext cx="1774800" cy="84132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AFB8EBB4-C7FB-F540-58B8-121F04CD1DDA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302230" y="4117013"/>
                <a:ext cx="1846440" cy="912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5433CD17-F9DD-3689-7D5F-A88C37E07A0D}"/>
                  </a:ext>
                </a:extLst>
              </p14:cNvPr>
              <p14:cNvContentPartPr/>
              <p14:nvPr/>
            </p14:nvContentPartPr>
            <p14:xfrm>
              <a:off x="1779630" y="2610053"/>
              <a:ext cx="5001120" cy="2289600"/>
            </p14:xfrm>
          </p:contentPart>
        </mc:Choice>
        <mc:Fallback xmlns=""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5433CD17-F9DD-3689-7D5F-A88C37E07A0D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743630" y="2574413"/>
                <a:ext cx="5072760" cy="2361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A1ED6209-4A78-3244-1822-0E81B52A3FCD}"/>
                  </a:ext>
                </a:extLst>
              </p:cNvPr>
              <p:cNvSpPr txBox="1"/>
              <p:nvPr/>
            </p:nvSpPr>
            <p:spPr>
              <a:xfrm>
                <a:off x="7669372" y="4441422"/>
                <a:ext cx="4198072" cy="100033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200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2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FWHM</m:t>
                          </m:r>
                        </m:sub>
                      </m:sSub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=2</m:t>
                      </m:r>
                      <m:rad>
                        <m:radPr>
                          <m:degHide m:val="on"/>
                          <m:ctrlPr>
                            <a:rPr lang="en-US" sz="220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func>
                            <m:funcPr>
                              <m:ctrlPr>
                                <a:rPr lang="en-US" sz="220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func>
                        </m:e>
                      </m:rad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 </m:t>
                      </m:r>
                      <m:rad>
                        <m:radPr>
                          <m:degHide m:val="on"/>
                          <m:ctrlPr>
                            <a:rPr lang="en-US" sz="220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sSub>
                            <m:sSubPr>
                              <m:ctrlPr>
                                <a:rPr lang="en-US" sz="22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k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B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sz="220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f>
                            <m:fPr>
                              <m:ctrlPr>
                                <a:rPr lang="en-US" sz="22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α</m:t>
                              </m:r>
                            </m:den>
                          </m:f>
                          <m:rad>
                            <m:radPr>
                              <m:degHide m:val="on"/>
                              <m:ctrlPr>
                                <a:rPr lang="en-US" sz="220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en-US" sz="2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 sz="2200" b="0" i="0" smtClean="0">
                                      <a:latin typeface="Cambria Math" panose="02040503050406030204" pitchFamily="18" charset="0"/>
                                    </a:rPr>
                                    <m:t>n</m:t>
                                  </m:r>
                                </m:num>
                                <m:den>
                                  <m:r>
                                    <a:rPr lang="en-US" sz="2200" b="0" i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rad>
                        </m:e>
                      </m:rad>
                    </m:oMath>
                  </m:oMathPara>
                </a14:m>
                <a:endParaRPr lang="en-DE" sz="2200" dirty="0" err="1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A1ED6209-4A78-3244-1822-0E81B52A3F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9372" y="4441422"/>
                <a:ext cx="4198072" cy="1000338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5CADD2A7-3E2A-4CFC-8B09-6CD132D5B5E6}"/>
              </a:ext>
            </a:extLst>
          </p:cNvPr>
          <p:cNvSpPr/>
          <p:nvPr/>
        </p:nvSpPr>
        <p:spPr>
          <a:xfrm>
            <a:off x="335360" y="6042774"/>
            <a:ext cx="473951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rgbClr val="333333"/>
                </a:solidFill>
                <a:latin typeface="Arial" panose="020B0604020202020204" pitchFamily="34" charset="0"/>
              </a:rPr>
              <a:t>K. Irwin, G. Hilton, Transition-edge sensors, in: Cryogenic Particle Detection, Springer Berlin Heidelberg, Berlin, Heidelberg, 2005, pp. 63–150, http://dx.doi.org/10.1007/10933596_3.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12811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2C59B8-80C9-2F83-8F07-D7F5BE3CBB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 noise and energy resolution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A2D76C-69A5-66C6-3169-4F6DBDA8E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| Transition Edge Sensors: From First Principles to Applications in Particle Detection and Quantum Technologies | José Alejandro Rubiera Gimeno, 24.01.2025</a:t>
            </a:r>
            <a:endParaRPr lang="en-US" noProof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D6CF348-235A-5234-6146-D704F999B6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376" y="1268760"/>
            <a:ext cx="6920404" cy="482453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C9196F92-5FAB-42C2-25C1-477F0F0FC33E}"/>
              </a:ext>
            </a:extLst>
          </p:cNvPr>
          <p:cNvSpPr/>
          <p:nvPr/>
        </p:nvSpPr>
        <p:spPr>
          <a:xfrm>
            <a:off x="335360" y="6042774"/>
            <a:ext cx="473951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rgbClr val="333333"/>
                </a:solidFill>
                <a:latin typeface="Arial" panose="020B0604020202020204" pitchFamily="34" charset="0"/>
              </a:rPr>
              <a:t>K. Irwin, G. Hilton, Transition-edge sensors, in: Cryogenic Particle Detection, Springer Berlin Heidelberg, Berlin, Heidelberg, 2005, pp. 63–150, http://dx.doi.org/10.1007/10933596_3.</a:t>
            </a:r>
            <a:endParaRPr lang="de-DE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7196C99-D49A-F859-BE02-C46B65AEC386}"/>
              </a:ext>
            </a:extLst>
          </p:cNvPr>
          <p:cNvSpPr txBox="1"/>
          <p:nvPr/>
        </p:nvSpPr>
        <p:spPr>
          <a:xfrm>
            <a:off x="7680176" y="1412776"/>
            <a:ext cx="302433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Thermal fluctuation noise (TFN)</a:t>
            </a:r>
            <a:endParaRPr lang="de-DE" sz="2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58BC543-7494-D613-8E3A-FF0DC49AB1EB}"/>
              </a:ext>
            </a:extLst>
          </p:cNvPr>
          <p:cNvSpPr txBox="1"/>
          <p:nvPr/>
        </p:nvSpPr>
        <p:spPr>
          <a:xfrm>
            <a:off x="7680176" y="2633573"/>
            <a:ext cx="208823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Johnson or Nyquist noise</a:t>
            </a:r>
            <a:endParaRPr lang="de-DE" sz="24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731F42C4-364D-A8A7-78BC-D0668166FB9E}"/>
                  </a:ext>
                </a:extLst>
              </p14:cNvPr>
              <p14:cNvContentPartPr/>
              <p14:nvPr/>
            </p14:nvContentPartPr>
            <p14:xfrm>
              <a:off x="9659860" y="2656822"/>
              <a:ext cx="217096" cy="86678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731F42C4-364D-A8A7-78BC-D0668166FB9E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641859" y="2638809"/>
                <a:ext cx="252739" cy="90244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7D109561-9ADB-42B2-3587-6125EAAF00C3}"/>
                  </a:ext>
                </a:extLst>
              </p14:cNvPr>
              <p14:cNvContentPartPr/>
              <p14:nvPr/>
            </p14:nvContentPartPr>
            <p14:xfrm>
              <a:off x="10455005" y="1536904"/>
              <a:ext cx="105491" cy="692138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7D109561-9ADB-42B2-3587-6125EAAF00C3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437064" y="1518908"/>
                <a:ext cx="141013" cy="727771"/>
              </a:xfrm>
              <a:prstGeom prst="rect">
                <a:avLst/>
              </a:prstGeom>
            </p:spPr>
          </p:pic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33B93D1B-0EB1-7A1B-60BD-A80AED10CFC5}"/>
              </a:ext>
            </a:extLst>
          </p:cNvPr>
          <p:cNvSpPr txBox="1"/>
          <p:nvPr/>
        </p:nvSpPr>
        <p:spPr>
          <a:xfrm>
            <a:off x="10632504" y="1536904"/>
            <a:ext cx="16478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Thermal noise</a:t>
            </a:r>
            <a:endParaRPr lang="de-DE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45364EF-219C-0331-0C48-57460FDFDD08}"/>
              </a:ext>
            </a:extLst>
          </p:cNvPr>
          <p:cNvSpPr txBox="1"/>
          <p:nvPr/>
        </p:nvSpPr>
        <p:spPr>
          <a:xfrm>
            <a:off x="10034442" y="2695128"/>
            <a:ext cx="16478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Electronic noise</a:t>
            </a:r>
            <a:endParaRPr lang="de-DE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CA67737F-A4F5-0F26-2222-5F13CE4A2F71}"/>
                  </a:ext>
                </a:extLst>
              </p14:cNvPr>
              <p14:cNvContentPartPr/>
              <p14:nvPr/>
            </p14:nvContentPartPr>
            <p14:xfrm>
              <a:off x="5338230" y="4153013"/>
              <a:ext cx="1774800" cy="84132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CA67737F-A4F5-0F26-2222-5F13CE4A2F71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302230" y="4117013"/>
                <a:ext cx="1846440" cy="912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F9BD7665-7849-73C1-E538-5B5B49051E08}"/>
                  </a:ext>
                </a:extLst>
              </p14:cNvPr>
              <p14:cNvContentPartPr/>
              <p14:nvPr/>
            </p14:nvContentPartPr>
            <p14:xfrm>
              <a:off x="1779630" y="2610053"/>
              <a:ext cx="5001120" cy="2289600"/>
            </p14:xfrm>
          </p:contentPart>
        </mc:Choice>
        <mc:Fallback xmlns=""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F9BD7665-7849-73C1-E538-5B5B49051E08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743630" y="2574413"/>
                <a:ext cx="5072760" cy="2361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26" name="Ink 25">
                <a:extLst>
                  <a:ext uri="{FF2B5EF4-FFF2-40B4-BE49-F238E27FC236}">
                    <a16:creationId xmlns:a16="http://schemas.microsoft.com/office/drawing/2014/main" id="{3CF0E4F5-F9B6-9404-B1CC-1654A462D6B7}"/>
                  </a:ext>
                </a:extLst>
              </p14:cNvPr>
              <p14:cNvContentPartPr/>
              <p14:nvPr/>
            </p14:nvContentPartPr>
            <p14:xfrm>
              <a:off x="4009110" y="2090573"/>
              <a:ext cx="3106800" cy="1632240"/>
            </p14:xfrm>
          </p:contentPart>
        </mc:Choice>
        <mc:Fallback xmlns="">
          <p:pic>
            <p:nvPicPr>
              <p:cNvPr id="26" name="Ink 25">
                <a:extLst>
                  <a:ext uri="{FF2B5EF4-FFF2-40B4-BE49-F238E27FC236}">
                    <a16:creationId xmlns:a16="http://schemas.microsoft.com/office/drawing/2014/main" id="{3CF0E4F5-F9B6-9404-B1CC-1654A462D6B7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973470" y="2054573"/>
                <a:ext cx="3178440" cy="1703880"/>
              </a:xfrm>
              <a:prstGeom prst="rect">
                <a:avLst/>
              </a:prstGeom>
            </p:spPr>
          </p:pic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4F456B84-0892-C678-7E52-8B1BEF784141}"/>
              </a:ext>
            </a:extLst>
          </p:cNvPr>
          <p:cNvSpPr txBox="1"/>
          <p:nvPr/>
        </p:nvSpPr>
        <p:spPr>
          <a:xfrm>
            <a:off x="8494964" y="3789040"/>
            <a:ext cx="208823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Excess noise</a:t>
            </a:r>
            <a:endParaRPr lang="de-DE" sz="24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763F9ED-DE15-78A3-EF9C-90275EE3F61C}"/>
              </a:ext>
            </a:extLst>
          </p:cNvPr>
          <p:cNvSpPr/>
          <p:nvPr/>
        </p:nvSpPr>
        <p:spPr>
          <a:xfrm>
            <a:off x="8494964" y="3828024"/>
            <a:ext cx="1993524" cy="388031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600" dirty="0" err="1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818BFFF5-CAB1-125E-3D8D-E63182F86068}"/>
                  </a:ext>
                </a:extLst>
              </p:cNvPr>
              <p:cNvSpPr txBox="1"/>
              <p:nvPr/>
            </p:nvSpPr>
            <p:spPr>
              <a:xfrm>
                <a:off x="7669372" y="4441422"/>
                <a:ext cx="4198072" cy="100033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200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2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FWHM</m:t>
                          </m:r>
                        </m:sub>
                      </m:sSub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=2</m:t>
                      </m:r>
                      <m:rad>
                        <m:radPr>
                          <m:degHide m:val="on"/>
                          <m:ctrlPr>
                            <a:rPr lang="en-US" sz="220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func>
                            <m:funcPr>
                              <m:ctrlPr>
                                <a:rPr lang="en-US" sz="220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func>
                        </m:e>
                      </m:rad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 </m:t>
                      </m:r>
                      <m:rad>
                        <m:radPr>
                          <m:degHide m:val="on"/>
                          <m:ctrlPr>
                            <a:rPr lang="en-US" sz="220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sSub>
                            <m:sSubPr>
                              <m:ctrlPr>
                                <a:rPr lang="en-US" sz="22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k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B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sz="220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f>
                            <m:fPr>
                              <m:ctrlPr>
                                <a:rPr lang="en-US" sz="22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α</m:t>
                              </m:r>
                            </m:den>
                          </m:f>
                          <m:rad>
                            <m:radPr>
                              <m:degHide m:val="on"/>
                              <m:ctrlPr>
                                <a:rPr lang="en-US" sz="220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en-US" sz="2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 sz="2200" b="0" i="0" smtClean="0">
                                      <a:latin typeface="Cambria Math" panose="02040503050406030204" pitchFamily="18" charset="0"/>
                                    </a:rPr>
                                    <m:t>n</m:t>
                                  </m:r>
                                </m:num>
                                <m:den>
                                  <m:r>
                                    <a:rPr lang="en-US" sz="2200" b="0" i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rad>
                        </m:e>
                      </m:rad>
                    </m:oMath>
                  </m:oMathPara>
                </a14:m>
                <a:endParaRPr lang="en-DE" sz="2200" dirty="0" err="1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818BFFF5-CAB1-125E-3D8D-E63182F860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9372" y="4441422"/>
                <a:ext cx="4198072" cy="1000338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12002CA8-BB95-5B47-693E-B4FA9B069684}"/>
                  </a:ext>
                </a:extLst>
              </p:cNvPr>
              <p:cNvSpPr txBox="1"/>
              <p:nvPr/>
            </p:nvSpPr>
            <p:spPr>
              <a:xfrm>
                <a:off x="8359189" y="5590710"/>
                <a:ext cx="2224007" cy="33855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200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2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true</m:t>
                          </m:r>
                        </m:sub>
                      </m:sSub>
                      <m:r>
                        <a:rPr lang="en-US" sz="2200">
                          <a:latin typeface="Cambria Math" panose="02040503050406030204" pitchFamily="18" charset="0"/>
                        </a:rPr>
                        <m:t>&gt;</m:t>
                      </m:r>
                      <m:r>
                        <m:rPr>
                          <m:sty m:val="p"/>
                        </m:rPr>
                        <a:rPr lang="en-US" sz="220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FWHM</m:t>
                          </m:r>
                        </m:sub>
                      </m:sSub>
                    </m:oMath>
                  </m:oMathPara>
                </a14:m>
                <a:endParaRPr lang="en-DE" sz="2200" dirty="0" err="1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12002CA8-BB95-5B47-693E-B4FA9B0696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59189" y="5590710"/>
                <a:ext cx="2224007" cy="338554"/>
              </a:xfrm>
              <a:prstGeom prst="rect">
                <a:avLst/>
              </a:prstGeom>
              <a:blipFill>
                <a:blip r:embed="rId14"/>
                <a:stretch>
                  <a:fillRect l="-2192" r="-822" b="-17857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Rectangle 30">
            <a:extLst>
              <a:ext uri="{FF2B5EF4-FFF2-40B4-BE49-F238E27FC236}">
                <a16:creationId xmlns:a16="http://schemas.microsoft.com/office/drawing/2014/main" id="{9599FB3A-E46B-0C3A-166F-92B638CB3C6F}"/>
              </a:ext>
            </a:extLst>
          </p:cNvPr>
          <p:cNvSpPr/>
          <p:nvPr/>
        </p:nvSpPr>
        <p:spPr>
          <a:xfrm>
            <a:off x="8328248" y="5590710"/>
            <a:ext cx="2232248" cy="388031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9162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B3701D-0014-F014-B002-9B1E610B90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9C1A48-AB89-0528-2D94-B19A06C233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 physics summary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C7DCE3-A551-B195-32D4-C016AF568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| Transition Edge Sensors: From First Principles to Applications in Particle Detection and Quantum Technologies | José Alejandro Rubiera Gimeno, 24.01.2025</a:t>
            </a:r>
            <a:endParaRPr lang="en-US" noProof="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ED38DBA-8210-E571-EEF3-CA65E9C438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9376" y="1196752"/>
            <a:ext cx="4248472" cy="4796662"/>
          </a:xfrm>
          <a:prstGeom prst="rect">
            <a:avLst/>
          </a:prstGeom>
        </p:spPr>
      </p:pic>
      <p:sp>
        <p:nvSpPr>
          <p:cNvPr id="7" name="Courtesy of Katharina-Sophie Isleif">
            <a:extLst>
              <a:ext uri="{FF2B5EF4-FFF2-40B4-BE49-F238E27FC236}">
                <a16:creationId xmlns:a16="http://schemas.microsoft.com/office/drawing/2014/main" id="{38648C02-2AA2-DD31-57BE-2D00C717026D}"/>
              </a:ext>
            </a:extLst>
          </p:cNvPr>
          <p:cNvSpPr txBox="1"/>
          <p:nvPr/>
        </p:nvSpPr>
        <p:spPr>
          <a:xfrm>
            <a:off x="263352" y="6110343"/>
            <a:ext cx="2459859" cy="2718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2600" b="0"/>
            </a:lvl1pPr>
          </a:lstStyle>
          <a:p>
            <a:r>
              <a:rPr lang="en-US" sz="1100" dirty="0"/>
              <a:t>*</a:t>
            </a:r>
            <a:r>
              <a:rPr sz="1100" dirty="0"/>
              <a:t>Courtesy of Katharina-Sophie </a:t>
            </a:r>
            <a:r>
              <a:rPr sz="1100" dirty="0" err="1"/>
              <a:t>Isleif</a:t>
            </a:r>
            <a:endParaRPr sz="11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4366DFD-BAC5-AB91-3920-86C2434C6561}"/>
                  </a:ext>
                </a:extLst>
              </p:cNvPr>
              <p:cNvSpPr txBox="1"/>
              <p:nvPr/>
            </p:nvSpPr>
            <p:spPr>
              <a:xfrm>
                <a:off x="7392144" y="1335078"/>
                <a:ext cx="1950919" cy="6913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τ</m:t>
                          </m:r>
                        </m:e>
                        <m:sub>
                          <m: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b>
                      </m:sSub>
                      <m:r>
                        <a:rPr lang="en-US" sz="2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L</m:t>
                          </m:r>
                        </m:num>
                        <m:den>
                          <m:sSub>
                            <m:sSubPr>
                              <m:ctrlPr>
                                <a:rPr lang="en-US" sz="2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R</m:t>
                              </m:r>
                            </m:e>
                            <m:sub>
                              <m:r>
                                <a:rPr lang="en-US" sz="22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2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β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DE" sz="2200" dirty="0" err="1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C3D6966-664A-2046-D386-2170968CD2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2144" y="1335078"/>
                <a:ext cx="1950919" cy="69134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1CC62E9-B227-28C3-42F2-C654DE291B0F}"/>
                  </a:ext>
                </a:extLst>
              </p:cNvPr>
              <p:cNvSpPr txBox="1"/>
              <p:nvPr/>
            </p:nvSpPr>
            <p:spPr>
              <a:xfrm>
                <a:off x="7510284" y="2225009"/>
                <a:ext cx="1688475" cy="69993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τ</m:t>
                          </m:r>
                        </m:e>
                        <m:sub>
                          <m: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b>
                      </m:sSub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C</m:t>
                          </m:r>
                          <m: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num>
                        <m:den>
                          <m: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α</m:t>
                          </m:r>
                          <m:r>
                            <a:rPr lang="en-US" sz="2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n</m:t>
                          </m:r>
                        </m:den>
                      </m:f>
                    </m:oMath>
                  </m:oMathPara>
                </a14:m>
                <a:endParaRPr lang="en-DE" sz="2200" dirty="0" err="1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C581698-A262-E85D-C8FD-F1C7CF1154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0284" y="2225009"/>
                <a:ext cx="1688475" cy="69993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4F5BFF9-5521-2A9E-4D87-AE868059F34A}"/>
                  </a:ext>
                </a:extLst>
              </p:cNvPr>
              <p:cNvSpPr txBox="1"/>
              <p:nvPr/>
            </p:nvSpPr>
            <p:spPr>
              <a:xfrm>
                <a:off x="8158356" y="3182923"/>
                <a:ext cx="1592231" cy="33855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200" b="0" i="0" smtClean="0">
                          <a:latin typeface="Cambria Math" panose="02040503050406030204" pitchFamily="18" charset="0"/>
                        </a:rPr>
                        <m:t>P</m:t>
                      </m:r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e>
                        <m:sub>
                          <m: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R</m:t>
                          </m:r>
                        </m:e>
                        <m:sub>
                          <m: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200" b="0" i="0" smtClean="0">
                          <a:latin typeface="Cambria Math" panose="02040503050406030204" pitchFamily="18" charset="0"/>
                        </a:rPr>
                        <m:t>δI</m:t>
                      </m:r>
                    </m:oMath>
                  </m:oMathPara>
                </a14:m>
                <a:endParaRPr lang="en-DE" sz="2200" dirty="0" err="1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384A72C-C24C-C983-72AB-33AF51C4CA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58356" y="3182923"/>
                <a:ext cx="1592231" cy="338554"/>
              </a:xfrm>
              <a:prstGeom prst="rect">
                <a:avLst/>
              </a:prstGeom>
              <a:blipFill>
                <a:blip r:embed="rId5"/>
                <a:stretch>
                  <a:fillRect l="-3053" r="-3435" b="-17857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823EDCD-B6DD-41FE-F938-E1D8C613EFE9}"/>
                  </a:ext>
                </a:extLst>
              </p:cNvPr>
              <p:cNvSpPr txBox="1"/>
              <p:nvPr/>
            </p:nvSpPr>
            <p:spPr>
              <a:xfrm>
                <a:off x="8688288" y="3912826"/>
                <a:ext cx="2625334" cy="9916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200" i="0" smtClean="0">
                          <a:latin typeface="Cambria Math" panose="02040503050406030204" pitchFamily="18" charset="0"/>
                        </a:rPr>
                        <m:t>E</m:t>
                      </m:r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e>
                        <m:sub>
                          <m: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R</m:t>
                          </m:r>
                        </m:e>
                        <m:sub>
                          <m: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nary>
                        <m:naryPr>
                          <m:limLoc m:val="undOvr"/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22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a:rPr lang="en-US" sz="2200" i="0">
                              <a:latin typeface="Cambria Math" panose="02040503050406030204" pitchFamily="18" charset="0"/>
                            </a:rPr>
                            <m:t>δI</m:t>
                          </m:r>
                          <m:d>
                            <m:d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2200" i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</m:d>
                          <m:r>
                            <m:rPr>
                              <m:sty m:val="p"/>
                            </m:rPr>
                            <a:rPr lang="en-US" sz="2200" i="0">
                              <a:latin typeface="Cambria Math" panose="02040503050406030204" pitchFamily="18" charset="0"/>
                            </a:rPr>
                            <m:t>dt</m:t>
                          </m:r>
                        </m:e>
                      </m:nary>
                    </m:oMath>
                  </m:oMathPara>
                </a14:m>
                <a:endParaRPr lang="en-DE" sz="2200" dirty="0" err="1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58F9FFD-C6E2-DEA4-D058-8D3AA5ABE2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88288" y="3912826"/>
                <a:ext cx="2625334" cy="99161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5841196B-8AE8-0F36-DD50-4F0DFCFBF820}"/>
              </a:ext>
            </a:extLst>
          </p:cNvPr>
          <p:cNvSpPr txBox="1"/>
          <p:nvPr/>
        </p:nvSpPr>
        <p:spPr>
          <a:xfrm>
            <a:off x="5663952" y="1480694"/>
            <a:ext cx="136815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dirty="0"/>
              <a:t>Rise time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044444-94B4-99F2-E025-896E8DEFF129}"/>
              </a:ext>
            </a:extLst>
          </p:cNvPr>
          <p:cNvSpPr txBox="1"/>
          <p:nvPr/>
        </p:nvSpPr>
        <p:spPr>
          <a:xfrm>
            <a:off x="5663952" y="2374921"/>
            <a:ext cx="151216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dirty="0"/>
              <a:t>Decay time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A773940-E535-B2B7-8388-EF68D8553EFD}"/>
              </a:ext>
            </a:extLst>
          </p:cNvPr>
          <p:cNvSpPr txBox="1"/>
          <p:nvPr/>
        </p:nvSpPr>
        <p:spPr>
          <a:xfrm>
            <a:off x="5303912" y="3108901"/>
            <a:ext cx="262533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dirty="0"/>
              <a:t>Measured power with TES as bolometer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0AA2BEA-4278-935B-E044-81309F8E8808}"/>
              </a:ext>
            </a:extLst>
          </p:cNvPr>
          <p:cNvSpPr txBox="1"/>
          <p:nvPr/>
        </p:nvSpPr>
        <p:spPr>
          <a:xfrm>
            <a:off x="6023992" y="856908"/>
            <a:ext cx="262533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dirty="0"/>
              <a:t>TES in strong ETF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E70D339-827B-6AAB-178D-0EFAC030FD08}"/>
              </a:ext>
            </a:extLst>
          </p:cNvPr>
          <p:cNvSpPr txBox="1"/>
          <p:nvPr/>
        </p:nvSpPr>
        <p:spPr>
          <a:xfrm>
            <a:off x="5107368" y="4089651"/>
            <a:ext cx="329288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dirty="0"/>
              <a:t>Measured energy of photon with TES as calorimeter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4ABAF500-477B-38B6-5F05-ED01C2E303B4}"/>
                  </a:ext>
                </a:extLst>
              </p:cNvPr>
              <p:cNvSpPr txBox="1"/>
              <p:nvPr/>
            </p:nvSpPr>
            <p:spPr>
              <a:xfrm>
                <a:off x="7633155" y="5061885"/>
                <a:ext cx="4198072" cy="100033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200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2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FWHM</m:t>
                          </m:r>
                        </m:sub>
                      </m:sSub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=2</m:t>
                      </m:r>
                      <m:rad>
                        <m:radPr>
                          <m:degHide m:val="on"/>
                          <m:ctrlPr>
                            <a:rPr lang="en-US" sz="220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func>
                            <m:funcPr>
                              <m:ctrlPr>
                                <a:rPr lang="en-US" sz="220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func>
                        </m:e>
                      </m:rad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 </m:t>
                      </m:r>
                      <m:rad>
                        <m:radPr>
                          <m:degHide m:val="on"/>
                          <m:ctrlPr>
                            <a:rPr lang="en-US" sz="220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sSub>
                            <m:sSubPr>
                              <m:ctrlPr>
                                <a:rPr lang="en-US" sz="22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k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B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sz="220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f>
                            <m:fPr>
                              <m:ctrlPr>
                                <a:rPr lang="en-US" sz="22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α</m:t>
                              </m:r>
                            </m:den>
                          </m:f>
                          <m:rad>
                            <m:radPr>
                              <m:degHide m:val="on"/>
                              <m:ctrlPr>
                                <a:rPr lang="en-US" sz="220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en-US" sz="2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 sz="2200" b="0" i="0" smtClean="0">
                                      <a:latin typeface="Cambria Math" panose="02040503050406030204" pitchFamily="18" charset="0"/>
                                    </a:rPr>
                                    <m:t>n</m:t>
                                  </m:r>
                                </m:num>
                                <m:den>
                                  <m:r>
                                    <a:rPr lang="en-US" sz="2200" b="0" i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rad>
                        </m:e>
                      </m:rad>
                    </m:oMath>
                  </m:oMathPara>
                </a14:m>
                <a:endParaRPr lang="en-DE" sz="2200" dirty="0" err="1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C15B0B53-3859-03CA-761E-10FC3CC89C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3155" y="5061885"/>
                <a:ext cx="4198072" cy="1000338"/>
              </a:xfrm>
              <a:prstGeom prst="rect">
                <a:avLst/>
              </a:prstGeom>
              <a:blipFill>
                <a:blip r:embed="rId7"/>
                <a:stretch>
                  <a:fillRect b="-610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47F40DCD-0D0D-1426-2FA6-BC5F61D7E017}"/>
              </a:ext>
            </a:extLst>
          </p:cNvPr>
          <p:cNvSpPr txBox="1"/>
          <p:nvPr/>
        </p:nvSpPr>
        <p:spPr>
          <a:xfrm>
            <a:off x="4799856" y="5293206"/>
            <a:ext cx="287202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dirty="0"/>
              <a:t>Theoretical limit for TES energy resolution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44" name="Ink 43">
                <a:extLst>
                  <a:ext uri="{FF2B5EF4-FFF2-40B4-BE49-F238E27FC236}">
                    <a16:creationId xmlns:a16="http://schemas.microsoft.com/office/drawing/2014/main" id="{9E99CCB6-EE6F-50C3-EF8F-5D0B62691E0F}"/>
                  </a:ext>
                </a:extLst>
              </p14:cNvPr>
              <p14:cNvContentPartPr/>
              <p14:nvPr/>
            </p14:nvContentPartPr>
            <p14:xfrm>
              <a:off x="10479333" y="1429613"/>
              <a:ext cx="3240" cy="2880"/>
            </p14:xfrm>
          </p:contentPart>
        </mc:Choice>
        <mc:Fallback xmlns="">
          <p:pic>
            <p:nvPicPr>
              <p:cNvPr id="44" name="Ink 43">
                <a:extLst>
                  <a:ext uri="{FF2B5EF4-FFF2-40B4-BE49-F238E27FC236}">
                    <a16:creationId xmlns:a16="http://schemas.microsoft.com/office/drawing/2014/main" id="{F22F2D45-C6A6-F278-5389-F4B44F26FCDB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0473213" y="1423493"/>
                <a:ext cx="15480" cy="15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50" name="Ink 49">
                <a:extLst>
                  <a:ext uri="{FF2B5EF4-FFF2-40B4-BE49-F238E27FC236}">
                    <a16:creationId xmlns:a16="http://schemas.microsoft.com/office/drawing/2014/main" id="{046F62E5-4322-A7C3-3305-8F3776D36C79}"/>
                  </a:ext>
                </a:extLst>
              </p14:cNvPr>
              <p14:cNvContentPartPr/>
              <p14:nvPr/>
            </p14:nvContentPartPr>
            <p14:xfrm>
              <a:off x="10310853" y="1419893"/>
              <a:ext cx="1282680" cy="1158120"/>
            </p14:xfrm>
          </p:contentPart>
        </mc:Choice>
        <mc:Fallback xmlns="">
          <p:pic>
            <p:nvPicPr>
              <p:cNvPr id="50" name="Ink 49">
                <a:extLst>
                  <a:ext uri="{FF2B5EF4-FFF2-40B4-BE49-F238E27FC236}">
                    <a16:creationId xmlns:a16="http://schemas.microsoft.com/office/drawing/2014/main" id="{23F8CAC1-2649-66D4-C04E-9A496B392F96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0304733" y="1413773"/>
                <a:ext cx="1294920" cy="1170360"/>
              </a:xfrm>
              <a:prstGeom prst="rect">
                <a:avLst/>
              </a:prstGeom>
            </p:spPr>
          </p:pic>
        </mc:Fallback>
      </mc:AlternateContent>
      <p:grpSp>
        <p:nvGrpSpPr>
          <p:cNvPr id="56" name="Group 55">
            <a:extLst>
              <a:ext uri="{FF2B5EF4-FFF2-40B4-BE49-F238E27FC236}">
                <a16:creationId xmlns:a16="http://schemas.microsoft.com/office/drawing/2014/main" id="{99EFCA5B-704E-EA1E-9272-4BF6ECB46F57}"/>
              </a:ext>
            </a:extLst>
          </p:cNvPr>
          <p:cNvGrpSpPr/>
          <p:nvPr/>
        </p:nvGrpSpPr>
        <p:grpSpPr>
          <a:xfrm>
            <a:off x="10234893" y="604493"/>
            <a:ext cx="353880" cy="740520"/>
            <a:chOff x="10234893" y="604493"/>
            <a:chExt cx="353880" cy="740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52" name="Ink 51">
                  <a:extLst>
                    <a:ext uri="{FF2B5EF4-FFF2-40B4-BE49-F238E27FC236}">
                      <a16:creationId xmlns:a16="http://schemas.microsoft.com/office/drawing/2014/main" id="{08B21FBB-7203-5B0A-BA11-5824BEC8FCDF}"/>
                    </a:ext>
                  </a:extLst>
                </p14:cNvPr>
                <p14:cNvContentPartPr/>
                <p14:nvPr/>
              </p14:nvContentPartPr>
              <p14:xfrm>
                <a:off x="10234893" y="604493"/>
                <a:ext cx="145440" cy="669960"/>
              </p14:xfrm>
            </p:contentPart>
          </mc:Choice>
          <mc:Fallback xmlns="">
            <p:pic>
              <p:nvPicPr>
                <p:cNvPr id="52" name="Ink 51">
                  <a:extLst>
                    <a:ext uri="{FF2B5EF4-FFF2-40B4-BE49-F238E27FC236}">
                      <a16:creationId xmlns:a16="http://schemas.microsoft.com/office/drawing/2014/main" id="{469B335A-E836-9C92-68E9-99EDB83B93BC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10217253" y="586853"/>
                  <a:ext cx="181080" cy="705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53" name="Ink 52">
                  <a:extLst>
                    <a:ext uri="{FF2B5EF4-FFF2-40B4-BE49-F238E27FC236}">
                      <a16:creationId xmlns:a16="http://schemas.microsoft.com/office/drawing/2014/main" id="{ED389563-6FF2-E4CE-D9B8-E809A1B49827}"/>
                    </a:ext>
                  </a:extLst>
                </p14:cNvPr>
                <p14:cNvContentPartPr/>
                <p14:nvPr/>
              </p14:nvContentPartPr>
              <p14:xfrm>
                <a:off x="10280253" y="1266533"/>
                <a:ext cx="48600" cy="78480"/>
              </p14:xfrm>
            </p:contentPart>
          </mc:Choice>
          <mc:Fallback xmlns="">
            <p:pic>
              <p:nvPicPr>
                <p:cNvPr id="53" name="Ink 52">
                  <a:extLst>
                    <a:ext uri="{FF2B5EF4-FFF2-40B4-BE49-F238E27FC236}">
                      <a16:creationId xmlns:a16="http://schemas.microsoft.com/office/drawing/2014/main" id="{0E8CA08A-0B1A-5A34-8540-6398DBBFFACD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10262253" y="1248533"/>
                  <a:ext cx="84240" cy="114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55" name="Ink 54">
                  <a:extLst>
                    <a:ext uri="{FF2B5EF4-FFF2-40B4-BE49-F238E27FC236}">
                      <a16:creationId xmlns:a16="http://schemas.microsoft.com/office/drawing/2014/main" id="{171EA67C-CC59-7988-795C-796BBD73EED7}"/>
                    </a:ext>
                  </a:extLst>
                </p14:cNvPr>
                <p14:cNvContentPartPr/>
                <p14:nvPr/>
              </p14:nvContentPartPr>
              <p14:xfrm>
                <a:off x="10495173" y="637253"/>
                <a:ext cx="93600" cy="175680"/>
              </p14:xfrm>
            </p:contentPart>
          </mc:Choice>
          <mc:Fallback xmlns="">
            <p:pic>
              <p:nvPicPr>
                <p:cNvPr id="55" name="Ink 54">
                  <a:extLst>
                    <a:ext uri="{FF2B5EF4-FFF2-40B4-BE49-F238E27FC236}">
                      <a16:creationId xmlns:a16="http://schemas.microsoft.com/office/drawing/2014/main" id="{4253101F-68D0-17C3-FDE2-80CEC3D8B0E1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10477173" y="619613"/>
                  <a:ext cx="129240" cy="2113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0AC31139-8CA9-9830-7363-80F8BCDA05CC}"/>
              </a:ext>
            </a:extLst>
          </p:cNvPr>
          <p:cNvGrpSpPr/>
          <p:nvPr/>
        </p:nvGrpSpPr>
        <p:grpSpPr>
          <a:xfrm>
            <a:off x="9764733" y="962693"/>
            <a:ext cx="2294280" cy="1787400"/>
            <a:chOff x="9764733" y="962693"/>
            <a:chExt cx="2294280" cy="1787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0CD9DC4C-EF72-3EDE-DC69-0DF7AA5584DB}"/>
                    </a:ext>
                  </a:extLst>
                </p14:cNvPr>
                <p14:cNvContentPartPr/>
                <p14:nvPr/>
              </p14:nvContentPartPr>
              <p14:xfrm>
                <a:off x="10058133" y="1215773"/>
                <a:ext cx="106560" cy="1534320"/>
              </p14:xfrm>
            </p:contentPart>
          </mc:Choice>
          <mc:Fallback xmlns=""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6A1E0CA4-FDA9-07C8-25EA-5770D34428BA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10052013" y="1209653"/>
                  <a:ext cx="118800" cy="1546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AA6BF844-E621-0AAB-15AE-7C9241A21245}"/>
                    </a:ext>
                  </a:extLst>
                </p14:cNvPr>
                <p14:cNvContentPartPr/>
                <p14:nvPr/>
              </p14:nvContentPartPr>
              <p14:xfrm>
                <a:off x="9764733" y="1351853"/>
                <a:ext cx="2225880" cy="9000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AFFF03F7-8E3E-3F47-D756-94F34CCA3512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9758613" y="1345733"/>
                  <a:ext cx="2238120" cy="102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56BF69B8-4876-1022-C1B9-A96BC9F4AED4}"/>
                    </a:ext>
                  </a:extLst>
                </p14:cNvPr>
                <p14:cNvContentPartPr/>
                <p14:nvPr/>
              </p14:nvContentPartPr>
              <p14:xfrm>
                <a:off x="11940213" y="1327013"/>
                <a:ext cx="54360" cy="71640"/>
              </p14:xfrm>
            </p:contentPart>
          </mc:Choice>
          <mc:Fallback xmlns=""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7684E3E7-AFD5-D250-FCA2-514FC2D160D9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11934093" y="1320893"/>
                  <a:ext cx="66600" cy="83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305B4EC4-6B08-284A-F9A7-7A7B9BBC7F01}"/>
                    </a:ext>
                  </a:extLst>
                </p14:cNvPr>
                <p14:cNvContentPartPr/>
                <p14:nvPr/>
              </p14:nvContentPartPr>
              <p14:xfrm>
                <a:off x="10145253" y="1165373"/>
                <a:ext cx="77040" cy="67320"/>
              </p14:xfrm>
            </p:contentPart>
          </mc:Choice>
          <mc:Fallback xmlns=""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E09E1B2C-BC87-2E4A-B679-ECB50DF0368D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10139133" y="1159253"/>
                  <a:ext cx="89280" cy="79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4C36C5EC-45F9-02D4-6409-3D6DDCC1BEF4}"/>
                    </a:ext>
                  </a:extLst>
                </p14:cNvPr>
                <p14:cNvContentPartPr/>
                <p14:nvPr/>
              </p14:nvContentPartPr>
              <p14:xfrm>
                <a:off x="9907653" y="962693"/>
                <a:ext cx="49320" cy="164160"/>
              </p14:xfrm>
            </p:contentPart>
          </mc:Choice>
          <mc:Fallback xmlns=""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D98E5595-60FB-165E-E60F-3C2CE4FEB97E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9901533" y="956573"/>
                  <a:ext cx="61560" cy="176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6FC3EA02-C1D7-747D-2A7F-48BBE92E1D70}"/>
                    </a:ext>
                  </a:extLst>
                </p14:cNvPr>
                <p14:cNvContentPartPr/>
                <p14:nvPr/>
              </p14:nvContentPartPr>
              <p14:xfrm>
                <a:off x="9974253" y="964853"/>
                <a:ext cx="113400" cy="149040"/>
              </p14:xfrm>
            </p:contentPart>
          </mc:Choice>
          <mc:Fallback xmlns=""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17F11467-42DA-5CCE-CA12-48416DE1032F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9968133" y="958733"/>
                  <a:ext cx="125640" cy="161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D8A109C4-0F39-7D9C-FB96-8E70834DE4EC}"/>
                    </a:ext>
                  </a:extLst>
                </p14:cNvPr>
                <p14:cNvContentPartPr/>
                <p14:nvPr/>
              </p14:nvContentPartPr>
              <p14:xfrm>
                <a:off x="10016373" y="1119293"/>
                <a:ext cx="70920" cy="12600"/>
              </p14:xfrm>
            </p:contentPart>
          </mc:Choice>
          <mc:Fallback xmlns=""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40CDEF83-5022-260F-D173-3B22875841F7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10010253" y="1113173"/>
                  <a:ext cx="83160" cy="24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57" name="Ink 56">
                  <a:extLst>
                    <a:ext uri="{FF2B5EF4-FFF2-40B4-BE49-F238E27FC236}">
                      <a16:creationId xmlns:a16="http://schemas.microsoft.com/office/drawing/2014/main" id="{7B1CD929-591A-BFBA-7A8A-5C866551739F}"/>
                    </a:ext>
                  </a:extLst>
                </p14:cNvPr>
                <p14:cNvContentPartPr/>
                <p14:nvPr/>
              </p14:nvContentPartPr>
              <p14:xfrm>
                <a:off x="11994573" y="1454093"/>
                <a:ext cx="15120" cy="293760"/>
              </p14:xfrm>
            </p:contentPart>
          </mc:Choice>
          <mc:Fallback xmlns="">
            <p:pic>
              <p:nvPicPr>
                <p:cNvPr id="57" name="Ink 56">
                  <a:extLst>
                    <a:ext uri="{FF2B5EF4-FFF2-40B4-BE49-F238E27FC236}">
                      <a16:creationId xmlns:a16="http://schemas.microsoft.com/office/drawing/2014/main" id="{86C7ABD3-05AD-0631-9D74-499AFEF32946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11988453" y="1447973"/>
                  <a:ext cx="27360" cy="30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58" name="Ink 57">
                  <a:extLst>
                    <a:ext uri="{FF2B5EF4-FFF2-40B4-BE49-F238E27FC236}">
                      <a16:creationId xmlns:a16="http://schemas.microsoft.com/office/drawing/2014/main" id="{537BCB08-534B-41F7-6169-28FA481C249E}"/>
                    </a:ext>
                  </a:extLst>
                </p14:cNvPr>
                <p14:cNvContentPartPr/>
                <p14:nvPr/>
              </p14:nvContentPartPr>
              <p14:xfrm>
                <a:off x="11966493" y="1580813"/>
                <a:ext cx="92520" cy="7560"/>
              </p14:xfrm>
            </p:contentPart>
          </mc:Choice>
          <mc:Fallback xmlns="">
            <p:pic>
              <p:nvPicPr>
                <p:cNvPr id="58" name="Ink 57">
                  <a:extLst>
                    <a:ext uri="{FF2B5EF4-FFF2-40B4-BE49-F238E27FC236}">
                      <a16:creationId xmlns:a16="http://schemas.microsoft.com/office/drawing/2014/main" id="{CD248245-BEDA-86AB-C35A-528D764D0DAF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11960373" y="1574693"/>
                  <a:ext cx="104760" cy="198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1F78342C-572D-1CEE-4AF7-78ABA3FC1752}"/>
              </a:ext>
            </a:extLst>
          </p:cNvPr>
          <p:cNvGrpSpPr/>
          <p:nvPr/>
        </p:nvGrpSpPr>
        <p:grpSpPr>
          <a:xfrm>
            <a:off x="10142373" y="2415653"/>
            <a:ext cx="164880" cy="182160"/>
            <a:chOff x="10142373" y="2415653"/>
            <a:chExt cx="164880" cy="1821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60" name="Ink 59">
                  <a:extLst>
                    <a:ext uri="{FF2B5EF4-FFF2-40B4-BE49-F238E27FC236}">
                      <a16:creationId xmlns:a16="http://schemas.microsoft.com/office/drawing/2014/main" id="{46DA326D-AC86-671C-6ECF-7733339BDB26}"/>
                    </a:ext>
                  </a:extLst>
                </p14:cNvPr>
                <p14:cNvContentPartPr/>
                <p14:nvPr/>
              </p14:nvContentPartPr>
              <p14:xfrm>
                <a:off x="10205733" y="2454533"/>
                <a:ext cx="15480" cy="141120"/>
              </p14:xfrm>
            </p:contentPart>
          </mc:Choice>
          <mc:Fallback xmlns="">
            <p:pic>
              <p:nvPicPr>
                <p:cNvPr id="60" name="Ink 59">
                  <a:extLst>
                    <a:ext uri="{FF2B5EF4-FFF2-40B4-BE49-F238E27FC236}">
                      <a16:creationId xmlns:a16="http://schemas.microsoft.com/office/drawing/2014/main" id="{82A21687-52D8-901B-1CA3-35B9EE449033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10199613" y="2448413"/>
                  <a:ext cx="27720" cy="153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61" name="Ink 60">
                  <a:extLst>
                    <a:ext uri="{FF2B5EF4-FFF2-40B4-BE49-F238E27FC236}">
                      <a16:creationId xmlns:a16="http://schemas.microsoft.com/office/drawing/2014/main" id="{1FC82EBA-4D22-9C20-D5E3-26D13159F404}"/>
                    </a:ext>
                  </a:extLst>
                </p14:cNvPr>
                <p14:cNvContentPartPr/>
                <p14:nvPr/>
              </p14:nvContentPartPr>
              <p14:xfrm>
                <a:off x="10142373" y="2415653"/>
                <a:ext cx="135360" cy="70560"/>
              </p14:xfrm>
            </p:contentPart>
          </mc:Choice>
          <mc:Fallback xmlns="">
            <p:pic>
              <p:nvPicPr>
                <p:cNvPr id="61" name="Ink 60">
                  <a:extLst>
                    <a:ext uri="{FF2B5EF4-FFF2-40B4-BE49-F238E27FC236}">
                      <a16:creationId xmlns:a16="http://schemas.microsoft.com/office/drawing/2014/main" id="{9FD8F663-EE95-1FED-D7F0-74150F38CB59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10136253" y="2409533"/>
                  <a:ext cx="147600" cy="82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62" name="Ink 61">
                  <a:extLst>
                    <a:ext uri="{FF2B5EF4-FFF2-40B4-BE49-F238E27FC236}">
                      <a16:creationId xmlns:a16="http://schemas.microsoft.com/office/drawing/2014/main" id="{5D2E172F-DAD4-26C2-5169-C5D625439A4B}"/>
                    </a:ext>
                  </a:extLst>
                </p14:cNvPr>
                <p14:cNvContentPartPr/>
                <p14:nvPr/>
              </p14:nvContentPartPr>
              <p14:xfrm>
                <a:off x="10296093" y="2538773"/>
                <a:ext cx="9360" cy="59040"/>
              </p14:xfrm>
            </p:contentPart>
          </mc:Choice>
          <mc:Fallback xmlns="">
            <p:pic>
              <p:nvPicPr>
                <p:cNvPr id="62" name="Ink 61">
                  <a:extLst>
                    <a:ext uri="{FF2B5EF4-FFF2-40B4-BE49-F238E27FC236}">
                      <a16:creationId xmlns:a16="http://schemas.microsoft.com/office/drawing/2014/main" id="{4AE1E294-7999-B2CF-D642-484496F9D789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10289973" y="2532653"/>
                  <a:ext cx="21600" cy="71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63" name="Ink 62">
                  <a:extLst>
                    <a:ext uri="{FF2B5EF4-FFF2-40B4-BE49-F238E27FC236}">
                      <a16:creationId xmlns:a16="http://schemas.microsoft.com/office/drawing/2014/main" id="{8330731D-D4CA-38BB-4D12-0EC37F8F0CB2}"/>
                    </a:ext>
                  </a:extLst>
                </p14:cNvPr>
                <p14:cNvContentPartPr/>
                <p14:nvPr/>
              </p14:nvContentPartPr>
              <p14:xfrm>
                <a:off x="10265493" y="2555333"/>
                <a:ext cx="41760" cy="21240"/>
              </p14:xfrm>
            </p:contentPart>
          </mc:Choice>
          <mc:Fallback xmlns="">
            <p:pic>
              <p:nvPicPr>
                <p:cNvPr id="63" name="Ink 62">
                  <a:extLst>
                    <a:ext uri="{FF2B5EF4-FFF2-40B4-BE49-F238E27FC236}">
                      <a16:creationId xmlns:a16="http://schemas.microsoft.com/office/drawing/2014/main" id="{C45FDF6F-EF84-FAAB-C5C7-D0AAB7B792D5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10259373" y="2549213"/>
                  <a:ext cx="54000" cy="334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E9FF9526-C954-5992-33F5-34151B3D1126}"/>
              </a:ext>
            </a:extLst>
          </p:cNvPr>
          <p:cNvGrpSpPr/>
          <p:nvPr/>
        </p:nvGrpSpPr>
        <p:grpSpPr>
          <a:xfrm>
            <a:off x="10865253" y="1893653"/>
            <a:ext cx="195120" cy="216000"/>
            <a:chOff x="10865253" y="1893653"/>
            <a:chExt cx="195120" cy="2160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68" name="Ink 67">
                  <a:extLst>
                    <a:ext uri="{FF2B5EF4-FFF2-40B4-BE49-F238E27FC236}">
                      <a16:creationId xmlns:a16="http://schemas.microsoft.com/office/drawing/2014/main" id="{22CE806B-60E2-05EA-B730-01146AFD2759}"/>
                    </a:ext>
                  </a:extLst>
                </p14:cNvPr>
                <p14:cNvContentPartPr/>
                <p14:nvPr/>
              </p14:nvContentPartPr>
              <p14:xfrm>
                <a:off x="10923573" y="1916333"/>
                <a:ext cx="4320" cy="1440"/>
              </p14:xfrm>
            </p:contentPart>
          </mc:Choice>
          <mc:Fallback xmlns="">
            <p:pic>
              <p:nvPicPr>
                <p:cNvPr id="68" name="Ink 67">
                  <a:extLst>
                    <a:ext uri="{FF2B5EF4-FFF2-40B4-BE49-F238E27FC236}">
                      <a16:creationId xmlns:a16="http://schemas.microsoft.com/office/drawing/2014/main" id="{30D6FB36-A26F-8C99-E004-17A4B535A052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10917453" y="1910213"/>
                  <a:ext cx="16560" cy="13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">
              <p14:nvContentPartPr>
                <p14:cNvPr id="69" name="Ink 68">
                  <a:extLst>
                    <a:ext uri="{FF2B5EF4-FFF2-40B4-BE49-F238E27FC236}">
                      <a16:creationId xmlns:a16="http://schemas.microsoft.com/office/drawing/2014/main" id="{E3827286-5929-43C6-8C12-FDDC7A0A819D}"/>
                    </a:ext>
                  </a:extLst>
                </p14:cNvPr>
                <p14:cNvContentPartPr/>
                <p14:nvPr/>
              </p14:nvContentPartPr>
              <p14:xfrm>
                <a:off x="10922493" y="1919213"/>
                <a:ext cx="10440" cy="170640"/>
              </p14:xfrm>
            </p:contentPart>
          </mc:Choice>
          <mc:Fallback xmlns="">
            <p:pic>
              <p:nvPicPr>
                <p:cNvPr id="69" name="Ink 68">
                  <a:extLst>
                    <a:ext uri="{FF2B5EF4-FFF2-40B4-BE49-F238E27FC236}">
                      <a16:creationId xmlns:a16="http://schemas.microsoft.com/office/drawing/2014/main" id="{A44399B6-CFDC-BBBF-1DEC-C3440CF04A7B}"/>
                    </a:ext>
                  </a:extLst>
                </p:cNvPr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10916373" y="1913093"/>
                  <a:ext cx="22680" cy="182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">
              <p14:nvContentPartPr>
                <p14:cNvPr id="70" name="Ink 69">
                  <a:extLst>
                    <a:ext uri="{FF2B5EF4-FFF2-40B4-BE49-F238E27FC236}">
                      <a16:creationId xmlns:a16="http://schemas.microsoft.com/office/drawing/2014/main" id="{56525968-8E11-6EC7-5139-0AC6A83A5D86}"/>
                    </a:ext>
                  </a:extLst>
                </p14:cNvPr>
                <p14:cNvContentPartPr/>
                <p14:nvPr/>
              </p14:nvContentPartPr>
              <p14:xfrm>
                <a:off x="10865253" y="1893653"/>
                <a:ext cx="162360" cy="73800"/>
              </p14:xfrm>
            </p:contentPart>
          </mc:Choice>
          <mc:Fallback xmlns="">
            <p:pic>
              <p:nvPicPr>
                <p:cNvPr id="70" name="Ink 69">
                  <a:extLst>
                    <a:ext uri="{FF2B5EF4-FFF2-40B4-BE49-F238E27FC236}">
                      <a16:creationId xmlns:a16="http://schemas.microsoft.com/office/drawing/2014/main" id="{F56FF17A-3150-E972-2A68-080B6F57331D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10859133" y="1887533"/>
                  <a:ext cx="174600" cy="86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">
              <p14:nvContentPartPr>
                <p14:cNvPr id="76" name="Ink 75">
                  <a:extLst>
                    <a:ext uri="{FF2B5EF4-FFF2-40B4-BE49-F238E27FC236}">
                      <a16:creationId xmlns:a16="http://schemas.microsoft.com/office/drawing/2014/main" id="{5C65174D-4DB2-107F-57A2-A68D6FEFC678}"/>
                    </a:ext>
                  </a:extLst>
                </p14:cNvPr>
                <p14:cNvContentPartPr/>
                <p14:nvPr/>
              </p14:nvContentPartPr>
              <p14:xfrm>
                <a:off x="10984053" y="2097773"/>
                <a:ext cx="76320" cy="11880"/>
              </p14:xfrm>
            </p:contentPart>
          </mc:Choice>
          <mc:Fallback xmlns="">
            <p:pic>
              <p:nvPicPr>
                <p:cNvPr id="76" name="Ink 75">
                  <a:extLst>
                    <a:ext uri="{FF2B5EF4-FFF2-40B4-BE49-F238E27FC236}">
                      <a16:creationId xmlns:a16="http://schemas.microsoft.com/office/drawing/2014/main" id="{4662E1DF-04E3-CFF1-C42E-E32A719574A9}"/>
                    </a:ext>
                  </a:extLst>
                </p:cNvPr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10977933" y="2091653"/>
                  <a:ext cx="88560" cy="2412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D45FB55A-89A6-5BEC-4F21-3AF3AD2D5315}"/>
              </a:ext>
            </a:extLst>
          </p:cNvPr>
          <p:cNvSpPr/>
          <p:nvPr/>
        </p:nvSpPr>
        <p:spPr>
          <a:xfrm>
            <a:off x="4799856" y="3108901"/>
            <a:ext cx="7140357" cy="2980202"/>
          </a:xfrm>
          <a:prstGeom prst="rect">
            <a:avLst/>
          </a:prstGeom>
          <a:solidFill>
            <a:srgbClr val="FFFFFF">
              <a:alpha val="89804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5323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01C4AC-7D0F-53F7-7A3C-467F375587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 physics summary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2E2769-C7FC-343D-E83C-CE5E0A23B5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| Transition Edge Sensors: From First Principles to Applications in Particle Detection and Quantum Technologies | José Alejandro Rubiera Gimeno, 24.01.2025</a:t>
            </a:r>
            <a:endParaRPr lang="en-US" noProof="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1B34BBE-E0B7-89C9-5F49-FB914A3307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9376" y="1196752"/>
            <a:ext cx="4248472" cy="4796662"/>
          </a:xfrm>
          <a:prstGeom prst="rect">
            <a:avLst/>
          </a:prstGeom>
        </p:spPr>
      </p:pic>
      <p:sp>
        <p:nvSpPr>
          <p:cNvPr id="7" name="Courtesy of Katharina-Sophie Isleif">
            <a:extLst>
              <a:ext uri="{FF2B5EF4-FFF2-40B4-BE49-F238E27FC236}">
                <a16:creationId xmlns:a16="http://schemas.microsoft.com/office/drawing/2014/main" id="{D3D5FF3B-78C9-78A7-97C8-BEB91EEBA341}"/>
              </a:ext>
            </a:extLst>
          </p:cNvPr>
          <p:cNvSpPr txBox="1"/>
          <p:nvPr/>
        </p:nvSpPr>
        <p:spPr>
          <a:xfrm>
            <a:off x="263352" y="6110343"/>
            <a:ext cx="2459859" cy="2718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2600" b="0"/>
            </a:lvl1pPr>
          </a:lstStyle>
          <a:p>
            <a:r>
              <a:rPr lang="en-US" sz="1100" dirty="0"/>
              <a:t>*</a:t>
            </a:r>
            <a:r>
              <a:rPr sz="1100" dirty="0"/>
              <a:t>Courtesy of Katharina-Sophie </a:t>
            </a:r>
            <a:r>
              <a:rPr sz="1100" dirty="0" err="1"/>
              <a:t>Isleif</a:t>
            </a:r>
            <a:endParaRPr sz="11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C3D6966-664A-2046-D386-2170968CD225}"/>
                  </a:ext>
                </a:extLst>
              </p:cNvPr>
              <p:cNvSpPr txBox="1"/>
              <p:nvPr/>
            </p:nvSpPr>
            <p:spPr>
              <a:xfrm>
                <a:off x="7392144" y="1335078"/>
                <a:ext cx="1950919" cy="6913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τ</m:t>
                          </m:r>
                        </m:e>
                        <m:sub>
                          <m: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b>
                      </m:sSub>
                      <m:r>
                        <a:rPr lang="en-US" sz="2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L</m:t>
                          </m:r>
                        </m:num>
                        <m:den>
                          <m:sSub>
                            <m:sSubPr>
                              <m:ctrlPr>
                                <a:rPr lang="en-US" sz="2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R</m:t>
                              </m:r>
                            </m:e>
                            <m:sub>
                              <m:r>
                                <a:rPr lang="en-US" sz="22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2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β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DE" sz="2200" dirty="0" err="1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C3D6966-664A-2046-D386-2170968CD2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2144" y="1335078"/>
                <a:ext cx="1950919" cy="69134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C581698-A262-E85D-C8FD-F1C7CF115420}"/>
                  </a:ext>
                </a:extLst>
              </p:cNvPr>
              <p:cNvSpPr txBox="1"/>
              <p:nvPr/>
            </p:nvSpPr>
            <p:spPr>
              <a:xfrm>
                <a:off x="7510284" y="2225009"/>
                <a:ext cx="1688475" cy="69993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τ</m:t>
                          </m:r>
                        </m:e>
                        <m:sub>
                          <m: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b>
                      </m:sSub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C</m:t>
                          </m:r>
                          <m: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num>
                        <m:den>
                          <m: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α</m:t>
                          </m:r>
                          <m:r>
                            <a:rPr lang="en-US" sz="2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n</m:t>
                          </m:r>
                        </m:den>
                      </m:f>
                    </m:oMath>
                  </m:oMathPara>
                </a14:m>
                <a:endParaRPr lang="en-DE" sz="2200" dirty="0" err="1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C581698-A262-E85D-C8FD-F1C7CF1154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0284" y="2225009"/>
                <a:ext cx="1688475" cy="69993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384A72C-C24C-C983-72AB-33AF51C4CA4B}"/>
                  </a:ext>
                </a:extLst>
              </p:cNvPr>
              <p:cNvSpPr txBox="1"/>
              <p:nvPr/>
            </p:nvSpPr>
            <p:spPr>
              <a:xfrm>
                <a:off x="8158356" y="3182923"/>
                <a:ext cx="1592231" cy="33855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200" b="0" i="0" smtClean="0">
                          <a:latin typeface="Cambria Math" panose="02040503050406030204" pitchFamily="18" charset="0"/>
                        </a:rPr>
                        <m:t>P</m:t>
                      </m:r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e>
                        <m:sub>
                          <m: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R</m:t>
                          </m:r>
                        </m:e>
                        <m:sub>
                          <m: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200" b="0" i="0" smtClean="0">
                          <a:latin typeface="Cambria Math" panose="02040503050406030204" pitchFamily="18" charset="0"/>
                        </a:rPr>
                        <m:t>δI</m:t>
                      </m:r>
                    </m:oMath>
                  </m:oMathPara>
                </a14:m>
                <a:endParaRPr lang="en-DE" sz="2200" dirty="0" err="1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384A72C-C24C-C983-72AB-33AF51C4CA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58356" y="3182923"/>
                <a:ext cx="1592231" cy="338554"/>
              </a:xfrm>
              <a:prstGeom prst="rect">
                <a:avLst/>
              </a:prstGeom>
              <a:blipFill>
                <a:blip r:embed="rId5"/>
                <a:stretch>
                  <a:fillRect l="-3053" r="-3435" b="-17857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58F9FFD-C6E2-DEA4-D058-8D3AA5ABE2FC}"/>
                  </a:ext>
                </a:extLst>
              </p:cNvPr>
              <p:cNvSpPr txBox="1"/>
              <p:nvPr/>
            </p:nvSpPr>
            <p:spPr>
              <a:xfrm>
                <a:off x="8688288" y="3912826"/>
                <a:ext cx="2625334" cy="9916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200" i="0" smtClean="0">
                          <a:latin typeface="Cambria Math" panose="02040503050406030204" pitchFamily="18" charset="0"/>
                        </a:rPr>
                        <m:t>E</m:t>
                      </m:r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e>
                        <m:sub>
                          <m: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R</m:t>
                          </m:r>
                        </m:e>
                        <m:sub>
                          <m: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nary>
                        <m:naryPr>
                          <m:limLoc m:val="undOvr"/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22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a:rPr lang="en-US" sz="2200" i="0">
                              <a:latin typeface="Cambria Math" panose="02040503050406030204" pitchFamily="18" charset="0"/>
                            </a:rPr>
                            <m:t>δI</m:t>
                          </m:r>
                          <m:d>
                            <m:d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2200" i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</m:d>
                          <m:r>
                            <m:rPr>
                              <m:sty m:val="p"/>
                            </m:rPr>
                            <a:rPr lang="en-US" sz="2200" i="0">
                              <a:latin typeface="Cambria Math" panose="02040503050406030204" pitchFamily="18" charset="0"/>
                            </a:rPr>
                            <m:t>dt</m:t>
                          </m:r>
                        </m:e>
                      </m:nary>
                    </m:oMath>
                  </m:oMathPara>
                </a14:m>
                <a:endParaRPr lang="en-DE" sz="2200" dirty="0" err="1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58F9FFD-C6E2-DEA4-D058-8D3AA5ABE2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88288" y="3912826"/>
                <a:ext cx="2625334" cy="99161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BB278050-C626-F93C-14DC-58D0B847A3E3}"/>
              </a:ext>
            </a:extLst>
          </p:cNvPr>
          <p:cNvSpPr txBox="1"/>
          <p:nvPr/>
        </p:nvSpPr>
        <p:spPr>
          <a:xfrm>
            <a:off x="5663952" y="1480694"/>
            <a:ext cx="136815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dirty="0"/>
              <a:t>Rise time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1061083-303E-0AE3-8774-3C578FF530B5}"/>
              </a:ext>
            </a:extLst>
          </p:cNvPr>
          <p:cNvSpPr txBox="1"/>
          <p:nvPr/>
        </p:nvSpPr>
        <p:spPr>
          <a:xfrm>
            <a:off x="5663952" y="2374921"/>
            <a:ext cx="151216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dirty="0"/>
              <a:t>Decay time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0E4383C-D3ED-E9A6-4A3C-1BEFEDB4C35C}"/>
              </a:ext>
            </a:extLst>
          </p:cNvPr>
          <p:cNvSpPr txBox="1"/>
          <p:nvPr/>
        </p:nvSpPr>
        <p:spPr>
          <a:xfrm>
            <a:off x="5303912" y="3108901"/>
            <a:ext cx="262533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dirty="0"/>
              <a:t>Measured power with TES as bolometer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0A3D0BC-AFAC-5007-808A-CAF9C299B496}"/>
              </a:ext>
            </a:extLst>
          </p:cNvPr>
          <p:cNvSpPr txBox="1"/>
          <p:nvPr/>
        </p:nvSpPr>
        <p:spPr>
          <a:xfrm>
            <a:off x="6023992" y="856908"/>
            <a:ext cx="262533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dirty="0"/>
              <a:t>TES in strong ETF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F354BE7-86B5-FDAC-770A-B11E8CE54B15}"/>
              </a:ext>
            </a:extLst>
          </p:cNvPr>
          <p:cNvSpPr txBox="1"/>
          <p:nvPr/>
        </p:nvSpPr>
        <p:spPr>
          <a:xfrm>
            <a:off x="5107368" y="4089651"/>
            <a:ext cx="329288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dirty="0"/>
              <a:t>Measured energy of photon with TES as calorimeter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C15B0B53-3859-03CA-761E-10FC3CC89CDE}"/>
                  </a:ext>
                </a:extLst>
              </p:cNvPr>
              <p:cNvSpPr txBox="1"/>
              <p:nvPr/>
            </p:nvSpPr>
            <p:spPr>
              <a:xfrm>
                <a:off x="7633155" y="5061885"/>
                <a:ext cx="4198072" cy="100033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200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2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FWHM</m:t>
                          </m:r>
                        </m:sub>
                      </m:sSub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=2</m:t>
                      </m:r>
                      <m:rad>
                        <m:radPr>
                          <m:degHide m:val="on"/>
                          <m:ctrlPr>
                            <a:rPr lang="en-US" sz="220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func>
                            <m:funcPr>
                              <m:ctrlPr>
                                <a:rPr lang="en-US" sz="220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func>
                        </m:e>
                      </m:rad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 </m:t>
                      </m:r>
                      <m:rad>
                        <m:radPr>
                          <m:degHide m:val="on"/>
                          <m:ctrlPr>
                            <a:rPr lang="en-US" sz="220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sSub>
                            <m:sSubPr>
                              <m:ctrlPr>
                                <a:rPr lang="en-US" sz="22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k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B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sz="220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f>
                            <m:fPr>
                              <m:ctrlPr>
                                <a:rPr lang="en-US" sz="22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α</m:t>
                              </m:r>
                            </m:den>
                          </m:f>
                          <m:rad>
                            <m:radPr>
                              <m:degHide m:val="on"/>
                              <m:ctrlPr>
                                <a:rPr lang="en-US" sz="220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en-US" sz="2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 sz="2200" b="0" i="0" smtClean="0">
                                      <a:latin typeface="Cambria Math" panose="02040503050406030204" pitchFamily="18" charset="0"/>
                                    </a:rPr>
                                    <m:t>n</m:t>
                                  </m:r>
                                </m:num>
                                <m:den>
                                  <m:r>
                                    <a:rPr lang="en-US" sz="2200" b="0" i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rad>
                        </m:e>
                      </m:rad>
                    </m:oMath>
                  </m:oMathPara>
                </a14:m>
                <a:endParaRPr lang="en-DE" sz="2200" dirty="0" err="1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C15B0B53-3859-03CA-761E-10FC3CC89C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3155" y="5061885"/>
                <a:ext cx="4198072" cy="1000338"/>
              </a:xfrm>
              <a:prstGeom prst="rect">
                <a:avLst/>
              </a:prstGeom>
              <a:blipFill>
                <a:blip r:embed="rId7"/>
                <a:stretch>
                  <a:fillRect b="-610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8A44F731-957B-A131-FF8B-E81A0D588C6D}"/>
              </a:ext>
            </a:extLst>
          </p:cNvPr>
          <p:cNvSpPr txBox="1"/>
          <p:nvPr/>
        </p:nvSpPr>
        <p:spPr>
          <a:xfrm>
            <a:off x="4799856" y="5293206"/>
            <a:ext cx="287202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dirty="0"/>
              <a:t>Theoretical limit for TES energy resolution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44" name="Ink 43">
                <a:extLst>
                  <a:ext uri="{FF2B5EF4-FFF2-40B4-BE49-F238E27FC236}">
                    <a16:creationId xmlns:a16="http://schemas.microsoft.com/office/drawing/2014/main" id="{F22F2D45-C6A6-F278-5389-F4B44F26FCDB}"/>
                  </a:ext>
                </a:extLst>
              </p14:cNvPr>
              <p14:cNvContentPartPr/>
              <p14:nvPr/>
            </p14:nvContentPartPr>
            <p14:xfrm>
              <a:off x="10479333" y="1429613"/>
              <a:ext cx="3240" cy="2880"/>
            </p14:xfrm>
          </p:contentPart>
        </mc:Choice>
        <mc:Fallback xmlns="">
          <p:pic>
            <p:nvPicPr>
              <p:cNvPr id="44" name="Ink 43">
                <a:extLst>
                  <a:ext uri="{FF2B5EF4-FFF2-40B4-BE49-F238E27FC236}">
                    <a16:creationId xmlns:a16="http://schemas.microsoft.com/office/drawing/2014/main" id="{F22F2D45-C6A6-F278-5389-F4B44F26FCDB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0473213" y="1423493"/>
                <a:ext cx="15480" cy="15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50" name="Ink 49">
                <a:extLst>
                  <a:ext uri="{FF2B5EF4-FFF2-40B4-BE49-F238E27FC236}">
                    <a16:creationId xmlns:a16="http://schemas.microsoft.com/office/drawing/2014/main" id="{23F8CAC1-2649-66D4-C04E-9A496B392F96}"/>
                  </a:ext>
                </a:extLst>
              </p14:cNvPr>
              <p14:cNvContentPartPr/>
              <p14:nvPr/>
            </p14:nvContentPartPr>
            <p14:xfrm>
              <a:off x="10310853" y="1419893"/>
              <a:ext cx="1282680" cy="1158120"/>
            </p14:xfrm>
          </p:contentPart>
        </mc:Choice>
        <mc:Fallback xmlns="">
          <p:pic>
            <p:nvPicPr>
              <p:cNvPr id="50" name="Ink 49">
                <a:extLst>
                  <a:ext uri="{FF2B5EF4-FFF2-40B4-BE49-F238E27FC236}">
                    <a16:creationId xmlns:a16="http://schemas.microsoft.com/office/drawing/2014/main" id="{23F8CAC1-2649-66D4-C04E-9A496B392F96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0304733" y="1413773"/>
                <a:ext cx="1294920" cy="1170360"/>
              </a:xfrm>
              <a:prstGeom prst="rect">
                <a:avLst/>
              </a:prstGeom>
            </p:spPr>
          </p:pic>
        </mc:Fallback>
      </mc:AlternateContent>
      <p:grpSp>
        <p:nvGrpSpPr>
          <p:cNvPr id="56" name="Group 55">
            <a:extLst>
              <a:ext uri="{FF2B5EF4-FFF2-40B4-BE49-F238E27FC236}">
                <a16:creationId xmlns:a16="http://schemas.microsoft.com/office/drawing/2014/main" id="{B3A829D0-423A-6A19-38BC-A575BF54FC37}"/>
              </a:ext>
            </a:extLst>
          </p:cNvPr>
          <p:cNvGrpSpPr/>
          <p:nvPr/>
        </p:nvGrpSpPr>
        <p:grpSpPr>
          <a:xfrm>
            <a:off x="10234893" y="604493"/>
            <a:ext cx="353880" cy="740520"/>
            <a:chOff x="10234893" y="604493"/>
            <a:chExt cx="353880" cy="740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52" name="Ink 51">
                  <a:extLst>
                    <a:ext uri="{FF2B5EF4-FFF2-40B4-BE49-F238E27FC236}">
                      <a16:creationId xmlns:a16="http://schemas.microsoft.com/office/drawing/2014/main" id="{469B335A-E836-9C92-68E9-99EDB83B93BC}"/>
                    </a:ext>
                  </a:extLst>
                </p14:cNvPr>
                <p14:cNvContentPartPr/>
                <p14:nvPr/>
              </p14:nvContentPartPr>
              <p14:xfrm>
                <a:off x="10234893" y="604493"/>
                <a:ext cx="145440" cy="669960"/>
              </p14:xfrm>
            </p:contentPart>
          </mc:Choice>
          <mc:Fallback xmlns="">
            <p:pic>
              <p:nvPicPr>
                <p:cNvPr id="52" name="Ink 51">
                  <a:extLst>
                    <a:ext uri="{FF2B5EF4-FFF2-40B4-BE49-F238E27FC236}">
                      <a16:creationId xmlns:a16="http://schemas.microsoft.com/office/drawing/2014/main" id="{469B335A-E836-9C92-68E9-99EDB83B93BC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10217253" y="586853"/>
                  <a:ext cx="181080" cy="705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53" name="Ink 52">
                  <a:extLst>
                    <a:ext uri="{FF2B5EF4-FFF2-40B4-BE49-F238E27FC236}">
                      <a16:creationId xmlns:a16="http://schemas.microsoft.com/office/drawing/2014/main" id="{0E8CA08A-0B1A-5A34-8540-6398DBBFFACD}"/>
                    </a:ext>
                  </a:extLst>
                </p14:cNvPr>
                <p14:cNvContentPartPr/>
                <p14:nvPr/>
              </p14:nvContentPartPr>
              <p14:xfrm>
                <a:off x="10280253" y="1266533"/>
                <a:ext cx="48600" cy="78480"/>
              </p14:xfrm>
            </p:contentPart>
          </mc:Choice>
          <mc:Fallback xmlns="">
            <p:pic>
              <p:nvPicPr>
                <p:cNvPr id="53" name="Ink 52">
                  <a:extLst>
                    <a:ext uri="{FF2B5EF4-FFF2-40B4-BE49-F238E27FC236}">
                      <a16:creationId xmlns:a16="http://schemas.microsoft.com/office/drawing/2014/main" id="{0E8CA08A-0B1A-5A34-8540-6398DBBFFACD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10262253" y="1248533"/>
                  <a:ext cx="84240" cy="114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55" name="Ink 54">
                  <a:extLst>
                    <a:ext uri="{FF2B5EF4-FFF2-40B4-BE49-F238E27FC236}">
                      <a16:creationId xmlns:a16="http://schemas.microsoft.com/office/drawing/2014/main" id="{4253101F-68D0-17C3-FDE2-80CEC3D8B0E1}"/>
                    </a:ext>
                  </a:extLst>
                </p14:cNvPr>
                <p14:cNvContentPartPr/>
                <p14:nvPr/>
              </p14:nvContentPartPr>
              <p14:xfrm>
                <a:off x="10495173" y="637253"/>
                <a:ext cx="93600" cy="175680"/>
              </p14:xfrm>
            </p:contentPart>
          </mc:Choice>
          <mc:Fallback xmlns="">
            <p:pic>
              <p:nvPicPr>
                <p:cNvPr id="55" name="Ink 54">
                  <a:extLst>
                    <a:ext uri="{FF2B5EF4-FFF2-40B4-BE49-F238E27FC236}">
                      <a16:creationId xmlns:a16="http://schemas.microsoft.com/office/drawing/2014/main" id="{4253101F-68D0-17C3-FDE2-80CEC3D8B0E1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10477173" y="619613"/>
                  <a:ext cx="129240" cy="2113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A6B56CCB-A84D-526E-E783-5EB481590E5F}"/>
              </a:ext>
            </a:extLst>
          </p:cNvPr>
          <p:cNvGrpSpPr/>
          <p:nvPr/>
        </p:nvGrpSpPr>
        <p:grpSpPr>
          <a:xfrm>
            <a:off x="9764733" y="962693"/>
            <a:ext cx="2294280" cy="1787400"/>
            <a:chOff x="9764733" y="962693"/>
            <a:chExt cx="2294280" cy="1787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6A1E0CA4-FDA9-07C8-25EA-5770D34428BA}"/>
                    </a:ext>
                  </a:extLst>
                </p14:cNvPr>
                <p14:cNvContentPartPr/>
                <p14:nvPr/>
              </p14:nvContentPartPr>
              <p14:xfrm>
                <a:off x="10058133" y="1215773"/>
                <a:ext cx="106560" cy="1534320"/>
              </p14:xfrm>
            </p:contentPart>
          </mc:Choice>
          <mc:Fallback xmlns=""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6A1E0CA4-FDA9-07C8-25EA-5770D34428BA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10052013" y="1209653"/>
                  <a:ext cx="118800" cy="1546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AFFF03F7-8E3E-3F47-D756-94F34CCA3512}"/>
                    </a:ext>
                  </a:extLst>
                </p14:cNvPr>
                <p14:cNvContentPartPr/>
                <p14:nvPr/>
              </p14:nvContentPartPr>
              <p14:xfrm>
                <a:off x="9764733" y="1351853"/>
                <a:ext cx="2225880" cy="9000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AFFF03F7-8E3E-3F47-D756-94F34CCA3512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9758613" y="1345733"/>
                  <a:ext cx="2238120" cy="102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7684E3E7-AFD5-D250-FCA2-514FC2D160D9}"/>
                    </a:ext>
                  </a:extLst>
                </p14:cNvPr>
                <p14:cNvContentPartPr/>
                <p14:nvPr/>
              </p14:nvContentPartPr>
              <p14:xfrm>
                <a:off x="11940213" y="1327013"/>
                <a:ext cx="54360" cy="71640"/>
              </p14:xfrm>
            </p:contentPart>
          </mc:Choice>
          <mc:Fallback xmlns=""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7684E3E7-AFD5-D250-FCA2-514FC2D160D9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11934093" y="1320893"/>
                  <a:ext cx="66600" cy="83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E09E1B2C-BC87-2E4A-B679-ECB50DF0368D}"/>
                    </a:ext>
                  </a:extLst>
                </p14:cNvPr>
                <p14:cNvContentPartPr/>
                <p14:nvPr/>
              </p14:nvContentPartPr>
              <p14:xfrm>
                <a:off x="10145253" y="1165373"/>
                <a:ext cx="77040" cy="67320"/>
              </p14:xfrm>
            </p:contentPart>
          </mc:Choice>
          <mc:Fallback xmlns=""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E09E1B2C-BC87-2E4A-B679-ECB50DF0368D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10139133" y="1159253"/>
                  <a:ext cx="89280" cy="79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D98E5595-60FB-165E-E60F-3C2CE4FEB97E}"/>
                    </a:ext>
                  </a:extLst>
                </p14:cNvPr>
                <p14:cNvContentPartPr/>
                <p14:nvPr/>
              </p14:nvContentPartPr>
              <p14:xfrm>
                <a:off x="9907653" y="962693"/>
                <a:ext cx="49320" cy="164160"/>
              </p14:xfrm>
            </p:contentPart>
          </mc:Choice>
          <mc:Fallback xmlns=""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D98E5595-60FB-165E-E60F-3C2CE4FEB97E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9901533" y="956573"/>
                  <a:ext cx="61560" cy="176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17F11467-42DA-5CCE-CA12-48416DE1032F}"/>
                    </a:ext>
                  </a:extLst>
                </p14:cNvPr>
                <p14:cNvContentPartPr/>
                <p14:nvPr/>
              </p14:nvContentPartPr>
              <p14:xfrm>
                <a:off x="9974253" y="964853"/>
                <a:ext cx="113400" cy="149040"/>
              </p14:xfrm>
            </p:contentPart>
          </mc:Choice>
          <mc:Fallback xmlns=""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17F11467-42DA-5CCE-CA12-48416DE1032F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9968133" y="958733"/>
                  <a:ext cx="125640" cy="161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40CDEF83-5022-260F-D173-3B22875841F7}"/>
                    </a:ext>
                  </a:extLst>
                </p14:cNvPr>
                <p14:cNvContentPartPr/>
                <p14:nvPr/>
              </p14:nvContentPartPr>
              <p14:xfrm>
                <a:off x="10016373" y="1119293"/>
                <a:ext cx="70920" cy="12600"/>
              </p14:xfrm>
            </p:contentPart>
          </mc:Choice>
          <mc:Fallback xmlns=""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40CDEF83-5022-260F-D173-3B22875841F7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10010253" y="1113173"/>
                  <a:ext cx="83160" cy="24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57" name="Ink 56">
                  <a:extLst>
                    <a:ext uri="{FF2B5EF4-FFF2-40B4-BE49-F238E27FC236}">
                      <a16:creationId xmlns:a16="http://schemas.microsoft.com/office/drawing/2014/main" id="{86C7ABD3-05AD-0631-9D74-499AFEF32946}"/>
                    </a:ext>
                  </a:extLst>
                </p14:cNvPr>
                <p14:cNvContentPartPr/>
                <p14:nvPr/>
              </p14:nvContentPartPr>
              <p14:xfrm>
                <a:off x="11994573" y="1454093"/>
                <a:ext cx="15120" cy="293760"/>
              </p14:xfrm>
            </p:contentPart>
          </mc:Choice>
          <mc:Fallback xmlns="">
            <p:pic>
              <p:nvPicPr>
                <p:cNvPr id="57" name="Ink 56">
                  <a:extLst>
                    <a:ext uri="{FF2B5EF4-FFF2-40B4-BE49-F238E27FC236}">
                      <a16:creationId xmlns:a16="http://schemas.microsoft.com/office/drawing/2014/main" id="{86C7ABD3-05AD-0631-9D74-499AFEF32946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11988453" y="1447973"/>
                  <a:ext cx="27360" cy="30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58" name="Ink 57">
                  <a:extLst>
                    <a:ext uri="{FF2B5EF4-FFF2-40B4-BE49-F238E27FC236}">
                      <a16:creationId xmlns:a16="http://schemas.microsoft.com/office/drawing/2014/main" id="{CD248245-BEDA-86AB-C35A-528D764D0DAF}"/>
                    </a:ext>
                  </a:extLst>
                </p14:cNvPr>
                <p14:cNvContentPartPr/>
                <p14:nvPr/>
              </p14:nvContentPartPr>
              <p14:xfrm>
                <a:off x="11966493" y="1580813"/>
                <a:ext cx="92520" cy="7560"/>
              </p14:xfrm>
            </p:contentPart>
          </mc:Choice>
          <mc:Fallback xmlns="">
            <p:pic>
              <p:nvPicPr>
                <p:cNvPr id="58" name="Ink 57">
                  <a:extLst>
                    <a:ext uri="{FF2B5EF4-FFF2-40B4-BE49-F238E27FC236}">
                      <a16:creationId xmlns:a16="http://schemas.microsoft.com/office/drawing/2014/main" id="{CD248245-BEDA-86AB-C35A-528D764D0DAF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11960373" y="1574693"/>
                  <a:ext cx="104760" cy="198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2A82EF57-DEAC-2169-0D7D-42AAE3FF2DC2}"/>
              </a:ext>
            </a:extLst>
          </p:cNvPr>
          <p:cNvGrpSpPr/>
          <p:nvPr/>
        </p:nvGrpSpPr>
        <p:grpSpPr>
          <a:xfrm>
            <a:off x="10142373" y="2415653"/>
            <a:ext cx="164880" cy="182160"/>
            <a:chOff x="10142373" y="2415653"/>
            <a:chExt cx="164880" cy="1821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60" name="Ink 59">
                  <a:extLst>
                    <a:ext uri="{FF2B5EF4-FFF2-40B4-BE49-F238E27FC236}">
                      <a16:creationId xmlns:a16="http://schemas.microsoft.com/office/drawing/2014/main" id="{82A21687-52D8-901B-1CA3-35B9EE449033}"/>
                    </a:ext>
                  </a:extLst>
                </p14:cNvPr>
                <p14:cNvContentPartPr/>
                <p14:nvPr/>
              </p14:nvContentPartPr>
              <p14:xfrm>
                <a:off x="10205733" y="2454533"/>
                <a:ext cx="15480" cy="141120"/>
              </p14:xfrm>
            </p:contentPart>
          </mc:Choice>
          <mc:Fallback xmlns="">
            <p:pic>
              <p:nvPicPr>
                <p:cNvPr id="60" name="Ink 59">
                  <a:extLst>
                    <a:ext uri="{FF2B5EF4-FFF2-40B4-BE49-F238E27FC236}">
                      <a16:creationId xmlns:a16="http://schemas.microsoft.com/office/drawing/2014/main" id="{82A21687-52D8-901B-1CA3-35B9EE449033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10199613" y="2448413"/>
                  <a:ext cx="27720" cy="153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61" name="Ink 60">
                  <a:extLst>
                    <a:ext uri="{FF2B5EF4-FFF2-40B4-BE49-F238E27FC236}">
                      <a16:creationId xmlns:a16="http://schemas.microsoft.com/office/drawing/2014/main" id="{9FD8F663-EE95-1FED-D7F0-74150F38CB59}"/>
                    </a:ext>
                  </a:extLst>
                </p14:cNvPr>
                <p14:cNvContentPartPr/>
                <p14:nvPr/>
              </p14:nvContentPartPr>
              <p14:xfrm>
                <a:off x="10142373" y="2415653"/>
                <a:ext cx="135360" cy="70560"/>
              </p14:xfrm>
            </p:contentPart>
          </mc:Choice>
          <mc:Fallback xmlns="">
            <p:pic>
              <p:nvPicPr>
                <p:cNvPr id="61" name="Ink 60">
                  <a:extLst>
                    <a:ext uri="{FF2B5EF4-FFF2-40B4-BE49-F238E27FC236}">
                      <a16:creationId xmlns:a16="http://schemas.microsoft.com/office/drawing/2014/main" id="{9FD8F663-EE95-1FED-D7F0-74150F38CB59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10136253" y="2409533"/>
                  <a:ext cx="147600" cy="82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62" name="Ink 61">
                  <a:extLst>
                    <a:ext uri="{FF2B5EF4-FFF2-40B4-BE49-F238E27FC236}">
                      <a16:creationId xmlns:a16="http://schemas.microsoft.com/office/drawing/2014/main" id="{4AE1E294-7999-B2CF-D642-484496F9D789}"/>
                    </a:ext>
                  </a:extLst>
                </p14:cNvPr>
                <p14:cNvContentPartPr/>
                <p14:nvPr/>
              </p14:nvContentPartPr>
              <p14:xfrm>
                <a:off x="10296093" y="2538773"/>
                <a:ext cx="9360" cy="59040"/>
              </p14:xfrm>
            </p:contentPart>
          </mc:Choice>
          <mc:Fallback xmlns="">
            <p:pic>
              <p:nvPicPr>
                <p:cNvPr id="62" name="Ink 61">
                  <a:extLst>
                    <a:ext uri="{FF2B5EF4-FFF2-40B4-BE49-F238E27FC236}">
                      <a16:creationId xmlns:a16="http://schemas.microsoft.com/office/drawing/2014/main" id="{4AE1E294-7999-B2CF-D642-484496F9D789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10289973" y="2532653"/>
                  <a:ext cx="21600" cy="71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63" name="Ink 62">
                  <a:extLst>
                    <a:ext uri="{FF2B5EF4-FFF2-40B4-BE49-F238E27FC236}">
                      <a16:creationId xmlns:a16="http://schemas.microsoft.com/office/drawing/2014/main" id="{C45FDF6F-EF84-FAAB-C5C7-D0AAB7B792D5}"/>
                    </a:ext>
                  </a:extLst>
                </p14:cNvPr>
                <p14:cNvContentPartPr/>
                <p14:nvPr/>
              </p14:nvContentPartPr>
              <p14:xfrm>
                <a:off x="10265493" y="2555333"/>
                <a:ext cx="41760" cy="21240"/>
              </p14:xfrm>
            </p:contentPart>
          </mc:Choice>
          <mc:Fallback xmlns="">
            <p:pic>
              <p:nvPicPr>
                <p:cNvPr id="63" name="Ink 62">
                  <a:extLst>
                    <a:ext uri="{FF2B5EF4-FFF2-40B4-BE49-F238E27FC236}">
                      <a16:creationId xmlns:a16="http://schemas.microsoft.com/office/drawing/2014/main" id="{C45FDF6F-EF84-FAAB-C5C7-D0AAB7B792D5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10259373" y="2549213"/>
                  <a:ext cx="54000" cy="334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1C9D1B30-DE4B-D622-7EF8-EDB74C9DEB80}"/>
              </a:ext>
            </a:extLst>
          </p:cNvPr>
          <p:cNvGrpSpPr/>
          <p:nvPr/>
        </p:nvGrpSpPr>
        <p:grpSpPr>
          <a:xfrm>
            <a:off x="10865253" y="1893653"/>
            <a:ext cx="195120" cy="216000"/>
            <a:chOff x="10865253" y="1893653"/>
            <a:chExt cx="195120" cy="2160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68" name="Ink 67">
                  <a:extLst>
                    <a:ext uri="{FF2B5EF4-FFF2-40B4-BE49-F238E27FC236}">
                      <a16:creationId xmlns:a16="http://schemas.microsoft.com/office/drawing/2014/main" id="{30D6FB36-A26F-8C99-E004-17A4B535A052}"/>
                    </a:ext>
                  </a:extLst>
                </p14:cNvPr>
                <p14:cNvContentPartPr/>
                <p14:nvPr/>
              </p14:nvContentPartPr>
              <p14:xfrm>
                <a:off x="10923573" y="1916333"/>
                <a:ext cx="4320" cy="1440"/>
              </p14:xfrm>
            </p:contentPart>
          </mc:Choice>
          <mc:Fallback xmlns="">
            <p:pic>
              <p:nvPicPr>
                <p:cNvPr id="68" name="Ink 67">
                  <a:extLst>
                    <a:ext uri="{FF2B5EF4-FFF2-40B4-BE49-F238E27FC236}">
                      <a16:creationId xmlns:a16="http://schemas.microsoft.com/office/drawing/2014/main" id="{30D6FB36-A26F-8C99-E004-17A4B535A052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10917453" y="1910213"/>
                  <a:ext cx="16560" cy="13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">
              <p14:nvContentPartPr>
                <p14:cNvPr id="69" name="Ink 68">
                  <a:extLst>
                    <a:ext uri="{FF2B5EF4-FFF2-40B4-BE49-F238E27FC236}">
                      <a16:creationId xmlns:a16="http://schemas.microsoft.com/office/drawing/2014/main" id="{A44399B6-CFDC-BBBF-1DEC-C3440CF04A7B}"/>
                    </a:ext>
                  </a:extLst>
                </p14:cNvPr>
                <p14:cNvContentPartPr/>
                <p14:nvPr/>
              </p14:nvContentPartPr>
              <p14:xfrm>
                <a:off x="10922493" y="1919213"/>
                <a:ext cx="10440" cy="170640"/>
              </p14:xfrm>
            </p:contentPart>
          </mc:Choice>
          <mc:Fallback xmlns="">
            <p:pic>
              <p:nvPicPr>
                <p:cNvPr id="69" name="Ink 68">
                  <a:extLst>
                    <a:ext uri="{FF2B5EF4-FFF2-40B4-BE49-F238E27FC236}">
                      <a16:creationId xmlns:a16="http://schemas.microsoft.com/office/drawing/2014/main" id="{A44399B6-CFDC-BBBF-1DEC-C3440CF04A7B}"/>
                    </a:ext>
                  </a:extLst>
                </p:cNvPr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10916373" y="1913093"/>
                  <a:ext cx="22680" cy="182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">
              <p14:nvContentPartPr>
                <p14:cNvPr id="70" name="Ink 69">
                  <a:extLst>
                    <a:ext uri="{FF2B5EF4-FFF2-40B4-BE49-F238E27FC236}">
                      <a16:creationId xmlns:a16="http://schemas.microsoft.com/office/drawing/2014/main" id="{F56FF17A-3150-E972-2A68-080B6F57331D}"/>
                    </a:ext>
                  </a:extLst>
                </p14:cNvPr>
                <p14:cNvContentPartPr/>
                <p14:nvPr/>
              </p14:nvContentPartPr>
              <p14:xfrm>
                <a:off x="10865253" y="1893653"/>
                <a:ext cx="162360" cy="73800"/>
              </p14:xfrm>
            </p:contentPart>
          </mc:Choice>
          <mc:Fallback xmlns="">
            <p:pic>
              <p:nvPicPr>
                <p:cNvPr id="70" name="Ink 69">
                  <a:extLst>
                    <a:ext uri="{FF2B5EF4-FFF2-40B4-BE49-F238E27FC236}">
                      <a16:creationId xmlns:a16="http://schemas.microsoft.com/office/drawing/2014/main" id="{F56FF17A-3150-E972-2A68-080B6F57331D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10859133" y="1887533"/>
                  <a:ext cx="174600" cy="86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">
              <p14:nvContentPartPr>
                <p14:cNvPr id="76" name="Ink 75">
                  <a:extLst>
                    <a:ext uri="{FF2B5EF4-FFF2-40B4-BE49-F238E27FC236}">
                      <a16:creationId xmlns:a16="http://schemas.microsoft.com/office/drawing/2014/main" id="{4662E1DF-04E3-CFF1-C42E-E32A719574A9}"/>
                    </a:ext>
                  </a:extLst>
                </p14:cNvPr>
                <p14:cNvContentPartPr/>
                <p14:nvPr/>
              </p14:nvContentPartPr>
              <p14:xfrm>
                <a:off x="10984053" y="2097773"/>
                <a:ext cx="76320" cy="11880"/>
              </p14:xfrm>
            </p:contentPart>
          </mc:Choice>
          <mc:Fallback xmlns="">
            <p:pic>
              <p:nvPicPr>
                <p:cNvPr id="76" name="Ink 75">
                  <a:extLst>
                    <a:ext uri="{FF2B5EF4-FFF2-40B4-BE49-F238E27FC236}">
                      <a16:creationId xmlns:a16="http://schemas.microsoft.com/office/drawing/2014/main" id="{4662E1DF-04E3-CFF1-C42E-E32A719574A9}"/>
                    </a:ext>
                  </a:extLst>
                </p:cNvPr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10977933" y="2091653"/>
                  <a:ext cx="88560" cy="2412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FEB4EA2C-CC5E-D7BB-12FA-7BCE1C602B6D}"/>
              </a:ext>
            </a:extLst>
          </p:cNvPr>
          <p:cNvSpPr/>
          <p:nvPr/>
        </p:nvSpPr>
        <p:spPr>
          <a:xfrm>
            <a:off x="5587222" y="1266533"/>
            <a:ext cx="3812831" cy="1701288"/>
          </a:xfrm>
          <a:prstGeom prst="rect">
            <a:avLst/>
          </a:prstGeom>
          <a:solidFill>
            <a:srgbClr val="FFFFFF">
              <a:alpha val="89804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6504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61BC9CA-3303-01B7-4B66-2B3B40AAAD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9" y="349610"/>
            <a:ext cx="6336084" cy="3511190"/>
          </a:xfrm>
        </p:spPr>
        <p:txBody>
          <a:bodyPr/>
          <a:lstStyle/>
          <a:p>
            <a:r>
              <a:rPr lang="en-US" sz="6000" dirty="0"/>
              <a:t>High energy photon detection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22177414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7B71EE-74E3-DE02-9221-225FDA35AC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4EBC9-EAEA-CE50-62A2-88277BF2CF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X-ray and gamma TES detectors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92D6-12AB-591D-E29C-B633A7204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| Transition Edge Sensors: From First Principles to Applications in Particle Detection and Quantum Technologies | José Alejandro Rubiera Gimeno, 24.01.2025</a:t>
            </a:r>
            <a:endParaRPr lang="en-US" noProof="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3" name="Ink 32">
                <a:extLst>
                  <a:ext uri="{FF2B5EF4-FFF2-40B4-BE49-F238E27FC236}">
                    <a16:creationId xmlns:a16="http://schemas.microsoft.com/office/drawing/2014/main" id="{EF8F0172-4024-36EB-49A1-A193FFB99303}"/>
                  </a:ext>
                </a:extLst>
              </p14:cNvPr>
              <p14:cNvContentPartPr/>
              <p14:nvPr/>
            </p14:nvContentPartPr>
            <p14:xfrm>
              <a:off x="2284768" y="4076200"/>
              <a:ext cx="111600" cy="659520"/>
            </p14:xfrm>
          </p:contentPart>
        </mc:Choice>
        <mc:Fallback xmlns="">
          <p:pic>
            <p:nvPicPr>
              <p:cNvPr id="33" name="Ink 32">
                <a:extLst>
                  <a:ext uri="{FF2B5EF4-FFF2-40B4-BE49-F238E27FC236}">
                    <a16:creationId xmlns:a16="http://schemas.microsoft.com/office/drawing/2014/main" id="{EF8F0172-4024-36EB-49A1-A193FFB99303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278648" y="4070080"/>
                <a:ext cx="123840" cy="671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9" name="Ink 38">
                <a:extLst>
                  <a:ext uri="{FF2B5EF4-FFF2-40B4-BE49-F238E27FC236}">
                    <a16:creationId xmlns:a16="http://schemas.microsoft.com/office/drawing/2014/main" id="{274B57BC-548F-37E6-006B-830782259456}"/>
                  </a:ext>
                </a:extLst>
              </p14:cNvPr>
              <p14:cNvContentPartPr/>
              <p14:nvPr/>
            </p14:nvContentPartPr>
            <p14:xfrm>
              <a:off x="2357488" y="4703320"/>
              <a:ext cx="70920" cy="107280"/>
            </p14:xfrm>
          </p:contentPart>
        </mc:Choice>
        <mc:Fallback xmlns="">
          <p:pic>
            <p:nvPicPr>
              <p:cNvPr id="39" name="Ink 38">
                <a:extLst>
                  <a:ext uri="{FF2B5EF4-FFF2-40B4-BE49-F238E27FC236}">
                    <a16:creationId xmlns:a16="http://schemas.microsoft.com/office/drawing/2014/main" id="{274B57BC-548F-37E6-006B-830782259456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351368" y="4697200"/>
                <a:ext cx="83160" cy="119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1" name="Ink 40">
                <a:extLst>
                  <a:ext uri="{FF2B5EF4-FFF2-40B4-BE49-F238E27FC236}">
                    <a16:creationId xmlns:a16="http://schemas.microsoft.com/office/drawing/2014/main" id="{4D1D50E6-380A-E3B3-0B39-FEF9E69E1AF6}"/>
                  </a:ext>
                </a:extLst>
              </p14:cNvPr>
              <p14:cNvContentPartPr/>
              <p14:nvPr/>
            </p14:nvContentPartPr>
            <p14:xfrm>
              <a:off x="1125928" y="4769920"/>
              <a:ext cx="2521800" cy="141480"/>
            </p14:xfrm>
          </p:contentPart>
        </mc:Choice>
        <mc:Fallback xmlns="">
          <p:pic>
            <p:nvPicPr>
              <p:cNvPr id="41" name="Ink 40">
                <a:extLst>
                  <a:ext uri="{FF2B5EF4-FFF2-40B4-BE49-F238E27FC236}">
                    <a16:creationId xmlns:a16="http://schemas.microsoft.com/office/drawing/2014/main" id="{4D1D50E6-380A-E3B3-0B39-FEF9E69E1AF6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119808" y="4763800"/>
                <a:ext cx="2534040" cy="153720"/>
              </a:xfrm>
              <a:prstGeom prst="rect">
                <a:avLst/>
              </a:prstGeom>
            </p:spPr>
          </p:pic>
        </mc:Fallback>
      </mc:AlternateContent>
      <p:grpSp>
        <p:nvGrpSpPr>
          <p:cNvPr id="49" name="Group 48">
            <a:extLst>
              <a:ext uri="{FF2B5EF4-FFF2-40B4-BE49-F238E27FC236}">
                <a16:creationId xmlns:a16="http://schemas.microsoft.com/office/drawing/2014/main" id="{80B68E04-3B70-6719-9F70-B2C9A4DE3BE8}"/>
              </a:ext>
            </a:extLst>
          </p:cNvPr>
          <p:cNvGrpSpPr/>
          <p:nvPr/>
        </p:nvGrpSpPr>
        <p:grpSpPr>
          <a:xfrm>
            <a:off x="1157248" y="4763800"/>
            <a:ext cx="2404800" cy="493200"/>
            <a:chOff x="892368" y="4763800"/>
            <a:chExt cx="2404800" cy="493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42" name="Ink 41">
                  <a:extLst>
                    <a:ext uri="{FF2B5EF4-FFF2-40B4-BE49-F238E27FC236}">
                      <a16:creationId xmlns:a16="http://schemas.microsoft.com/office/drawing/2014/main" id="{676A35A6-E5B1-AC70-8AB4-14F1CD4DCD75}"/>
                    </a:ext>
                  </a:extLst>
                </p14:cNvPr>
                <p14:cNvContentPartPr/>
                <p14:nvPr/>
              </p14:nvContentPartPr>
              <p14:xfrm>
                <a:off x="892368" y="4878640"/>
                <a:ext cx="245160" cy="378360"/>
              </p14:xfrm>
            </p:contentPart>
          </mc:Choice>
          <mc:Fallback xmlns="">
            <p:pic>
              <p:nvPicPr>
                <p:cNvPr id="42" name="Ink 41">
                  <a:extLst>
                    <a:ext uri="{FF2B5EF4-FFF2-40B4-BE49-F238E27FC236}">
                      <a16:creationId xmlns:a16="http://schemas.microsoft.com/office/drawing/2014/main" id="{676A35A6-E5B1-AC70-8AB4-14F1CD4DCD75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886248" y="4872520"/>
                  <a:ext cx="257400" cy="390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D56DCEDA-4097-9AA6-533F-57B869A677CB}"/>
                    </a:ext>
                  </a:extLst>
                </p14:cNvPr>
                <p14:cNvContentPartPr/>
                <p14:nvPr/>
              </p14:nvContentPartPr>
              <p14:xfrm>
                <a:off x="1126008" y="4923640"/>
                <a:ext cx="226800" cy="325800"/>
              </p14:xfrm>
            </p:contentPart>
          </mc:Choice>
          <mc:Fallback xmlns=""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D56DCEDA-4097-9AA6-533F-57B869A677CB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1119888" y="4917520"/>
                  <a:ext cx="239040" cy="338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44" name="Ink 43">
                  <a:extLst>
                    <a:ext uri="{FF2B5EF4-FFF2-40B4-BE49-F238E27FC236}">
                      <a16:creationId xmlns:a16="http://schemas.microsoft.com/office/drawing/2014/main" id="{6D1CF0E2-B4A1-232F-1100-7B01CEB9320F}"/>
                    </a:ext>
                  </a:extLst>
                </p14:cNvPr>
                <p14:cNvContentPartPr/>
                <p14:nvPr/>
              </p14:nvContentPartPr>
              <p14:xfrm>
                <a:off x="1540008" y="4833280"/>
                <a:ext cx="265320" cy="369360"/>
              </p14:xfrm>
            </p:contentPart>
          </mc:Choice>
          <mc:Fallback xmlns="">
            <p:pic>
              <p:nvPicPr>
                <p:cNvPr id="44" name="Ink 43">
                  <a:extLst>
                    <a:ext uri="{FF2B5EF4-FFF2-40B4-BE49-F238E27FC236}">
                      <a16:creationId xmlns:a16="http://schemas.microsoft.com/office/drawing/2014/main" id="{6D1CF0E2-B4A1-232F-1100-7B01CEB9320F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1533888" y="4827160"/>
                  <a:ext cx="277560" cy="381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45" name="Ink 44">
                  <a:extLst>
                    <a:ext uri="{FF2B5EF4-FFF2-40B4-BE49-F238E27FC236}">
                      <a16:creationId xmlns:a16="http://schemas.microsoft.com/office/drawing/2014/main" id="{200A61F6-2EBC-1514-0360-F7AFDA500009}"/>
                    </a:ext>
                  </a:extLst>
                </p14:cNvPr>
                <p14:cNvContentPartPr/>
                <p14:nvPr/>
              </p14:nvContentPartPr>
              <p14:xfrm>
                <a:off x="1886688" y="4808800"/>
                <a:ext cx="285480" cy="412560"/>
              </p14:xfrm>
            </p:contentPart>
          </mc:Choice>
          <mc:Fallback xmlns="">
            <p:pic>
              <p:nvPicPr>
                <p:cNvPr id="45" name="Ink 44">
                  <a:extLst>
                    <a:ext uri="{FF2B5EF4-FFF2-40B4-BE49-F238E27FC236}">
                      <a16:creationId xmlns:a16="http://schemas.microsoft.com/office/drawing/2014/main" id="{200A61F6-2EBC-1514-0360-F7AFDA500009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1880568" y="4802680"/>
                  <a:ext cx="297720" cy="424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752617D5-431F-18DE-F304-E91008EF83F3}"/>
                    </a:ext>
                  </a:extLst>
                </p14:cNvPr>
                <p14:cNvContentPartPr/>
                <p14:nvPr/>
              </p14:nvContentPartPr>
              <p14:xfrm>
                <a:off x="2224368" y="4802320"/>
                <a:ext cx="307440" cy="411120"/>
              </p14:xfrm>
            </p:contentPart>
          </mc:Choice>
          <mc:Fallback xmlns=""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752617D5-431F-18DE-F304-E91008EF83F3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2218248" y="4796200"/>
                  <a:ext cx="319680" cy="423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DDB50C15-A95E-265D-2675-EF9ADCDD3C38}"/>
                    </a:ext>
                  </a:extLst>
                </p14:cNvPr>
                <p14:cNvContentPartPr/>
                <p14:nvPr/>
              </p14:nvContentPartPr>
              <p14:xfrm>
                <a:off x="2585088" y="4799800"/>
                <a:ext cx="262080" cy="348120"/>
              </p14:xfrm>
            </p:contentPart>
          </mc:Choice>
          <mc:Fallback xmlns=""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DDB50C15-A95E-265D-2675-EF9ADCDD3C38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2578968" y="4793680"/>
                  <a:ext cx="274320" cy="360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02DC203E-BC1E-1AE3-3DF5-AEC49AE18CD3}"/>
                    </a:ext>
                  </a:extLst>
                </p14:cNvPr>
                <p14:cNvContentPartPr/>
                <p14:nvPr/>
              </p14:nvContentPartPr>
              <p14:xfrm>
                <a:off x="2932128" y="4763800"/>
                <a:ext cx="365040" cy="47844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02DC203E-BC1E-1AE3-3DF5-AEC49AE18CD3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2926008" y="4757680"/>
                  <a:ext cx="377280" cy="4906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24" name="Ink 23">
                <a:extLst>
                  <a:ext uri="{FF2B5EF4-FFF2-40B4-BE49-F238E27FC236}">
                    <a16:creationId xmlns:a16="http://schemas.microsoft.com/office/drawing/2014/main" id="{816FB510-0888-2144-C89D-9F7A8DF00AC6}"/>
                  </a:ext>
                </a:extLst>
              </p14:cNvPr>
              <p14:cNvContentPartPr/>
              <p14:nvPr/>
            </p14:nvContentPartPr>
            <p14:xfrm>
              <a:off x="2269648" y="3388240"/>
              <a:ext cx="159840" cy="537840"/>
            </p14:xfrm>
          </p:contentPart>
        </mc:Choice>
        <mc:Fallback xmlns="">
          <p:pic>
            <p:nvPicPr>
              <p:cNvPr id="24" name="Ink 23">
                <a:extLst>
                  <a:ext uri="{FF2B5EF4-FFF2-40B4-BE49-F238E27FC236}">
                    <a16:creationId xmlns:a16="http://schemas.microsoft.com/office/drawing/2014/main" id="{816FB510-0888-2144-C89D-9F7A8DF00AC6}"/>
                  </a:ext>
                </a:extLst>
              </p:cNvPr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2263528" y="3382120"/>
                <a:ext cx="172080" cy="550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50" name="Ink 49">
                <a:extLst>
                  <a:ext uri="{FF2B5EF4-FFF2-40B4-BE49-F238E27FC236}">
                    <a16:creationId xmlns:a16="http://schemas.microsoft.com/office/drawing/2014/main" id="{5B74FABB-42B9-ABD0-C302-6217A89AB714}"/>
                  </a:ext>
                </a:extLst>
              </p14:cNvPr>
              <p14:cNvContentPartPr/>
              <p14:nvPr/>
            </p14:nvContentPartPr>
            <p14:xfrm>
              <a:off x="2906128" y="3923920"/>
              <a:ext cx="16200" cy="183240"/>
            </p14:xfrm>
          </p:contentPart>
        </mc:Choice>
        <mc:Fallback xmlns="">
          <p:pic>
            <p:nvPicPr>
              <p:cNvPr id="50" name="Ink 49">
                <a:extLst>
                  <a:ext uri="{FF2B5EF4-FFF2-40B4-BE49-F238E27FC236}">
                    <a16:creationId xmlns:a16="http://schemas.microsoft.com/office/drawing/2014/main" id="{5B74FABB-42B9-ABD0-C302-6217A89AB714}"/>
                  </a:ext>
                </a:extLst>
              </p:cNvPr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2900008" y="3917800"/>
                <a:ext cx="28440" cy="195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51" name="Ink 50">
                <a:extLst>
                  <a:ext uri="{FF2B5EF4-FFF2-40B4-BE49-F238E27FC236}">
                    <a16:creationId xmlns:a16="http://schemas.microsoft.com/office/drawing/2014/main" id="{6B20E741-107C-C4A3-D68E-E789C8CB5346}"/>
                  </a:ext>
                </a:extLst>
              </p14:cNvPr>
              <p14:cNvContentPartPr/>
              <p14:nvPr/>
            </p14:nvContentPartPr>
            <p14:xfrm>
              <a:off x="2825128" y="3875320"/>
              <a:ext cx="224640" cy="35280"/>
            </p14:xfrm>
          </p:contentPart>
        </mc:Choice>
        <mc:Fallback xmlns="">
          <p:pic>
            <p:nvPicPr>
              <p:cNvPr id="51" name="Ink 50">
                <a:extLst>
                  <a:ext uri="{FF2B5EF4-FFF2-40B4-BE49-F238E27FC236}">
                    <a16:creationId xmlns:a16="http://schemas.microsoft.com/office/drawing/2014/main" id="{6B20E741-107C-C4A3-D68E-E789C8CB5346}"/>
                  </a:ext>
                </a:extLst>
              </p:cNvPr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2819008" y="3869200"/>
                <a:ext cx="236880" cy="4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52" name="Ink 51">
                <a:extLst>
                  <a:ext uri="{FF2B5EF4-FFF2-40B4-BE49-F238E27FC236}">
                    <a16:creationId xmlns:a16="http://schemas.microsoft.com/office/drawing/2014/main" id="{02497BC1-E0B8-4BAD-6A22-75F704700D62}"/>
                  </a:ext>
                </a:extLst>
              </p14:cNvPr>
              <p14:cNvContentPartPr/>
              <p14:nvPr/>
            </p14:nvContentPartPr>
            <p14:xfrm>
              <a:off x="3033568" y="3894760"/>
              <a:ext cx="103680" cy="182880"/>
            </p14:xfrm>
          </p:contentPart>
        </mc:Choice>
        <mc:Fallback xmlns="">
          <p:pic>
            <p:nvPicPr>
              <p:cNvPr id="52" name="Ink 51">
                <a:extLst>
                  <a:ext uri="{FF2B5EF4-FFF2-40B4-BE49-F238E27FC236}">
                    <a16:creationId xmlns:a16="http://schemas.microsoft.com/office/drawing/2014/main" id="{02497BC1-E0B8-4BAD-6A22-75F704700D62}"/>
                  </a:ext>
                </a:extLst>
              </p:cNvPr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3027448" y="3888640"/>
                <a:ext cx="115920" cy="195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53" name="Ink 52">
                <a:extLst>
                  <a:ext uri="{FF2B5EF4-FFF2-40B4-BE49-F238E27FC236}">
                    <a16:creationId xmlns:a16="http://schemas.microsoft.com/office/drawing/2014/main" id="{4CF399B9-A68C-E59B-2A77-87175E6786F0}"/>
                  </a:ext>
                </a:extLst>
              </p14:cNvPr>
              <p14:cNvContentPartPr/>
              <p14:nvPr/>
            </p14:nvContentPartPr>
            <p14:xfrm>
              <a:off x="3058048" y="3968200"/>
              <a:ext cx="60480" cy="50400"/>
            </p14:xfrm>
          </p:contentPart>
        </mc:Choice>
        <mc:Fallback xmlns="">
          <p:pic>
            <p:nvPicPr>
              <p:cNvPr id="53" name="Ink 52">
                <a:extLst>
                  <a:ext uri="{FF2B5EF4-FFF2-40B4-BE49-F238E27FC236}">
                    <a16:creationId xmlns:a16="http://schemas.microsoft.com/office/drawing/2014/main" id="{4CF399B9-A68C-E59B-2A77-87175E6786F0}"/>
                  </a:ext>
                </a:extLst>
              </p:cNvPr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3051928" y="3962080"/>
                <a:ext cx="72720" cy="62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54" name="Ink 53">
                <a:extLst>
                  <a:ext uri="{FF2B5EF4-FFF2-40B4-BE49-F238E27FC236}">
                    <a16:creationId xmlns:a16="http://schemas.microsoft.com/office/drawing/2014/main" id="{C1FF4992-BAF5-3100-27BE-057C6F79AF98}"/>
                  </a:ext>
                </a:extLst>
              </p14:cNvPr>
              <p14:cNvContentPartPr/>
              <p14:nvPr/>
            </p14:nvContentPartPr>
            <p14:xfrm>
              <a:off x="3052648" y="3896920"/>
              <a:ext cx="129600" cy="38520"/>
            </p14:xfrm>
          </p:contentPart>
        </mc:Choice>
        <mc:Fallback xmlns="">
          <p:pic>
            <p:nvPicPr>
              <p:cNvPr id="54" name="Ink 53">
                <a:extLst>
                  <a:ext uri="{FF2B5EF4-FFF2-40B4-BE49-F238E27FC236}">
                    <a16:creationId xmlns:a16="http://schemas.microsoft.com/office/drawing/2014/main" id="{C1FF4992-BAF5-3100-27BE-057C6F79AF98}"/>
                  </a:ext>
                </a:extLst>
              </p:cNvPr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3046528" y="3890800"/>
                <a:ext cx="141840" cy="50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55" name="Ink 54">
                <a:extLst>
                  <a:ext uri="{FF2B5EF4-FFF2-40B4-BE49-F238E27FC236}">
                    <a16:creationId xmlns:a16="http://schemas.microsoft.com/office/drawing/2014/main" id="{F4CEE175-4C3B-933A-BCF4-701D35F02E04}"/>
                  </a:ext>
                </a:extLst>
              </p14:cNvPr>
              <p14:cNvContentPartPr/>
              <p14:nvPr/>
            </p14:nvContentPartPr>
            <p14:xfrm>
              <a:off x="3214648" y="3900520"/>
              <a:ext cx="88200" cy="182520"/>
            </p14:xfrm>
          </p:contentPart>
        </mc:Choice>
        <mc:Fallback xmlns="">
          <p:pic>
            <p:nvPicPr>
              <p:cNvPr id="55" name="Ink 54">
                <a:extLst>
                  <a:ext uri="{FF2B5EF4-FFF2-40B4-BE49-F238E27FC236}">
                    <a16:creationId xmlns:a16="http://schemas.microsoft.com/office/drawing/2014/main" id="{F4CEE175-4C3B-933A-BCF4-701D35F02E04}"/>
                  </a:ext>
                </a:extLst>
              </p:cNvPr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3208528" y="3894400"/>
                <a:ext cx="100440" cy="194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70" name="Ink 69">
                <a:extLst>
                  <a:ext uri="{FF2B5EF4-FFF2-40B4-BE49-F238E27FC236}">
                    <a16:creationId xmlns:a16="http://schemas.microsoft.com/office/drawing/2014/main" id="{16E68A1F-2E24-7F64-78D7-726962841374}"/>
                  </a:ext>
                </a:extLst>
              </p14:cNvPr>
              <p14:cNvContentPartPr/>
              <p14:nvPr/>
            </p14:nvContentPartPr>
            <p14:xfrm>
              <a:off x="1179568" y="4929760"/>
              <a:ext cx="2410200" cy="489960"/>
            </p14:xfrm>
          </p:contentPart>
        </mc:Choice>
        <mc:Fallback xmlns="">
          <p:pic>
            <p:nvPicPr>
              <p:cNvPr id="70" name="Ink 69">
                <a:extLst>
                  <a:ext uri="{FF2B5EF4-FFF2-40B4-BE49-F238E27FC236}">
                    <a16:creationId xmlns:a16="http://schemas.microsoft.com/office/drawing/2014/main" id="{16E68A1F-2E24-7F64-78D7-726962841374}"/>
                  </a:ext>
                </a:extLst>
              </p:cNvPr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1125928" y="4822120"/>
                <a:ext cx="2517840" cy="705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8">
            <p14:nvContentPartPr>
              <p14:cNvPr id="71" name="Ink 70">
                <a:extLst>
                  <a:ext uri="{FF2B5EF4-FFF2-40B4-BE49-F238E27FC236}">
                    <a16:creationId xmlns:a16="http://schemas.microsoft.com/office/drawing/2014/main" id="{36949ACD-C9E1-276C-D257-7937D2AACD66}"/>
                  </a:ext>
                </a:extLst>
              </p14:cNvPr>
              <p14:cNvContentPartPr/>
              <p14:nvPr/>
            </p14:nvContentPartPr>
            <p14:xfrm>
              <a:off x="2164888" y="3982960"/>
              <a:ext cx="377280" cy="42480"/>
            </p14:xfrm>
          </p:contentPart>
        </mc:Choice>
        <mc:Fallback xmlns="">
          <p:pic>
            <p:nvPicPr>
              <p:cNvPr id="71" name="Ink 70">
                <a:extLst>
                  <a:ext uri="{FF2B5EF4-FFF2-40B4-BE49-F238E27FC236}">
                    <a16:creationId xmlns:a16="http://schemas.microsoft.com/office/drawing/2014/main" id="{36949ACD-C9E1-276C-D257-7937D2AACD66}"/>
                  </a:ext>
                </a:extLst>
              </p:cNvPr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2128888" y="3910960"/>
                <a:ext cx="448920" cy="186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0">
            <p14:nvContentPartPr>
              <p14:cNvPr id="72" name="Ink 71">
                <a:extLst>
                  <a:ext uri="{FF2B5EF4-FFF2-40B4-BE49-F238E27FC236}">
                    <a16:creationId xmlns:a16="http://schemas.microsoft.com/office/drawing/2014/main" id="{221584A9-F8CA-61AB-9B58-123276FF7179}"/>
                  </a:ext>
                </a:extLst>
              </p14:cNvPr>
              <p14:cNvContentPartPr/>
              <p14:nvPr/>
            </p14:nvContentPartPr>
            <p14:xfrm>
              <a:off x="2262808" y="2918080"/>
              <a:ext cx="20160" cy="7920"/>
            </p14:xfrm>
          </p:contentPart>
        </mc:Choice>
        <mc:Fallback xmlns="">
          <p:pic>
            <p:nvPicPr>
              <p:cNvPr id="72" name="Ink 71">
                <a:extLst>
                  <a:ext uri="{FF2B5EF4-FFF2-40B4-BE49-F238E27FC236}">
                    <a16:creationId xmlns:a16="http://schemas.microsoft.com/office/drawing/2014/main" id="{221584A9-F8CA-61AB-9B58-123276FF7179}"/>
                  </a:ext>
                </a:extLst>
              </p:cNvPr>
              <p:cNvPicPr/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2226808" y="2846080"/>
                <a:ext cx="91800" cy="151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2">
            <p14:nvContentPartPr>
              <p14:cNvPr id="73" name="Ink 72">
                <a:extLst>
                  <a:ext uri="{FF2B5EF4-FFF2-40B4-BE49-F238E27FC236}">
                    <a16:creationId xmlns:a16="http://schemas.microsoft.com/office/drawing/2014/main" id="{60C9340C-4B79-DA6E-BB00-1326674904B8}"/>
                  </a:ext>
                </a:extLst>
              </p14:cNvPr>
              <p14:cNvContentPartPr/>
              <p14:nvPr/>
            </p14:nvContentPartPr>
            <p14:xfrm>
              <a:off x="1981648" y="2887480"/>
              <a:ext cx="34200" cy="41760"/>
            </p14:xfrm>
          </p:contentPart>
        </mc:Choice>
        <mc:Fallback xmlns="">
          <p:pic>
            <p:nvPicPr>
              <p:cNvPr id="73" name="Ink 72">
                <a:extLst>
                  <a:ext uri="{FF2B5EF4-FFF2-40B4-BE49-F238E27FC236}">
                    <a16:creationId xmlns:a16="http://schemas.microsoft.com/office/drawing/2014/main" id="{60C9340C-4B79-DA6E-BB00-1326674904B8}"/>
                  </a:ext>
                </a:extLst>
              </p:cNvPr>
              <p:cNvPicPr/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1910008" y="2743840"/>
                <a:ext cx="177840" cy="32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4">
            <p14:nvContentPartPr>
              <p14:cNvPr id="74" name="Ink 73">
                <a:extLst>
                  <a:ext uri="{FF2B5EF4-FFF2-40B4-BE49-F238E27FC236}">
                    <a16:creationId xmlns:a16="http://schemas.microsoft.com/office/drawing/2014/main" id="{0B8F7658-E91F-D8F1-D628-BB76CCE8B6FE}"/>
                  </a:ext>
                </a:extLst>
              </p14:cNvPr>
              <p14:cNvContentPartPr/>
              <p14:nvPr/>
            </p14:nvContentPartPr>
            <p14:xfrm>
              <a:off x="1392328" y="2708920"/>
              <a:ext cx="2009520" cy="486720"/>
            </p14:xfrm>
          </p:contentPart>
        </mc:Choice>
        <mc:Fallback xmlns="">
          <p:pic>
            <p:nvPicPr>
              <p:cNvPr id="74" name="Ink 73">
                <a:extLst>
                  <a:ext uri="{FF2B5EF4-FFF2-40B4-BE49-F238E27FC236}">
                    <a16:creationId xmlns:a16="http://schemas.microsoft.com/office/drawing/2014/main" id="{0B8F7658-E91F-D8F1-D628-BB76CCE8B6FE}"/>
                  </a:ext>
                </a:extLst>
              </p:cNvPr>
              <p:cNvPicPr/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1320688" y="2565280"/>
                <a:ext cx="2153160" cy="774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6">
            <p14:nvContentPartPr>
              <p14:cNvPr id="85" name="Ink 84">
                <a:extLst>
                  <a:ext uri="{FF2B5EF4-FFF2-40B4-BE49-F238E27FC236}">
                    <a16:creationId xmlns:a16="http://schemas.microsoft.com/office/drawing/2014/main" id="{5429479D-DF8D-09DB-4E02-F8C90D9D9C22}"/>
                  </a:ext>
                </a:extLst>
              </p14:cNvPr>
              <p14:cNvContentPartPr/>
              <p14:nvPr/>
            </p14:nvContentPartPr>
            <p14:xfrm>
              <a:off x="2673208" y="2941840"/>
              <a:ext cx="78120" cy="71640"/>
            </p14:xfrm>
          </p:contentPart>
        </mc:Choice>
        <mc:Fallback xmlns="">
          <p:pic>
            <p:nvPicPr>
              <p:cNvPr id="85" name="Ink 84">
                <a:extLst>
                  <a:ext uri="{FF2B5EF4-FFF2-40B4-BE49-F238E27FC236}">
                    <a16:creationId xmlns:a16="http://schemas.microsoft.com/office/drawing/2014/main" id="{5429479D-DF8D-09DB-4E02-F8C90D9D9C22}"/>
                  </a:ext>
                </a:extLst>
              </p:cNvPr>
              <p:cNvPicPr/>
              <p:nvPr/>
            </p:nvPicPr>
            <p:blipFill>
              <a:blip r:embed="rId47"/>
              <a:stretch>
                <a:fillRect/>
              </a:stretch>
            </p:blipFill>
            <p:spPr>
              <a:xfrm>
                <a:off x="2667088" y="2935720"/>
                <a:ext cx="90360" cy="83880"/>
              </a:xfrm>
              <a:prstGeom prst="rect">
                <a:avLst/>
              </a:prstGeom>
            </p:spPr>
          </p:pic>
        </mc:Fallback>
      </mc:AlternateContent>
      <p:grpSp>
        <p:nvGrpSpPr>
          <p:cNvPr id="104" name="Group 103">
            <a:extLst>
              <a:ext uri="{FF2B5EF4-FFF2-40B4-BE49-F238E27FC236}">
                <a16:creationId xmlns:a16="http://schemas.microsoft.com/office/drawing/2014/main" id="{D1F10EF2-5082-B8E1-0B23-7C0B9A0FBA9C}"/>
              </a:ext>
            </a:extLst>
          </p:cNvPr>
          <p:cNvGrpSpPr/>
          <p:nvPr/>
        </p:nvGrpSpPr>
        <p:grpSpPr>
          <a:xfrm>
            <a:off x="1813168" y="4873600"/>
            <a:ext cx="1174680" cy="625680"/>
            <a:chOff x="1548288" y="4873600"/>
            <a:chExt cx="1174680" cy="6256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8">
              <p14:nvContentPartPr>
                <p14:cNvPr id="87" name="Ink 86">
                  <a:extLst>
                    <a:ext uri="{FF2B5EF4-FFF2-40B4-BE49-F238E27FC236}">
                      <a16:creationId xmlns:a16="http://schemas.microsoft.com/office/drawing/2014/main" id="{2C5AC829-F03F-A0E7-34AE-DD881A4C85E2}"/>
                    </a:ext>
                  </a:extLst>
                </p14:cNvPr>
                <p14:cNvContentPartPr/>
                <p14:nvPr/>
              </p14:nvContentPartPr>
              <p14:xfrm>
                <a:off x="1548288" y="5080240"/>
                <a:ext cx="101160" cy="100800"/>
              </p14:xfrm>
            </p:contentPart>
          </mc:Choice>
          <mc:Fallback xmlns="">
            <p:pic>
              <p:nvPicPr>
                <p:cNvPr id="87" name="Ink 86">
                  <a:extLst>
                    <a:ext uri="{FF2B5EF4-FFF2-40B4-BE49-F238E27FC236}">
                      <a16:creationId xmlns:a16="http://schemas.microsoft.com/office/drawing/2014/main" id="{2C5AC829-F03F-A0E7-34AE-DD881A4C85E2}"/>
                    </a:ext>
                  </a:extLst>
                </p:cNvPr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1542168" y="5074120"/>
                  <a:ext cx="113400" cy="113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0">
              <p14:nvContentPartPr>
                <p14:cNvPr id="88" name="Ink 87">
                  <a:extLst>
                    <a:ext uri="{FF2B5EF4-FFF2-40B4-BE49-F238E27FC236}">
                      <a16:creationId xmlns:a16="http://schemas.microsoft.com/office/drawing/2014/main" id="{FBF97D89-8EF8-42F8-2C1F-021B089AB4C6}"/>
                    </a:ext>
                  </a:extLst>
                </p14:cNvPr>
                <p14:cNvContentPartPr/>
                <p14:nvPr/>
              </p14:nvContentPartPr>
              <p14:xfrm>
                <a:off x="1685808" y="5084920"/>
                <a:ext cx="57960" cy="71280"/>
              </p14:xfrm>
            </p:contentPart>
          </mc:Choice>
          <mc:Fallback xmlns="">
            <p:pic>
              <p:nvPicPr>
                <p:cNvPr id="88" name="Ink 87">
                  <a:extLst>
                    <a:ext uri="{FF2B5EF4-FFF2-40B4-BE49-F238E27FC236}">
                      <a16:creationId xmlns:a16="http://schemas.microsoft.com/office/drawing/2014/main" id="{FBF97D89-8EF8-42F8-2C1F-021B089AB4C6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1679688" y="5078800"/>
                  <a:ext cx="70200" cy="83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2">
              <p14:nvContentPartPr>
                <p14:cNvPr id="89" name="Ink 88">
                  <a:extLst>
                    <a:ext uri="{FF2B5EF4-FFF2-40B4-BE49-F238E27FC236}">
                      <a16:creationId xmlns:a16="http://schemas.microsoft.com/office/drawing/2014/main" id="{9FB97725-2B63-DF65-0B9C-A99F7A4C233A}"/>
                    </a:ext>
                  </a:extLst>
                </p14:cNvPr>
                <p14:cNvContentPartPr/>
                <p14:nvPr/>
              </p14:nvContentPartPr>
              <p14:xfrm>
                <a:off x="1790928" y="4964320"/>
                <a:ext cx="33480" cy="205200"/>
              </p14:xfrm>
            </p:contentPart>
          </mc:Choice>
          <mc:Fallback xmlns="">
            <p:pic>
              <p:nvPicPr>
                <p:cNvPr id="89" name="Ink 88">
                  <a:extLst>
                    <a:ext uri="{FF2B5EF4-FFF2-40B4-BE49-F238E27FC236}">
                      <a16:creationId xmlns:a16="http://schemas.microsoft.com/office/drawing/2014/main" id="{9FB97725-2B63-DF65-0B9C-A99F7A4C233A}"/>
                    </a:ext>
                  </a:extLst>
                </p:cNvPr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1784808" y="4958200"/>
                  <a:ext cx="45720" cy="217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4">
              <p14:nvContentPartPr>
                <p14:cNvPr id="90" name="Ink 89">
                  <a:extLst>
                    <a:ext uri="{FF2B5EF4-FFF2-40B4-BE49-F238E27FC236}">
                      <a16:creationId xmlns:a16="http://schemas.microsoft.com/office/drawing/2014/main" id="{DA2EAA36-595C-E4CA-3689-8370A6313F3B}"/>
                    </a:ext>
                  </a:extLst>
                </p14:cNvPr>
                <p14:cNvContentPartPr/>
                <p14:nvPr/>
              </p14:nvContentPartPr>
              <p14:xfrm>
                <a:off x="1888128" y="4981960"/>
                <a:ext cx="116640" cy="186480"/>
              </p14:xfrm>
            </p:contentPart>
          </mc:Choice>
          <mc:Fallback xmlns="">
            <p:pic>
              <p:nvPicPr>
                <p:cNvPr id="90" name="Ink 89">
                  <a:extLst>
                    <a:ext uri="{FF2B5EF4-FFF2-40B4-BE49-F238E27FC236}">
                      <a16:creationId xmlns:a16="http://schemas.microsoft.com/office/drawing/2014/main" id="{DA2EAA36-595C-E4CA-3689-8370A6313F3B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1882008" y="4975840"/>
                  <a:ext cx="128880" cy="198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6">
              <p14:nvContentPartPr>
                <p14:cNvPr id="91" name="Ink 90">
                  <a:extLst>
                    <a:ext uri="{FF2B5EF4-FFF2-40B4-BE49-F238E27FC236}">
                      <a16:creationId xmlns:a16="http://schemas.microsoft.com/office/drawing/2014/main" id="{6F8344D4-3CB7-6327-F840-58F6191F731F}"/>
                    </a:ext>
                  </a:extLst>
                </p14:cNvPr>
                <p14:cNvContentPartPr/>
                <p14:nvPr/>
              </p14:nvContentPartPr>
              <p14:xfrm>
                <a:off x="2216448" y="4952800"/>
                <a:ext cx="109080" cy="178200"/>
              </p14:xfrm>
            </p:contentPart>
          </mc:Choice>
          <mc:Fallback xmlns="">
            <p:pic>
              <p:nvPicPr>
                <p:cNvPr id="91" name="Ink 90">
                  <a:extLst>
                    <a:ext uri="{FF2B5EF4-FFF2-40B4-BE49-F238E27FC236}">
                      <a16:creationId xmlns:a16="http://schemas.microsoft.com/office/drawing/2014/main" id="{6F8344D4-3CB7-6327-F840-58F6191F731F}"/>
                    </a:ext>
                  </a:extLst>
                </p:cNvPr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2210328" y="4946680"/>
                  <a:ext cx="121320" cy="190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8">
              <p14:nvContentPartPr>
                <p14:cNvPr id="92" name="Ink 91">
                  <a:extLst>
                    <a:ext uri="{FF2B5EF4-FFF2-40B4-BE49-F238E27FC236}">
                      <a16:creationId xmlns:a16="http://schemas.microsoft.com/office/drawing/2014/main" id="{44125EBF-3867-5E36-8C9A-674B580FF050}"/>
                    </a:ext>
                  </a:extLst>
                </p14:cNvPr>
                <p14:cNvContentPartPr/>
                <p14:nvPr/>
              </p14:nvContentPartPr>
              <p14:xfrm>
                <a:off x="2378088" y="5052520"/>
                <a:ext cx="89640" cy="56520"/>
              </p14:xfrm>
            </p:contentPart>
          </mc:Choice>
          <mc:Fallback xmlns="">
            <p:pic>
              <p:nvPicPr>
                <p:cNvPr id="92" name="Ink 91">
                  <a:extLst>
                    <a:ext uri="{FF2B5EF4-FFF2-40B4-BE49-F238E27FC236}">
                      <a16:creationId xmlns:a16="http://schemas.microsoft.com/office/drawing/2014/main" id="{44125EBF-3867-5E36-8C9A-674B580FF050}"/>
                    </a:ext>
                  </a:extLst>
                </p:cNvPr>
                <p:cNvPicPr/>
                <p:nvPr/>
              </p:nvPicPr>
              <p:blipFill>
                <a:blip r:embed="rId59"/>
                <a:stretch>
                  <a:fillRect/>
                </a:stretch>
              </p:blipFill>
              <p:spPr>
                <a:xfrm>
                  <a:off x="2371968" y="5046400"/>
                  <a:ext cx="101880" cy="68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0">
              <p14:nvContentPartPr>
                <p14:cNvPr id="93" name="Ink 92">
                  <a:extLst>
                    <a:ext uri="{FF2B5EF4-FFF2-40B4-BE49-F238E27FC236}">
                      <a16:creationId xmlns:a16="http://schemas.microsoft.com/office/drawing/2014/main" id="{953C1610-37B7-6DA4-1A96-AC980347CDDC}"/>
                    </a:ext>
                  </a:extLst>
                </p14:cNvPr>
                <p14:cNvContentPartPr/>
                <p14:nvPr/>
              </p14:nvContentPartPr>
              <p14:xfrm>
                <a:off x="2523528" y="4873600"/>
                <a:ext cx="22320" cy="214200"/>
              </p14:xfrm>
            </p:contentPart>
          </mc:Choice>
          <mc:Fallback xmlns="">
            <p:pic>
              <p:nvPicPr>
                <p:cNvPr id="93" name="Ink 92">
                  <a:extLst>
                    <a:ext uri="{FF2B5EF4-FFF2-40B4-BE49-F238E27FC236}">
                      <a16:creationId xmlns:a16="http://schemas.microsoft.com/office/drawing/2014/main" id="{953C1610-37B7-6DA4-1A96-AC980347CDDC}"/>
                    </a:ext>
                  </a:extLst>
                </p:cNvPr>
                <p:cNvPicPr/>
                <p:nvPr/>
              </p:nvPicPr>
              <p:blipFill>
                <a:blip r:embed="rId61"/>
                <a:stretch>
                  <a:fillRect/>
                </a:stretch>
              </p:blipFill>
              <p:spPr>
                <a:xfrm>
                  <a:off x="2517408" y="4867480"/>
                  <a:ext cx="34560" cy="226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2">
              <p14:nvContentPartPr>
                <p14:cNvPr id="94" name="Ink 93">
                  <a:extLst>
                    <a:ext uri="{FF2B5EF4-FFF2-40B4-BE49-F238E27FC236}">
                      <a16:creationId xmlns:a16="http://schemas.microsoft.com/office/drawing/2014/main" id="{811B4DAE-021F-9F15-ADB8-D89EB615B378}"/>
                    </a:ext>
                  </a:extLst>
                </p14:cNvPr>
                <p14:cNvContentPartPr/>
                <p14:nvPr/>
              </p14:nvContentPartPr>
              <p14:xfrm>
                <a:off x="2483568" y="4964680"/>
                <a:ext cx="109800" cy="11880"/>
              </p14:xfrm>
            </p:contentPart>
          </mc:Choice>
          <mc:Fallback xmlns="">
            <p:pic>
              <p:nvPicPr>
                <p:cNvPr id="94" name="Ink 93">
                  <a:extLst>
                    <a:ext uri="{FF2B5EF4-FFF2-40B4-BE49-F238E27FC236}">
                      <a16:creationId xmlns:a16="http://schemas.microsoft.com/office/drawing/2014/main" id="{811B4DAE-021F-9F15-ADB8-D89EB615B378}"/>
                    </a:ext>
                  </a:extLst>
                </p:cNvPr>
                <p:cNvPicPr/>
                <p:nvPr/>
              </p:nvPicPr>
              <p:blipFill>
                <a:blip r:embed="rId63"/>
                <a:stretch>
                  <a:fillRect/>
                </a:stretch>
              </p:blipFill>
              <p:spPr>
                <a:xfrm>
                  <a:off x="2477448" y="4958560"/>
                  <a:ext cx="122040" cy="24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4">
              <p14:nvContentPartPr>
                <p14:cNvPr id="95" name="Ink 94">
                  <a:extLst>
                    <a:ext uri="{FF2B5EF4-FFF2-40B4-BE49-F238E27FC236}">
                      <a16:creationId xmlns:a16="http://schemas.microsoft.com/office/drawing/2014/main" id="{D7EC8471-F74E-F4D9-CB17-1A725B828801}"/>
                    </a:ext>
                  </a:extLst>
                </p14:cNvPr>
                <p14:cNvContentPartPr/>
                <p14:nvPr/>
              </p14:nvContentPartPr>
              <p14:xfrm>
                <a:off x="2630448" y="4882240"/>
                <a:ext cx="92520" cy="196920"/>
              </p14:xfrm>
            </p:contentPart>
          </mc:Choice>
          <mc:Fallback xmlns="">
            <p:pic>
              <p:nvPicPr>
                <p:cNvPr id="95" name="Ink 94">
                  <a:extLst>
                    <a:ext uri="{FF2B5EF4-FFF2-40B4-BE49-F238E27FC236}">
                      <a16:creationId xmlns:a16="http://schemas.microsoft.com/office/drawing/2014/main" id="{D7EC8471-F74E-F4D9-CB17-1A725B828801}"/>
                    </a:ext>
                  </a:extLst>
                </p:cNvPr>
                <p:cNvPicPr/>
                <p:nvPr/>
              </p:nvPicPr>
              <p:blipFill>
                <a:blip r:embed="rId65"/>
                <a:stretch>
                  <a:fillRect/>
                </a:stretch>
              </p:blipFill>
              <p:spPr>
                <a:xfrm>
                  <a:off x="2624328" y="4876120"/>
                  <a:ext cx="104760" cy="209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6">
              <p14:nvContentPartPr>
                <p14:cNvPr id="97" name="Ink 96">
                  <a:extLst>
                    <a:ext uri="{FF2B5EF4-FFF2-40B4-BE49-F238E27FC236}">
                      <a16:creationId xmlns:a16="http://schemas.microsoft.com/office/drawing/2014/main" id="{8D0E7E4C-14EB-3E07-7A07-0EBBDF70CE38}"/>
                    </a:ext>
                  </a:extLst>
                </p14:cNvPr>
                <p14:cNvContentPartPr/>
                <p14:nvPr/>
              </p14:nvContentPartPr>
              <p14:xfrm>
                <a:off x="1562688" y="5396320"/>
                <a:ext cx="155880" cy="51120"/>
              </p14:xfrm>
            </p:contentPart>
          </mc:Choice>
          <mc:Fallback xmlns="">
            <p:pic>
              <p:nvPicPr>
                <p:cNvPr id="97" name="Ink 96">
                  <a:extLst>
                    <a:ext uri="{FF2B5EF4-FFF2-40B4-BE49-F238E27FC236}">
                      <a16:creationId xmlns:a16="http://schemas.microsoft.com/office/drawing/2014/main" id="{8D0E7E4C-14EB-3E07-7A07-0EBBDF70CE38}"/>
                    </a:ext>
                  </a:extLst>
                </p:cNvPr>
                <p:cNvPicPr/>
                <p:nvPr/>
              </p:nvPicPr>
              <p:blipFill>
                <a:blip r:embed="rId67"/>
                <a:stretch>
                  <a:fillRect/>
                </a:stretch>
              </p:blipFill>
              <p:spPr>
                <a:xfrm>
                  <a:off x="1556568" y="5390200"/>
                  <a:ext cx="168120" cy="63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8">
              <p14:nvContentPartPr>
                <p14:cNvPr id="98" name="Ink 97">
                  <a:extLst>
                    <a:ext uri="{FF2B5EF4-FFF2-40B4-BE49-F238E27FC236}">
                      <a16:creationId xmlns:a16="http://schemas.microsoft.com/office/drawing/2014/main" id="{1E42AE9C-B33E-8ADB-C67C-FC123E8FA9E2}"/>
                    </a:ext>
                  </a:extLst>
                </p14:cNvPr>
                <p14:cNvContentPartPr/>
                <p14:nvPr/>
              </p14:nvContentPartPr>
              <p14:xfrm>
                <a:off x="1840608" y="5365000"/>
                <a:ext cx="72360" cy="134280"/>
              </p14:xfrm>
            </p:contentPart>
          </mc:Choice>
          <mc:Fallback xmlns="">
            <p:pic>
              <p:nvPicPr>
                <p:cNvPr id="98" name="Ink 97">
                  <a:extLst>
                    <a:ext uri="{FF2B5EF4-FFF2-40B4-BE49-F238E27FC236}">
                      <a16:creationId xmlns:a16="http://schemas.microsoft.com/office/drawing/2014/main" id="{1E42AE9C-B33E-8ADB-C67C-FC123E8FA9E2}"/>
                    </a:ext>
                  </a:extLst>
                </p:cNvPr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1834488" y="5358880"/>
                  <a:ext cx="84600" cy="146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0">
              <p14:nvContentPartPr>
                <p14:cNvPr id="99" name="Ink 98">
                  <a:extLst>
                    <a:ext uri="{FF2B5EF4-FFF2-40B4-BE49-F238E27FC236}">
                      <a16:creationId xmlns:a16="http://schemas.microsoft.com/office/drawing/2014/main" id="{EE626802-1135-EA14-0615-432DAF733D83}"/>
                    </a:ext>
                  </a:extLst>
                </p14:cNvPr>
                <p14:cNvContentPartPr/>
                <p14:nvPr/>
              </p14:nvContentPartPr>
              <p14:xfrm>
                <a:off x="1971648" y="5374000"/>
                <a:ext cx="69480" cy="110880"/>
              </p14:xfrm>
            </p:contentPart>
          </mc:Choice>
          <mc:Fallback xmlns="">
            <p:pic>
              <p:nvPicPr>
                <p:cNvPr id="99" name="Ink 98">
                  <a:extLst>
                    <a:ext uri="{FF2B5EF4-FFF2-40B4-BE49-F238E27FC236}">
                      <a16:creationId xmlns:a16="http://schemas.microsoft.com/office/drawing/2014/main" id="{EE626802-1135-EA14-0615-432DAF733D83}"/>
                    </a:ext>
                  </a:extLst>
                </p:cNvPr>
                <p:cNvPicPr/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1965528" y="5367880"/>
                  <a:ext cx="81720" cy="123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2">
              <p14:nvContentPartPr>
                <p14:cNvPr id="100" name="Ink 99">
                  <a:extLst>
                    <a:ext uri="{FF2B5EF4-FFF2-40B4-BE49-F238E27FC236}">
                      <a16:creationId xmlns:a16="http://schemas.microsoft.com/office/drawing/2014/main" id="{9ED4E7A1-5BFF-4784-ED95-9C4F0B92C2DE}"/>
                    </a:ext>
                  </a:extLst>
                </p14:cNvPr>
                <p14:cNvContentPartPr/>
                <p14:nvPr/>
              </p14:nvContentPartPr>
              <p14:xfrm>
                <a:off x="2114208" y="5352400"/>
                <a:ext cx="59400" cy="100440"/>
              </p14:xfrm>
            </p:contentPart>
          </mc:Choice>
          <mc:Fallback xmlns="">
            <p:pic>
              <p:nvPicPr>
                <p:cNvPr id="100" name="Ink 99">
                  <a:extLst>
                    <a:ext uri="{FF2B5EF4-FFF2-40B4-BE49-F238E27FC236}">
                      <a16:creationId xmlns:a16="http://schemas.microsoft.com/office/drawing/2014/main" id="{9ED4E7A1-5BFF-4784-ED95-9C4F0B92C2DE}"/>
                    </a:ext>
                  </a:extLst>
                </p:cNvPr>
                <p:cNvPicPr/>
                <p:nvPr/>
              </p:nvPicPr>
              <p:blipFill>
                <a:blip r:embed="rId73"/>
                <a:stretch>
                  <a:fillRect/>
                </a:stretch>
              </p:blipFill>
              <p:spPr>
                <a:xfrm>
                  <a:off x="2108088" y="5346280"/>
                  <a:ext cx="71640" cy="112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4">
              <p14:nvContentPartPr>
                <p14:cNvPr id="101" name="Ink 100">
                  <a:extLst>
                    <a:ext uri="{FF2B5EF4-FFF2-40B4-BE49-F238E27FC236}">
                      <a16:creationId xmlns:a16="http://schemas.microsoft.com/office/drawing/2014/main" id="{721C8C56-9F97-E90C-1DF3-BA8A3230B0EA}"/>
                    </a:ext>
                  </a:extLst>
                </p14:cNvPr>
                <p14:cNvContentPartPr/>
                <p14:nvPr/>
              </p14:nvContentPartPr>
              <p14:xfrm>
                <a:off x="2299608" y="5358880"/>
                <a:ext cx="132840" cy="81000"/>
              </p14:xfrm>
            </p:contentPart>
          </mc:Choice>
          <mc:Fallback xmlns="">
            <p:pic>
              <p:nvPicPr>
                <p:cNvPr id="101" name="Ink 100">
                  <a:extLst>
                    <a:ext uri="{FF2B5EF4-FFF2-40B4-BE49-F238E27FC236}">
                      <a16:creationId xmlns:a16="http://schemas.microsoft.com/office/drawing/2014/main" id="{721C8C56-9F97-E90C-1DF3-BA8A3230B0EA}"/>
                    </a:ext>
                  </a:extLst>
                </p:cNvPr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2293488" y="5352760"/>
                  <a:ext cx="145080" cy="93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6">
              <p14:nvContentPartPr>
                <p14:cNvPr id="102" name="Ink 101">
                  <a:extLst>
                    <a:ext uri="{FF2B5EF4-FFF2-40B4-BE49-F238E27FC236}">
                      <a16:creationId xmlns:a16="http://schemas.microsoft.com/office/drawing/2014/main" id="{CC513996-68CA-371E-B665-39450E3ED881}"/>
                    </a:ext>
                  </a:extLst>
                </p14:cNvPr>
                <p14:cNvContentPartPr/>
                <p14:nvPr/>
              </p14:nvContentPartPr>
              <p14:xfrm>
                <a:off x="2513088" y="5259880"/>
                <a:ext cx="38880" cy="167760"/>
              </p14:xfrm>
            </p:contentPart>
          </mc:Choice>
          <mc:Fallback xmlns="">
            <p:pic>
              <p:nvPicPr>
                <p:cNvPr id="102" name="Ink 101">
                  <a:extLst>
                    <a:ext uri="{FF2B5EF4-FFF2-40B4-BE49-F238E27FC236}">
                      <a16:creationId xmlns:a16="http://schemas.microsoft.com/office/drawing/2014/main" id="{CC513996-68CA-371E-B665-39450E3ED881}"/>
                    </a:ext>
                  </a:extLst>
                </p:cNvPr>
                <p:cNvPicPr/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2506968" y="5253760"/>
                  <a:ext cx="51120" cy="180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8">
              <p14:nvContentPartPr>
                <p14:cNvPr id="103" name="Ink 102">
                  <a:extLst>
                    <a:ext uri="{FF2B5EF4-FFF2-40B4-BE49-F238E27FC236}">
                      <a16:creationId xmlns:a16="http://schemas.microsoft.com/office/drawing/2014/main" id="{525FFC56-EC81-88A2-DC19-7AC6F64E8E0E}"/>
                    </a:ext>
                  </a:extLst>
                </p14:cNvPr>
                <p14:cNvContentPartPr/>
                <p14:nvPr/>
              </p14:nvContentPartPr>
              <p14:xfrm>
                <a:off x="2551248" y="5287600"/>
                <a:ext cx="101520" cy="129600"/>
              </p14:xfrm>
            </p:contentPart>
          </mc:Choice>
          <mc:Fallback xmlns="">
            <p:pic>
              <p:nvPicPr>
                <p:cNvPr id="103" name="Ink 102">
                  <a:extLst>
                    <a:ext uri="{FF2B5EF4-FFF2-40B4-BE49-F238E27FC236}">
                      <a16:creationId xmlns:a16="http://schemas.microsoft.com/office/drawing/2014/main" id="{525FFC56-EC81-88A2-DC19-7AC6F64E8E0E}"/>
                    </a:ext>
                  </a:extLst>
                </p:cNvPr>
                <p:cNvPicPr/>
                <p:nvPr/>
              </p:nvPicPr>
              <p:blipFill>
                <a:blip r:embed="rId79"/>
                <a:stretch>
                  <a:fillRect/>
                </a:stretch>
              </p:blipFill>
              <p:spPr>
                <a:xfrm>
                  <a:off x="2545128" y="5281480"/>
                  <a:ext cx="113760" cy="1418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80">
            <p14:nvContentPartPr>
              <p14:cNvPr id="110" name="Ink 109">
                <a:extLst>
                  <a:ext uri="{FF2B5EF4-FFF2-40B4-BE49-F238E27FC236}">
                    <a16:creationId xmlns:a16="http://schemas.microsoft.com/office/drawing/2014/main" id="{A5D44EA7-1AA2-3C1C-EF3B-4962722786DD}"/>
                  </a:ext>
                </a:extLst>
              </p14:cNvPr>
              <p14:cNvContentPartPr/>
              <p14:nvPr/>
            </p14:nvContentPartPr>
            <p14:xfrm>
              <a:off x="2266573" y="1688024"/>
              <a:ext cx="143640" cy="191160"/>
            </p14:xfrm>
          </p:contentPart>
        </mc:Choice>
        <mc:Fallback xmlns="">
          <p:pic>
            <p:nvPicPr>
              <p:cNvPr id="110" name="Ink 109">
                <a:extLst>
                  <a:ext uri="{FF2B5EF4-FFF2-40B4-BE49-F238E27FC236}">
                    <a16:creationId xmlns:a16="http://schemas.microsoft.com/office/drawing/2014/main" id="{A5D44EA7-1AA2-3C1C-EF3B-4962722786DD}"/>
                  </a:ext>
                </a:extLst>
              </p:cNvPr>
              <p:cNvPicPr/>
              <p:nvPr/>
            </p:nvPicPr>
            <p:blipFill>
              <a:blip r:embed="rId81"/>
              <a:stretch>
                <a:fillRect/>
              </a:stretch>
            </p:blipFill>
            <p:spPr>
              <a:xfrm>
                <a:off x="2260453" y="1681904"/>
                <a:ext cx="155880" cy="203400"/>
              </a:xfrm>
              <a:prstGeom prst="rect">
                <a:avLst/>
              </a:prstGeom>
            </p:spPr>
          </p:pic>
        </mc:Fallback>
      </mc:AlternateContent>
      <p:grpSp>
        <p:nvGrpSpPr>
          <p:cNvPr id="128" name="Group 127">
            <a:extLst>
              <a:ext uri="{FF2B5EF4-FFF2-40B4-BE49-F238E27FC236}">
                <a16:creationId xmlns:a16="http://schemas.microsoft.com/office/drawing/2014/main" id="{695AFE6E-FADF-BBDE-6B67-1982826CC5C8}"/>
              </a:ext>
            </a:extLst>
          </p:cNvPr>
          <p:cNvGrpSpPr/>
          <p:nvPr/>
        </p:nvGrpSpPr>
        <p:grpSpPr>
          <a:xfrm>
            <a:off x="868693" y="1433144"/>
            <a:ext cx="2647995" cy="1948976"/>
            <a:chOff x="603813" y="1433144"/>
            <a:chExt cx="2647995" cy="1948976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2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1076C171-902E-BE4D-0F15-C1264D44B1C5}"/>
                    </a:ext>
                  </a:extLst>
                </p14:cNvPr>
                <p14:cNvContentPartPr/>
                <p14:nvPr/>
              </p14:nvContentPartPr>
              <p14:xfrm>
                <a:off x="1032048" y="2566360"/>
                <a:ext cx="83520" cy="77112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1076C171-902E-BE4D-0F15-C1264D44B1C5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1025928" y="2560240"/>
                  <a:ext cx="95760" cy="783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4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70385284-099F-6829-7325-316ADB0B65D3}"/>
                    </a:ext>
                  </a:extLst>
                </p14:cNvPr>
                <p14:cNvContentPartPr/>
                <p14:nvPr/>
              </p14:nvContentPartPr>
              <p14:xfrm>
                <a:off x="1019808" y="2540800"/>
                <a:ext cx="2232000" cy="810360"/>
              </p14:xfrm>
            </p:contentPart>
          </mc:Choice>
          <mc:Fallback xmlns=""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70385284-099F-6829-7325-316ADB0B65D3}"/>
                    </a:ext>
                  </a:extLst>
                </p:cNvPr>
                <p:cNvPicPr/>
                <p:nvPr/>
              </p:nvPicPr>
              <p:blipFill>
                <a:blip r:embed="rId85"/>
                <a:stretch>
                  <a:fillRect/>
                </a:stretch>
              </p:blipFill>
              <p:spPr>
                <a:xfrm>
                  <a:off x="1013688" y="2534680"/>
                  <a:ext cx="2244240" cy="822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6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id="{2A93E078-15C1-BEA3-E537-9C79ED7780EA}"/>
                    </a:ext>
                  </a:extLst>
                </p14:cNvPr>
                <p14:cNvContentPartPr/>
                <p14:nvPr/>
              </p14:nvContentPartPr>
              <p14:xfrm>
                <a:off x="1115568" y="3329560"/>
                <a:ext cx="2084760" cy="52560"/>
              </p14:xfrm>
            </p:contentPart>
          </mc:Choice>
          <mc:Fallback xmlns="">
            <p:pic>
              <p:nvPicPr>
                <p:cNvPr id="20" name="Ink 19">
                  <a:extLst>
                    <a:ext uri="{FF2B5EF4-FFF2-40B4-BE49-F238E27FC236}">
                      <a16:creationId xmlns:a16="http://schemas.microsoft.com/office/drawing/2014/main" id="{2A93E078-15C1-BEA3-E537-9C79ED7780EA}"/>
                    </a:ext>
                  </a:extLst>
                </p:cNvPr>
                <p:cNvPicPr/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1109448" y="3323440"/>
                  <a:ext cx="2097000" cy="64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8">
              <p14:nvContentPartPr>
                <p14:cNvPr id="75" name="Ink 74">
                  <a:extLst>
                    <a:ext uri="{FF2B5EF4-FFF2-40B4-BE49-F238E27FC236}">
                      <a16:creationId xmlns:a16="http://schemas.microsoft.com/office/drawing/2014/main" id="{2D18599E-AB28-88AD-5DEE-55046C2110FC}"/>
                    </a:ext>
                  </a:extLst>
                </p14:cNvPr>
                <p14:cNvContentPartPr/>
                <p14:nvPr/>
              </p14:nvContentPartPr>
              <p14:xfrm>
                <a:off x="1528848" y="2832760"/>
                <a:ext cx="126720" cy="267120"/>
              </p14:xfrm>
            </p:contentPart>
          </mc:Choice>
          <mc:Fallback xmlns="">
            <p:pic>
              <p:nvPicPr>
                <p:cNvPr id="75" name="Ink 74">
                  <a:extLst>
                    <a:ext uri="{FF2B5EF4-FFF2-40B4-BE49-F238E27FC236}">
                      <a16:creationId xmlns:a16="http://schemas.microsoft.com/office/drawing/2014/main" id="{2D18599E-AB28-88AD-5DEE-55046C2110FC}"/>
                    </a:ext>
                  </a:extLst>
                </p:cNvPr>
                <p:cNvPicPr/>
                <p:nvPr/>
              </p:nvPicPr>
              <p:blipFill>
                <a:blip r:embed="rId89"/>
                <a:stretch>
                  <a:fillRect/>
                </a:stretch>
              </p:blipFill>
              <p:spPr>
                <a:xfrm>
                  <a:off x="1522728" y="2826640"/>
                  <a:ext cx="138960" cy="279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0">
              <p14:nvContentPartPr>
                <p14:cNvPr id="76" name="Ink 75">
                  <a:extLst>
                    <a:ext uri="{FF2B5EF4-FFF2-40B4-BE49-F238E27FC236}">
                      <a16:creationId xmlns:a16="http://schemas.microsoft.com/office/drawing/2014/main" id="{83EC67A1-BCDC-DB61-D026-E506EEC0E4BF}"/>
                    </a:ext>
                  </a:extLst>
                </p14:cNvPr>
                <p14:cNvContentPartPr/>
                <p14:nvPr/>
              </p14:nvContentPartPr>
              <p14:xfrm>
                <a:off x="1554768" y="2982520"/>
                <a:ext cx="83880" cy="43560"/>
              </p14:xfrm>
            </p:contentPart>
          </mc:Choice>
          <mc:Fallback xmlns="">
            <p:pic>
              <p:nvPicPr>
                <p:cNvPr id="76" name="Ink 75">
                  <a:extLst>
                    <a:ext uri="{FF2B5EF4-FFF2-40B4-BE49-F238E27FC236}">
                      <a16:creationId xmlns:a16="http://schemas.microsoft.com/office/drawing/2014/main" id="{83EC67A1-BCDC-DB61-D026-E506EEC0E4BF}"/>
                    </a:ext>
                  </a:extLst>
                </p:cNvPr>
                <p:cNvPicPr/>
                <p:nvPr/>
              </p:nvPicPr>
              <p:blipFill>
                <a:blip r:embed="rId91"/>
                <a:stretch>
                  <a:fillRect/>
                </a:stretch>
              </p:blipFill>
              <p:spPr>
                <a:xfrm>
                  <a:off x="1548648" y="2976400"/>
                  <a:ext cx="96120" cy="55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2">
              <p14:nvContentPartPr>
                <p14:cNvPr id="77" name="Ink 76">
                  <a:extLst>
                    <a:ext uri="{FF2B5EF4-FFF2-40B4-BE49-F238E27FC236}">
                      <a16:creationId xmlns:a16="http://schemas.microsoft.com/office/drawing/2014/main" id="{E36E5B1E-6EB5-66F4-4274-D9C0DA92DBE4}"/>
                    </a:ext>
                  </a:extLst>
                </p14:cNvPr>
                <p14:cNvContentPartPr/>
                <p14:nvPr/>
              </p14:nvContentPartPr>
              <p14:xfrm>
                <a:off x="1666728" y="2864800"/>
                <a:ext cx="102960" cy="216360"/>
              </p14:xfrm>
            </p:contentPart>
          </mc:Choice>
          <mc:Fallback xmlns="">
            <p:pic>
              <p:nvPicPr>
                <p:cNvPr id="77" name="Ink 76">
                  <a:extLst>
                    <a:ext uri="{FF2B5EF4-FFF2-40B4-BE49-F238E27FC236}">
                      <a16:creationId xmlns:a16="http://schemas.microsoft.com/office/drawing/2014/main" id="{E36E5B1E-6EB5-66F4-4274-D9C0DA92DBE4}"/>
                    </a:ext>
                  </a:extLst>
                </p:cNvPr>
                <p:cNvPicPr/>
                <p:nvPr/>
              </p:nvPicPr>
              <p:blipFill>
                <a:blip r:embed="rId93"/>
                <a:stretch>
                  <a:fillRect/>
                </a:stretch>
              </p:blipFill>
              <p:spPr>
                <a:xfrm>
                  <a:off x="1660608" y="2858680"/>
                  <a:ext cx="115200" cy="228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4">
              <p14:nvContentPartPr>
                <p14:cNvPr id="78" name="Ink 77">
                  <a:extLst>
                    <a:ext uri="{FF2B5EF4-FFF2-40B4-BE49-F238E27FC236}">
                      <a16:creationId xmlns:a16="http://schemas.microsoft.com/office/drawing/2014/main" id="{CF7F9BEA-2BC2-9F53-350B-F02E00A9F1CC}"/>
                    </a:ext>
                  </a:extLst>
                </p14:cNvPr>
                <p14:cNvContentPartPr/>
                <p14:nvPr/>
              </p14:nvContentPartPr>
              <p14:xfrm>
                <a:off x="1833408" y="2960920"/>
                <a:ext cx="49320" cy="109440"/>
              </p14:xfrm>
            </p:contentPart>
          </mc:Choice>
          <mc:Fallback xmlns="">
            <p:pic>
              <p:nvPicPr>
                <p:cNvPr id="78" name="Ink 77">
                  <a:extLst>
                    <a:ext uri="{FF2B5EF4-FFF2-40B4-BE49-F238E27FC236}">
                      <a16:creationId xmlns:a16="http://schemas.microsoft.com/office/drawing/2014/main" id="{CF7F9BEA-2BC2-9F53-350B-F02E00A9F1CC}"/>
                    </a:ext>
                  </a:extLst>
                </p:cNvPr>
                <p:cNvPicPr/>
                <p:nvPr/>
              </p:nvPicPr>
              <p:blipFill>
                <a:blip r:embed="rId95"/>
                <a:stretch>
                  <a:fillRect/>
                </a:stretch>
              </p:blipFill>
              <p:spPr>
                <a:xfrm>
                  <a:off x="1827288" y="2954800"/>
                  <a:ext cx="61560" cy="121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6">
              <p14:nvContentPartPr>
                <p14:cNvPr id="79" name="Ink 78">
                  <a:extLst>
                    <a:ext uri="{FF2B5EF4-FFF2-40B4-BE49-F238E27FC236}">
                      <a16:creationId xmlns:a16="http://schemas.microsoft.com/office/drawing/2014/main" id="{4CDB3DEE-85D8-6A38-A053-1AD40A826F2F}"/>
                    </a:ext>
                  </a:extLst>
                </p14:cNvPr>
                <p14:cNvContentPartPr/>
                <p14:nvPr/>
              </p14:nvContentPartPr>
              <p14:xfrm>
                <a:off x="1932768" y="2977480"/>
                <a:ext cx="63360" cy="79560"/>
              </p14:xfrm>
            </p:contentPart>
          </mc:Choice>
          <mc:Fallback xmlns="">
            <p:pic>
              <p:nvPicPr>
                <p:cNvPr id="79" name="Ink 78">
                  <a:extLst>
                    <a:ext uri="{FF2B5EF4-FFF2-40B4-BE49-F238E27FC236}">
                      <a16:creationId xmlns:a16="http://schemas.microsoft.com/office/drawing/2014/main" id="{4CDB3DEE-85D8-6A38-A053-1AD40A826F2F}"/>
                    </a:ext>
                  </a:extLst>
                </p:cNvPr>
                <p:cNvPicPr/>
                <p:nvPr/>
              </p:nvPicPr>
              <p:blipFill>
                <a:blip r:embed="rId97"/>
                <a:stretch>
                  <a:fillRect/>
                </a:stretch>
              </p:blipFill>
              <p:spPr>
                <a:xfrm>
                  <a:off x="1926648" y="2971360"/>
                  <a:ext cx="75600" cy="91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8">
              <p14:nvContentPartPr>
                <p14:cNvPr id="80" name="Ink 79">
                  <a:extLst>
                    <a:ext uri="{FF2B5EF4-FFF2-40B4-BE49-F238E27FC236}">
                      <a16:creationId xmlns:a16="http://schemas.microsoft.com/office/drawing/2014/main" id="{FBB09D8C-BAB1-4E4C-FB88-DF59B354F0E1}"/>
                    </a:ext>
                  </a:extLst>
                </p14:cNvPr>
                <p14:cNvContentPartPr/>
                <p14:nvPr/>
              </p14:nvContentPartPr>
              <p14:xfrm>
                <a:off x="2049408" y="2948680"/>
                <a:ext cx="55800" cy="92520"/>
              </p14:xfrm>
            </p:contentPart>
          </mc:Choice>
          <mc:Fallback xmlns="">
            <p:pic>
              <p:nvPicPr>
                <p:cNvPr id="80" name="Ink 79">
                  <a:extLst>
                    <a:ext uri="{FF2B5EF4-FFF2-40B4-BE49-F238E27FC236}">
                      <a16:creationId xmlns:a16="http://schemas.microsoft.com/office/drawing/2014/main" id="{FBB09D8C-BAB1-4E4C-FB88-DF59B354F0E1}"/>
                    </a:ext>
                  </a:extLst>
                </p:cNvPr>
                <p:cNvPicPr/>
                <p:nvPr/>
              </p:nvPicPr>
              <p:blipFill>
                <a:blip r:embed="rId99"/>
                <a:stretch>
                  <a:fillRect/>
                </a:stretch>
              </p:blipFill>
              <p:spPr>
                <a:xfrm>
                  <a:off x="2043288" y="2942560"/>
                  <a:ext cx="68040" cy="104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0">
              <p14:nvContentPartPr>
                <p14:cNvPr id="81" name="Ink 80">
                  <a:extLst>
                    <a:ext uri="{FF2B5EF4-FFF2-40B4-BE49-F238E27FC236}">
                      <a16:creationId xmlns:a16="http://schemas.microsoft.com/office/drawing/2014/main" id="{D43B2572-0D0E-77B3-7738-9FEE708985AE}"/>
                    </a:ext>
                  </a:extLst>
                </p14:cNvPr>
                <p14:cNvContentPartPr/>
                <p14:nvPr/>
              </p14:nvContentPartPr>
              <p14:xfrm>
                <a:off x="2131848" y="2796040"/>
                <a:ext cx="131400" cy="261360"/>
              </p14:xfrm>
            </p:contentPart>
          </mc:Choice>
          <mc:Fallback xmlns="">
            <p:pic>
              <p:nvPicPr>
                <p:cNvPr id="81" name="Ink 80">
                  <a:extLst>
                    <a:ext uri="{FF2B5EF4-FFF2-40B4-BE49-F238E27FC236}">
                      <a16:creationId xmlns:a16="http://schemas.microsoft.com/office/drawing/2014/main" id="{D43B2572-0D0E-77B3-7738-9FEE708985AE}"/>
                    </a:ext>
                  </a:extLst>
                </p:cNvPr>
                <p:cNvPicPr/>
                <p:nvPr/>
              </p:nvPicPr>
              <p:blipFill>
                <a:blip r:embed="rId101"/>
                <a:stretch>
                  <a:fillRect/>
                </a:stretch>
              </p:blipFill>
              <p:spPr>
                <a:xfrm>
                  <a:off x="2125728" y="2789920"/>
                  <a:ext cx="143640" cy="273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2">
              <p14:nvContentPartPr>
                <p14:cNvPr id="82" name="Ink 81">
                  <a:extLst>
                    <a:ext uri="{FF2B5EF4-FFF2-40B4-BE49-F238E27FC236}">
                      <a16:creationId xmlns:a16="http://schemas.microsoft.com/office/drawing/2014/main" id="{B99E1B04-0784-E6B6-4E7F-90FE23A6DB03}"/>
                    </a:ext>
                  </a:extLst>
                </p14:cNvPr>
                <p14:cNvContentPartPr/>
                <p14:nvPr/>
              </p14:nvContentPartPr>
              <p14:xfrm>
                <a:off x="2293848" y="2956240"/>
                <a:ext cx="95400" cy="72000"/>
              </p14:xfrm>
            </p:contentPart>
          </mc:Choice>
          <mc:Fallback xmlns="">
            <p:pic>
              <p:nvPicPr>
                <p:cNvPr id="82" name="Ink 81">
                  <a:extLst>
                    <a:ext uri="{FF2B5EF4-FFF2-40B4-BE49-F238E27FC236}">
                      <a16:creationId xmlns:a16="http://schemas.microsoft.com/office/drawing/2014/main" id="{B99E1B04-0784-E6B6-4E7F-90FE23A6DB03}"/>
                    </a:ext>
                  </a:extLst>
                </p:cNvPr>
                <p:cNvPicPr/>
                <p:nvPr/>
              </p:nvPicPr>
              <p:blipFill>
                <a:blip r:embed="rId103"/>
                <a:stretch>
                  <a:fillRect/>
                </a:stretch>
              </p:blipFill>
              <p:spPr>
                <a:xfrm>
                  <a:off x="2287728" y="2950120"/>
                  <a:ext cx="107640" cy="84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4">
              <p14:nvContentPartPr>
                <p14:cNvPr id="107" name="Ink 106">
                  <a:extLst>
                    <a:ext uri="{FF2B5EF4-FFF2-40B4-BE49-F238E27FC236}">
                      <a16:creationId xmlns:a16="http://schemas.microsoft.com/office/drawing/2014/main" id="{17DF1454-33B6-3D9B-1979-1F4821D34D5C}"/>
                    </a:ext>
                  </a:extLst>
                </p14:cNvPr>
                <p14:cNvContentPartPr/>
                <p14:nvPr/>
              </p14:nvContentPartPr>
              <p14:xfrm>
                <a:off x="1716573" y="1433144"/>
                <a:ext cx="175680" cy="1226520"/>
              </p14:xfrm>
            </p:contentPart>
          </mc:Choice>
          <mc:Fallback xmlns="">
            <p:pic>
              <p:nvPicPr>
                <p:cNvPr id="107" name="Ink 106">
                  <a:extLst>
                    <a:ext uri="{FF2B5EF4-FFF2-40B4-BE49-F238E27FC236}">
                      <a16:creationId xmlns:a16="http://schemas.microsoft.com/office/drawing/2014/main" id="{17DF1454-33B6-3D9B-1979-1F4821D34D5C}"/>
                    </a:ext>
                  </a:extLst>
                </p:cNvPr>
                <p:cNvPicPr/>
                <p:nvPr/>
              </p:nvPicPr>
              <p:blipFill>
                <a:blip r:embed="rId105"/>
                <a:stretch>
                  <a:fillRect/>
                </a:stretch>
              </p:blipFill>
              <p:spPr>
                <a:xfrm>
                  <a:off x="1710453" y="1427024"/>
                  <a:ext cx="187920" cy="1238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6">
              <p14:nvContentPartPr>
                <p14:cNvPr id="108" name="Ink 107">
                  <a:extLst>
                    <a:ext uri="{FF2B5EF4-FFF2-40B4-BE49-F238E27FC236}">
                      <a16:creationId xmlns:a16="http://schemas.microsoft.com/office/drawing/2014/main" id="{C62041CE-C43A-1A4B-6E58-D22F04DD4EAF}"/>
                    </a:ext>
                  </a:extLst>
                </p14:cNvPr>
                <p14:cNvContentPartPr/>
                <p14:nvPr/>
              </p14:nvContentPartPr>
              <p14:xfrm>
                <a:off x="1767333" y="2645264"/>
                <a:ext cx="91800" cy="116280"/>
              </p14:xfrm>
            </p:contentPart>
          </mc:Choice>
          <mc:Fallback xmlns="">
            <p:pic>
              <p:nvPicPr>
                <p:cNvPr id="108" name="Ink 107">
                  <a:extLst>
                    <a:ext uri="{FF2B5EF4-FFF2-40B4-BE49-F238E27FC236}">
                      <a16:creationId xmlns:a16="http://schemas.microsoft.com/office/drawing/2014/main" id="{C62041CE-C43A-1A4B-6E58-D22F04DD4EAF}"/>
                    </a:ext>
                  </a:extLst>
                </p:cNvPr>
                <p:cNvPicPr/>
                <p:nvPr/>
              </p:nvPicPr>
              <p:blipFill>
                <a:blip r:embed="rId107"/>
                <a:stretch>
                  <a:fillRect/>
                </a:stretch>
              </p:blipFill>
              <p:spPr>
                <a:xfrm>
                  <a:off x="1761213" y="2639144"/>
                  <a:ext cx="104040" cy="128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8">
              <p14:nvContentPartPr>
                <p14:cNvPr id="126" name="Ink 125">
                  <a:extLst>
                    <a:ext uri="{FF2B5EF4-FFF2-40B4-BE49-F238E27FC236}">
                      <a16:creationId xmlns:a16="http://schemas.microsoft.com/office/drawing/2014/main" id="{2275ABC1-A0E6-F73B-1C23-264BCE11509E}"/>
                    </a:ext>
                  </a:extLst>
                </p14:cNvPr>
                <p14:cNvContentPartPr/>
                <p14:nvPr/>
              </p14:nvContentPartPr>
              <p14:xfrm>
                <a:off x="603813" y="2852264"/>
                <a:ext cx="148680" cy="183240"/>
              </p14:xfrm>
            </p:contentPart>
          </mc:Choice>
          <mc:Fallback xmlns="">
            <p:pic>
              <p:nvPicPr>
                <p:cNvPr id="126" name="Ink 125">
                  <a:extLst>
                    <a:ext uri="{FF2B5EF4-FFF2-40B4-BE49-F238E27FC236}">
                      <a16:creationId xmlns:a16="http://schemas.microsoft.com/office/drawing/2014/main" id="{2275ABC1-A0E6-F73B-1C23-264BCE11509E}"/>
                    </a:ext>
                  </a:extLst>
                </p:cNvPr>
                <p:cNvPicPr/>
                <p:nvPr/>
              </p:nvPicPr>
              <p:blipFill>
                <a:blip r:embed="rId109"/>
                <a:stretch>
                  <a:fillRect/>
                </a:stretch>
              </p:blipFill>
              <p:spPr>
                <a:xfrm>
                  <a:off x="597693" y="2846144"/>
                  <a:ext cx="160920" cy="195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0">
              <p14:nvContentPartPr>
                <p14:cNvPr id="127" name="Ink 126">
                  <a:extLst>
                    <a:ext uri="{FF2B5EF4-FFF2-40B4-BE49-F238E27FC236}">
                      <a16:creationId xmlns:a16="http://schemas.microsoft.com/office/drawing/2014/main" id="{EE634666-5E0C-D11A-A97B-1385A294CF30}"/>
                    </a:ext>
                  </a:extLst>
                </p14:cNvPr>
                <p14:cNvContentPartPr/>
                <p14:nvPr/>
              </p14:nvContentPartPr>
              <p14:xfrm>
                <a:off x="817653" y="2959544"/>
                <a:ext cx="5040" cy="96120"/>
              </p14:xfrm>
            </p:contentPart>
          </mc:Choice>
          <mc:Fallback xmlns="">
            <p:pic>
              <p:nvPicPr>
                <p:cNvPr id="127" name="Ink 126">
                  <a:extLst>
                    <a:ext uri="{FF2B5EF4-FFF2-40B4-BE49-F238E27FC236}">
                      <a16:creationId xmlns:a16="http://schemas.microsoft.com/office/drawing/2014/main" id="{EE634666-5E0C-D11A-A97B-1385A294CF30}"/>
                    </a:ext>
                  </a:extLst>
                </p:cNvPr>
                <p:cNvPicPr/>
                <p:nvPr/>
              </p:nvPicPr>
              <p:blipFill>
                <a:blip r:embed="rId111"/>
                <a:stretch>
                  <a:fillRect/>
                </a:stretch>
              </p:blipFill>
              <p:spPr>
                <a:xfrm>
                  <a:off x="811533" y="2953424"/>
                  <a:ext cx="17280" cy="1083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20E95BAF-CD44-88C5-3471-2CB3A2519B1C}"/>
              </a:ext>
            </a:extLst>
          </p:cNvPr>
          <p:cNvGrpSpPr/>
          <p:nvPr/>
        </p:nvGrpSpPr>
        <p:grpSpPr>
          <a:xfrm>
            <a:off x="2612893" y="3521504"/>
            <a:ext cx="172080" cy="194760"/>
            <a:chOff x="2348013" y="3521504"/>
            <a:chExt cx="172080" cy="194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12">
              <p14:nvContentPartPr>
                <p14:cNvPr id="132" name="Ink 131">
                  <a:extLst>
                    <a:ext uri="{FF2B5EF4-FFF2-40B4-BE49-F238E27FC236}">
                      <a16:creationId xmlns:a16="http://schemas.microsoft.com/office/drawing/2014/main" id="{C2700640-86ED-608A-3EDB-BA06E63D8237}"/>
                    </a:ext>
                  </a:extLst>
                </p14:cNvPr>
                <p14:cNvContentPartPr/>
                <p14:nvPr/>
              </p14:nvContentPartPr>
              <p14:xfrm>
                <a:off x="2348013" y="3521504"/>
                <a:ext cx="102600" cy="164160"/>
              </p14:xfrm>
            </p:contentPart>
          </mc:Choice>
          <mc:Fallback xmlns="">
            <p:pic>
              <p:nvPicPr>
                <p:cNvPr id="132" name="Ink 131">
                  <a:extLst>
                    <a:ext uri="{FF2B5EF4-FFF2-40B4-BE49-F238E27FC236}">
                      <a16:creationId xmlns:a16="http://schemas.microsoft.com/office/drawing/2014/main" id="{C2700640-86ED-608A-3EDB-BA06E63D8237}"/>
                    </a:ext>
                  </a:extLst>
                </p:cNvPr>
                <p:cNvPicPr/>
                <p:nvPr/>
              </p:nvPicPr>
              <p:blipFill>
                <a:blip r:embed="rId113"/>
                <a:stretch>
                  <a:fillRect/>
                </a:stretch>
              </p:blipFill>
              <p:spPr>
                <a:xfrm>
                  <a:off x="2341893" y="3515384"/>
                  <a:ext cx="114840" cy="176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4">
              <p14:nvContentPartPr>
                <p14:cNvPr id="133" name="Ink 132">
                  <a:extLst>
                    <a:ext uri="{FF2B5EF4-FFF2-40B4-BE49-F238E27FC236}">
                      <a16:creationId xmlns:a16="http://schemas.microsoft.com/office/drawing/2014/main" id="{3C380A42-2CFA-2160-4D7B-C54A68932BAE}"/>
                    </a:ext>
                  </a:extLst>
                </p14:cNvPr>
                <p14:cNvContentPartPr/>
                <p14:nvPr/>
              </p14:nvContentPartPr>
              <p14:xfrm>
                <a:off x="2512173" y="3642464"/>
                <a:ext cx="7920" cy="73800"/>
              </p14:xfrm>
            </p:contentPart>
          </mc:Choice>
          <mc:Fallback xmlns="">
            <p:pic>
              <p:nvPicPr>
                <p:cNvPr id="133" name="Ink 132">
                  <a:extLst>
                    <a:ext uri="{FF2B5EF4-FFF2-40B4-BE49-F238E27FC236}">
                      <a16:creationId xmlns:a16="http://schemas.microsoft.com/office/drawing/2014/main" id="{3C380A42-2CFA-2160-4D7B-C54A68932BAE}"/>
                    </a:ext>
                  </a:extLst>
                </p:cNvPr>
                <p:cNvPicPr/>
                <p:nvPr/>
              </p:nvPicPr>
              <p:blipFill>
                <a:blip r:embed="rId115"/>
                <a:stretch>
                  <a:fillRect/>
                </a:stretch>
              </p:blipFill>
              <p:spPr>
                <a:xfrm>
                  <a:off x="2506053" y="3636344"/>
                  <a:ext cx="20160" cy="860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BF1BC84E-BB7E-162A-9E8C-460F6991BD8C}"/>
              </a:ext>
            </a:extLst>
          </p:cNvPr>
          <p:cNvGrpSpPr/>
          <p:nvPr/>
        </p:nvGrpSpPr>
        <p:grpSpPr>
          <a:xfrm>
            <a:off x="2582293" y="4323584"/>
            <a:ext cx="197640" cy="244080"/>
            <a:chOff x="2317413" y="4323584"/>
            <a:chExt cx="197640" cy="244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16">
              <p14:nvContentPartPr>
                <p14:cNvPr id="135" name="Ink 134">
                  <a:extLst>
                    <a:ext uri="{FF2B5EF4-FFF2-40B4-BE49-F238E27FC236}">
                      <a16:creationId xmlns:a16="http://schemas.microsoft.com/office/drawing/2014/main" id="{4B3E9620-A5A0-9B97-895C-EE4335659E27}"/>
                    </a:ext>
                  </a:extLst>
                </p14:cNvPr>
                <p14:cNvContentPartPr/>
                <p14:nvPr/>
              </p14:nvContentPartPr>
              <p14:xfrm>
                <a:off x="2317413" y="4323584"/>
                <a:ext cx="109800" cy="190800"/>
              </p14:xfrm>
            </p:contentPart>
          </mc:Choice>
          <mc:Fallback xmlns="">
            <p:pic>
              <p:nvPicPr>
                <p:cNvPr id="135" name="Ink 134">
                  <a:extLst>
                    <a:ext uri="{FF2B5EF4-FFF2-40B4-BE49-F238E27FC236}">
                      <a16:creationId xmlns:a16="http://schemas.microsoft.com/office/drawing/2014/main" id="{4B3E9620-A5A0-9B97-895C-EE4335659E27}"/>
                    </a:ext>
                  </a:extLst>
                </p:cNvPr>
                <p:cNvPicPr/>
                <p:nvPr/>
              </p:nvPicPr>
              <p:blipFill>
                <a:blip r:embed="rId117"/>
                <a:stretch>
                  <a:fillRect/>
                </a:stretch>
              </p:blipFill>
              <p:spPr>
                <a:xfrm>
                  <a:off x="2311293" y="4317464"/>
                  <a:ext cx="122040" cy="203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8">
              <p14:nvContentPartPr>
                <p14:cNvPr id="136" name="Ink 135">
                  <a:extLst>
                    <a:ext uri="{FF2B5EF4-FFF2-40B4-BE49-F238E27FC236}">
                      <a16:creationId xmlns:a16="http://schemas.microsoft.com/office/drawing/2014/main" id="{70F46AB8-80B2-A0D8-5F61-3C52904B43E5}"/>
                    </a:ext>
                  </a:extLst>
                </p14:cNvPr>
                <p14:cNvContentPartPr/>
                <p14:nvPr/>
              </p14:nvContentPartPr>
              <p14:xfrm>
                <a:off x="2458173" y="4499264"/>
                <a:ext cx="56880" cy="68400"/>
              </p14:xfrm>
            </p:contentPart>
          </mc:Choice>
          <mc:Fallback xmlns="">
            <p:pic>
              <p:nvPicPr>
                <p:cNvPr id="136" name="Ink 135">
                  <a:extLst>
                    <a:ext uri="{FF2B5EF4-FFF2-40B4-BE49-F238E27FC236}">
                      <a16:creationId xmlns:a16="http://schemas.microsoft.com/office/drawing/2014/main" id="{70F46AB8-80B2-A0D8-5F61-3C52904B43E5}"/>
                    </a:ext>
                  </a:extLst>
                </p:cNvPr>
                <p:cNvPicPr/>
                <p:nvPr/>
              </p:nvPicPr>
              <p:blipFill>
                <a:blip r:embed="rId119"/>
                <a:stretch>
                  <a:fillRect/>
                </a:stretch>
              </p:blipFill>
              <p:spPr>
                <a:xfrm>
                  <a:off x="2452053" y="4493144"/>
                  <a:ext cx="69120" cy="806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66037E76-DAE8-9636-B7EF-9B7EC597E8C1}"/>
              </a:ext>
            </a:extLst>
          </p:cNvPr>
          <p:cNvGrpSpPr/>
          <p:nvPr/>
        </p:nvGrpSpPr>
        <p:grpSpPr>
          <a:xfrm>
            <a:off x="1737373" y="3905200"/>
            <a:ext cx="857715" cy="239824"/>
            <a:chOff x="1472493" y="3905200"/>
            <a:chExt cx="857715" cy="239824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20">
              <p14:nvContentPartPr>
                <p14:cNvPr id="62" name="Ink 61">
                  <a:extLst>
                    <a:ext uri="{FF2B5EF4-FFF2-40B4-BE49-F238E27FC236}">
                      <a16:creationId xmlns:a16="http://schemas.microsoft.com/office/drawing/2014/main" id="{4905BA10-5ACE-BB80-E16B-F7EE0BC69E49}"/>
                    </a:ext>
                  </a:extLst>
                </p14:cNvPr>
                <p14:cNvContentPartPr/>
                <p14:nvPr/>
              </p14:nvContentPartPr>
              <p14:xfrm>
                <a:off x="1852848" y="3941560"/>
                <a:ext cx="433080" cy="156600"/>
              </p14:xfrm>
            </p:contentPart>
          </mc:Choice>
          <mc:Fallback xmlns="">
            <p:pic>
              <p:nvPicPr>
                <p:cNvPr id="62" name="Ink 61">
                  <a:extLst>
                    <a:ext uri="{FF2B5EF4-FFF2-40B4-BE49-F238E27FC236}">
                      <a16:creationId xmlns:a16="http://schemas.microsoft.com/office/drawing/2014/main" id="{4905BA10-5ACE-BB80-E16B-F7EE0BC69E49}"/>
                    </a:ext>
                  </a:extLst>
                </p:cNvPr>
                <p:cNvPicPr/>
                <p:nvPr/>
              </p:nvPicPr>
              <p:blipFill>
                <a:blip r:embed="rId121"/>
                <a:stretch>
                  <a:fillRect/>
                </a:stretch>
              </p:blipFill>
              <p:spPr>
                <a:xfrm>
                  <a:off x="1846728" y="3935440"/>
                  <a:ext cx="445320" cy="168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2">
              <p14:nvContentPartPr>
                <p14:cNvPr id="63" name="Ink 62">
                  <a:extLst>
                    <a:ext uri="{FF2B5EF4-FFF2-40B4-BE49-F238E27FC236}">
                      <a16:creationId xmlns:a16="http://schemas.microsoft.com/office/drawing/2014/main" id="{78B47144-5615-97CE-183E-62D7AD975FFC}"/>
                    </a:ext>
                  </a:extLst>
                </p14:cNvPr>
                <p14:cNvContentPartPr/>
                <p14:nvPr/>
              </p14:nvContentPartPr>
              <p14:xfrm>
                <a:off x="2290608" y="3905200"/>
                <a:ext cx="22680" cy="147960"/>
              </p14:xfrm>
            </p:contentPart>
          </mc:Choice>
          <mc:Fallback xmlns="">
            <p:pic>
              <p:nvPicPr>
                <p:cNvPr id="63" name="Ink 62">
                  <a:extLst>
                    <a:ext uri="{FF2B5EF4-FFF2-40B4-BE49-F238E27FC236}">
                      <a16:creationId xmlns:a16="http://schemas.microsoft.com/office/drawing/2014/main" id="{78B47144-5615-97CE-183E-62D7AD975FFC}"/>
                    </a:ext>
                  </a:extLst>
                </p:cNvPr>
                <p:cNvPicPr/>
                <p:nvPr/>
              </p:nvPicPr>
              <p:blipFill>
                <a:blip r:embed="rId123"/>
                <a:stretch>
                  <a:fillRect/>
                </a:stretch>
              </p:blipFill>
              <p:spPr>
                <a:xfrm>
                  <a:off x="2284488" y="3899080"/>
                  <a:ext cx="34920" cy="160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4">
              <p14:nvContentPartPr>
                <p14:cNvPr id="65" name="Ink 64">
                  <a:extLst>
                    <a:ext uri="{FF2B5EF4-FFF2-40B4-BE49-F238E27FC236}">
                      <a16:creationId xmlns:a16="http://schemas.microsoft.com/office/drawing/2014/main" id="{7116EF29-F55E-4B61-E4F6-327F08F757AB}"/>
                    </a:ext>
                  </a:extLst>
                </p14:cNvPr>
                <p14:cNvContentPartPr/>
                <p14:nvPr/>
              </p14:nvContentPartPr>
              <p14:xfrm>
                <a:off x="1862208" y="3924280"/>
                <a:ext cx="468000" cy="31320"/>
              </p14:xfrm>
            </p:contentPart>
          </mc:Choice>
          <mc:Fallback xmlns="">
            <p:pic>
              <p:nvPicPr>
                <p:cNvPr id="65" name="Ink 64">
                  <a:extLst>
                    <a:ext uri="{FF2B5EF4-FFF2-40B4-BE49-F238E27FC236}">
                      <a16:creationId xmlns:a16="http://schemas.microsoft.com/office/drawing/2014/main" id="{7116EF29-F55E-4B61-E4F6-327F08F757AB}"/>
                    </a:ext>
                  </a:extLst>
                </p:cNvPr>
                <p:cNvPicPr/>
                <p:nvPr/>
              </p:nvPicPr>
              <p:blipFill>
                <a:blip r:embed="rId125"/>
                <a:stretch>
                  <a:fillRect/>
                </a:stretch>
              </p:blipFill>
              <p:spPr>
                <a:xfrm>
                  <a:off x="1856088" y="3918160"/>
                  <a:ext cx="480240" cy="43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6">
              <p14:nvContentPartPr>
                <p14:cNvPr id="66" name="Ink 65">
                  <a:extLst>
                    <a:ext uri="{FF2B5EF4-FFF2-40B4-BE49-F238E27FC236}">
                      <a16:creationId xmlns:a16="http://schemas.microsoft.com/office/drawing/2014/main" id="{E88C0E95-C80E-5441-1E3C-61C148EFBE76}"/>
                    </a:ext>
                  </a:extLst>
                </p14:cNvPr>
                <p14:cNvContentPartPr/>
                <p14:nvPr/>
              </p14:nvContentPartPr>
              <p14:xfrm>
                <a:off x="2276568" y="4066120"/>
                <a:ext cx="46440" cy="7560"/>
              </p14:xfrm>
            </p:contentPart>
          </mc:Choice>
          <mc:Fallback xmlns="">
            <p:pic>
              <p:nvPicPr>
                <p:cNvPr id="66" name="Ink 65">
                  <a:extLst>
                    <a:ext uri="{FF2B5EF4-FFF2-40B4-BE49-F238E27FC236}">
                      <a16:creationId xmlns:a16="http://schemas.microsoft.com/office/drawing/2014/main" id="{E88C0E95-C80E-5441-1E3C-61C148EFBE76}"/>
                    </a:ext>
                  </a:extLst>
                </p:cNvPr>
                <p:cNvPicPr/>
                <p:nvPr/>
              </p:nvPicPr>
              <p:blipFill>
                <a:blip r:embed="rId127"/>
                <a:stretch>
                  <a:fillRect/>
                </a:stretch>
              </p:blipFill>
              <p:spPr>
                <a:xfrm>
                  <a:off x="2270448" y="4060000"/>
                  <a:ext cx="58680" cy="19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8">
              <p14:nvContentPartPr>
                <p14:cNvPr id="138" name="Ink 137">
                  <a:extLst>
                    <a:ext uri="{FF2B5EF4-FFF2-40B4-BE49-F238E27FC236}">
                      <a16:creationId xmlns:a16="http://schemas.microsoft.com/office/drawing/2014/main" id="{29F99E37-6372-10FA-3E0A-0040B9991CF4}"/>
                    </a:ext>
                  </a:extLst>
                </p14:cNvPr>
                <p14:cNvContentPartPr/>
                <p14:nvPr/>
              </p14:nvContentPartPr>
              <p14:xfrm>
                <a:off x="1472493" y="3924704"/>
                <a:ext cx="123840" cy="186480"/>
              </p14:xfrm>
            </p:contentPart>
          </mc:Choice>
          <mc:Fallback xmlns="">
            <p:pic>
              <p:nvPicPr>
                <p:cNvPr id="138" name="Ink 137">
                  <a:extLst>
                    <a:ext uri="{FF2B5EF4-FFF2-40B4-BE49-F238E27FC236}">
                      <a16:creationId xmlns:a16="http://schemas.microsoft.com/office/drawing/2014/main" id="{29F99E37-6372-10FA-3E0A-0040B9991CF4}"/>
                    </a:ext>
                  </a:extLst>
                </p:cNvPr>
                <p:cNvPicPr/>
                <p:nvPr/>
              </p:nvPicPr>
              <p:blipFill>
                <a:blip r:embed="rId129"/>
                <a:stretch>
                  <a:fillRect/>
                </a:stretch>
              </p:blipFill>
              <p:spPr>
                <a:xfrm>
                  <a:off x="1466373" y="3918584"/>
                  <a:ext cx="136080" cy="198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0">
              <p14:nvContentPartPr>
                <p14:cNvPr id="139" name="Ink 138">
                  <a:extLst>
                    <a:ext uri="{FF2B5EF4-FFF2-40B4-BE49-F238E27FC236}">
                      <a16:creationId xmlns:a16="http://schemas.microsoft.com/office/drawing/2014/main" id="{D6C663DC-3F62-4DD1-913D-66DF6DB85A49}"/>
                    </a:ext>
                  </a:extLst>
                </p14:cNvPr>
                <p14:cNvContentPartPr/>
                <p14:nvPr/>
              </p14:nvContentPartPr>
              <p14:xfrm>
                <a:off x="1637013" y="4051784"/>
                <a:ext cx="80280" cy="93240"/>
              </p14:xfrm>
            </p:contentPart>
          </mc:Choice>
          <mc:Fallback xmlns="">
            <p:pic>
              <p:nvPicPr>
                <p:cNvPr id="139" name="Ink 138">
                  <a:extLst>
                    <a:ext uri="{FF2B5EF4-FFF2-40B4-BE49-F238E27FC236}">
                      <a16:creationId xmlns:a16="http://schemas.microsoft.com/office/drawing/2014/main" id="{D6C663DC-3F62-4DD1-913D-66DF6DB85A49}"/>
                    </a:ext>
                  </a:extLst>
                </p:cNvPr>
                <p:cNvPicPr/>
                <p:nvPr/>
              </p:nvPicPr>
              <p:blipFill>
                <a:blip r:embed="rId131"/>
                <a:stretch>
                  <a:fillRect/>
                </a:stretch>
              </p:blipFill>
              <p:spPr>
                <a:xfrm>
                  <a:off x="1630893" y="4045664"/>
                  <a:ext cx="92520" cy="1054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1" name="TextBox 140">
                <a:extLst>
                  <a:ext uri="{FF2B5EF4-FFF2-40B4-BE49-F238E27FC236}">
                    <a16:creationId xmlns:a16="http://schemas.microsoft.com/office/drawing/2014/main" id="{B31160A4-7655-EEEB-97A1-8458C90BEBC0}"/>
                  </a:ext>
                </a:extLst>
              </p:cNvPr>
              <p:cNvSpPr txBox="1"/>
              <p:nvPr/>
            </p:nvSpPr>
            <p:spPr>
              <a:xfrm>
                <a:off x="7181685" y="2705466"/>
                <a:ext cx="1688475" cy="69993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τ</m:t>
                          </m:r>
                        </m:e>
                        <m:sub>
                          <m: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b>
                      </m:sSub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C</m:t>
                          </m:r>
                          <m: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num>
                        <m:den>
                          <m: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α</m:t>
                          </m:r>
                          <m:r>
                            <a:rPr lang="en-US" sz="2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n</m:t>
                          </m:r>
                        </m:den>
                      </m:f>
                    </m:oMath>
                  </m:oMathPara>
                </a14:m>
                <a:endParaRPr lang="en-DE" sz="2200" dirty="0" err="1"/>
              </a:p>
            </p:txBody>
          </p:sp>
        </mc:Choice>
        <mc:Fallback xmlns="">
          <p:sp>
            <p:nvSpPr>
              <p:cNvPr id="141" name="TextBox 140">
                <a:extLst>
                  <a:ext uri="{FF2B5EF4-FFF2-40B4-BE49-F238E27FC236}">
                    <a16:creationId xmlns:a16="http://schemas.microsoft.com/office/drawing/2014/main" id="{B31160A4-7655-EEEB-97A1-8458C90BEB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81685" y="2705466"/>
                <a:ext cx="1688475" cy="699935"/>
              </a:xfrm>
              <a:prstGeom prst="rect">
                <a:avLst/>
              </a:prstGeom>
              <a:blipFill>
                <a:blip r:embed="rId13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2" name="TextBox 141">
            <a:extLst>
              <a:ext uri="{FF2B5EF4-FFF2-40B4-BE49-F238E27FC236}">
                <a16:creationId xmlns:a16="http://schemas.microsoft.com/office/drawing/2014/main" id="{CE3AEBFE-1C0A-C9A2-77B1-58F3247A4AFF}"/>
              </a:ext>
            </a:extLst>
          </p:cNvPr>
          <p:cNvSpPr txBox="1"/>
          <p:nvPr/>
        </p:nvSpPr>
        <p:spPr>
          <a:xfrm>
            <a:off x="5335353" y="2855378"/>
            <a:ext cx="151216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dirty="0"/>
              <a:t>Decay time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id="{4B0F55FE-8AC9-DD24-0623-9F2A96385625}"/>
                  </a:ext>
                </a:extLst>
              </p:cNvPr>
              <p:cNvSpPr txBox="1"/>
              <p:nvPr/>
            </p:nvSpPr>
            <p:spPr>
              <a:xfrm>
                <a:off x="7304556" y="3480297"/>
                <a:ext cx="4198072" cy="100033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200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2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FWHM</m:t>
                          </m:r>
                        </m:sub>
                      </m:sSub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=2</m:t>
                      </m:r>
                      <m:rad>
                        <m:radPr>
                          <m:degHide m:val="on"/>
                          <m:ctrlPr>
                            <a:rPr lang="en-US" sz="220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func>
                            <m:funcPr>
                              <m:ctrlPr>
                                <a:rPr lang="en-US" sz="220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func>
                        </m:e>
                      </m:rad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 </m:t>
                      </m:r>
                      <m:rad>
                        <m:radPr>
                          <m:degHide m:val="on"/>
                          <m:ctrlPr>
                            <a:rPr lang="en-US" sz="220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sSub>
                            <m:sSubPr>
                              <m:ctrlPr>
                                <a:rPr lang="en-US" sz="22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k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B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sz="220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f>
                            <m:fPr>
                              <m:ctrlPr>
                                <a:rPr lang="en-US" sz="22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α</m:t>
                              </m:r>
                            </m:den>
                          </m:f>
                          <m:rad>
                            <m:radPr>
                              <m:degHide m:val="on"/>
                              <m:ctrlPr>
                                <a:rPr lang="en-US" sz="220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en-US" sz="2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 sz="2200" b="0" i="0" smtClean="0">
                                      <a:latin typeface="Cambria Math" panose="02040503050406030204" pitchFamily="18" charset="0"/>
                                    </a:rPr>
                                    <m:t>n</m:t>
                                  </m:r>
                                </m:num>
                                <m:den>
                                  <m:r>
                                    <a:rPr lang="en-US" sz="2200" b="0" i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rad>
                        </m:e>
                      </m:rad>
                    </m:oMath>
                  </m:oMathPara>
                </a14:m>
                <a:endParaRPr lang="en-DE" sz="2200" dirty="0" err="1"/>
              </a:p>
            </p:txBody>
          </p:sp>
        </mc:Choice>
        <mc:Fallback xmlns=""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id="{4B0F55FE-8AC9-DD24-0623-9F2A963856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4556" y="3480297"/>
                <a:ext cx="4198072" cy="1000338"/>
              </a:xfrm>
              <a:prstGeom prst="rect">
                <a:avLst/>
              </a:prstGeom>
              <a:blipFill>
                <a:blip r:embed="rId13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4" name="TextBox 143">
            <a:extLst>
              <a:ext uri="{FF2B5EF4-FFF2-40B4-BE49-F238E27FC236}">
                <a16:creationId xmlns:a16="http://schemas.microsoft.com/office/drawing/2014/main" id="{D53B5E3E-9499-A0E8-2D0F-D036AF57D6AF}"/>
              </a:ext>
            </a:extLst>
          </p:cNvPr>
          <p:cNvSpPr txBox="1"/>
          <p:nvPr/>
        </p:nvSpPr>
        <p:spPr>
          <a:xfrm>
            <a:off x="4471257" y="3711618"/>
            <a:ext cx="287202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dirty="0"/>
              <a:t>Theoretical limit for TES energy resolution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5" name="TextBox 144">
                <a:extLst>
                  <a:ext uri="{FF2B5EF4-FFF2-40B4-BE49-F238E27FC236}">
                    <a16:creationId xmlns:a16="http://schemas.microsoft.com/office/drawing/2014/main" id="{D04EDBDC-7C8C-E05E-FFBE-42E7372B51E8}"/>
                  </a:ext>
                </a:extLst>
              </p:cNvPr>
              <p:cNvSpPr txBox="1"/>
              <p:nvPr/>
            </p:nvSpPr>
            <p:spPr>
              <a:xfrm>
                <a:off x="5735960" y="4902259"/>
                <a:ext cx="5378078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de-DE" sz="2400" dirty="0">
                    <a:solidFill>
                      <a:schemeClr val="accent2"/>
                    </a:solidFill>
                  </a:rPr>
                  <a:t>C increases </a:t>
                </a:r>
                <a:r>
                  <a:rPr lang="de-DE" sz="2400" dirty="0"/>
                  <a:t>due to the absorber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ΔE</m:t>
                    </m:r>
                  </m:oMath>
                </a14:m>
                <a:r>
                  <a:rPr lang="de-DE" sz="2400" dirty="0">
                    <a:solidFill>
                      <a:schemeClr val="accent2"/>
                    </a:solidFill>
                  </a:rPr>
                  <a:t> worsens </a:t>
                </a:r>
                <a:r>
                  <a:rPr lang="de-DE" sz="2400" dirty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τ</m:t>
                        </m:r>
                      </m:e>
                      <m:sub>
                        <m:r>
                          <a:rPr lang="en-US" sz="2400" b="0" i="0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b>
                    </m:sSub>
                  </m:oMath>
                </a14:m>
                <a:r>
                  <a:rPr lang="de-DE" sz="2400" dirty="0">
                    <a:solidFill>
                      <a:schemeClr val="accent2"/>
                    </a:solidFill>
                  </a:rPr>
                  <a:t> increases</a:t>
                </a:r>
                <a:endParaRPr lang="de-DE" sz="2400" dirty="0"/>
              </a:p>
            </p:txBody>
          </p:sp>
        </mc:Choice>
        <mc:Fallback xmlns="">
          <p:sp>
            <p:nvSpPr>
              <p:cNvPr id="145" name="TextBox 144">
                <a:extLst>
                  <a:ext uri="{FF2B5EF4-FFF2-40B4-BE49-F238E27FC236}">
                    <a16:creationId xmlns:a16="http://schemas.microsoft.com/office/drawing/2014/main" id="{D04EDBDC-7C8C-E05E-FFBE-42E7372B51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5960" y="4902259"/>
                <a:ext cx="5378078" cy="830997"/>
              </a:xfrm>
              <a:prstGeom prst="rect">
                <a:avLst/>
              </a:prstGeom>
              <a:blipFill>
                <a:blip r:embed="rId134"/>
                <a:stretch>
                  <a:fillRect l="-1814" t="-5147" b="-16912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7" name="TextBox 146">
            <a:extLst>
              <a:ext uri="{FF2B5EF4-FFF2-40B4-BE49-F238E27FC236}">
                <a16:creationId xmlns:a16="http://schemas.microsoft.com/office/drawing/2014/main" id="{74CAB50E-C3C4-A1B5-275D-B7D6A27440ED}"/>
              </a:ext>
            </a:extLst>
          </p:cNvPr>
          <p:cNvSpPr txBox="1"/>
          <p:nvPr/>
        </p:nvSpPr>
        <p:spPr>
          <a:xfrm>
            <a:off x="5159896" y="1433144"/>
            <a:ext cx="611239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2400" dirty="0"/>
              <a:t>Absorber big enough to increase probability of X-ray and gamma interaction </a:t>
            </a:r>
          </a:p>
        </p:txBody>
      </p:sp>
    </p:spTree>
    <p:extLst>
      <p:ext uri="{BB962C8B-B14F-4D97-AF65-F5344CB8AC3E}">
        <p14:creationId xmlns:p14="http://schemas.microsoft.com/office/powerpoint/2010/main" val="30258429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368276-7983-6CB1-310A-62956547BB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91CACA-6731-7A5A-98D7-0959B619D7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X-ray and gamma TES detectors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E29301-137D-44F1-A8F4-9C47261C9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| Transition Edge Sensors: From First Principles to Applications in Particle Detection and Quantum Technologies | José Alejandro Rubiera Gimeno, 24.01.2025</a:t>
            </a:r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5" name="TextBox 144">
                <a:extLst>
                  <a:ext uri="{FF2B5EF4-FFF2-40B4-BE49-F238E27FC236}">
                    <a16:creationId xmlns:a16="http://schemas.microsoft.com/office/drawing/2014/main" id="{5A58E44A-BDFC-FFA8-E08C-151C9BFA02DB}"/>
                  </a:ext>
                </a:extLst>
              </p:cNvPr>
              <p:cNvSpPr txBox="1"/>
              <p:nvPr/>
            </p:nvSpPr>
            <p:spPr>
              <a:xfrm>
                <a:off x="765910" y="1052736"/>
                <a:ext cx="5378078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de-DE" sz="2400" dirty="0">
                    <a:solidFill>
                      <a:schemeClr val="accent2"/>
                    </a:solidFill>
                  </a:rPr>
                  <a:t>C increases </a:t>
                </a:r>
                <a:r>
                  <a:rPr lang="de-DE" sz="2400" dirty="0"/>
                  <a:t>due to the absorber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ΔE</m:t>
                    </m:r>
                  </m:oMath>
                </a14:m>
                <a:r>
                  <a:rPr lang="de-DE" sz="2400" dirty="0">
                    <a:solidFill>
                      <a:schemeClr val="accent2"/>
                    </a:solidFill>
                  </a:rPr>
                  <a:t> worsens </a:t>
                </a:r>
                <a:r>
                  <a:rPr lang="de-DE" sz="2400" dirty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τ</m:t>
                        </m:r>
                      </m:e>
                      <m:sub>
                        <m:r>
                          <a:rPr lang="en-US" sz="2400" b="0" i="0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b>
                    </m:sSub>
                  </m:oMath>
                </a14:m>
                <a:r>
                  <a:rPr lang="de-DE" sz="2400" dirty="0">
                    <a:solidFill>
                      <a:schemeClr val="accent2"/>
                    </a:solidFill>
                  </a:rPr>
                  <a:t> increases</a:t>
                </a:r>
                <a:endParaRPr lang="de-DE" sz="2400" dirty="0"/>
              </a:p>
            </p:txBody>
          </p:sp>
        </mc:Choice>
        <mc:Fallback xmlns="">
          <p:sp>
            <p:nvSpPr>
              <p:cNvPr id="145" name="TextBox 144">
                <a:extLst>
                  <a:ext uri="{FF2B5EF4-FFF2-40B4-BE49-F238E27FC236}">
                    <a16:creationId xmlns:a16="http://schemas.microsoft.com/office/drawing/2014/main" id="{5A58E44A-BDFC-FFA8-E08C-151C9BFA02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910" y="1052736"/>
                <a:ext cx="5378078" cy="830997"/>
              </a:xfrm>
              <a:prstGeom prst="rect">
                <a:avLst/>
              </a:prstGeom>
              <a:blipFill>
                <a:blip r:embed="rId2"/>
                <a:stretch>
                  <a:fillRect l="-1814" t="-5147" b="-16912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7" name="TextBox 146">
            <a:extLst>
              <a:ext uri="{FF2B5EF4-FFF2-40B4-BE49-F238E27FC236}">
                <a16:creationId xmlns:a16="http://schemas.microsoft.com/office/drawing/2014/main" id="{12BADC29-2D24-23E1-A7E1-8DAA2E211006}"/>
              </a:ext>
            </a:extLst>
          </p:cNvPr>
          <p:cNvSpPr txBox="1"/>
          <p:nvPr/>
        </p:nvSpPr>
        <p:spPr>
          <a:xfrm>
            <a:off x="335360" y="5282921"/>
            <a:ext cx="595198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2400" dirty="0"/>
              <a:t>Very high S-to-N ratio</a:t>
            </a:r>
          </a:p>
          <a:p>
            <a:pPr algn="ctr"/>
            <a:r>
              <a:rPr lang="de-DE" sz="2400" dirty="0"/>
              <a:t>Excellent energy resolution of ~0.01%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363371-5F61-538C-C4B5-3E5686484F2B}"/>
              </a:ext>
            </a:extLst>
          </p:cNvPr>
          <p:cNvSpPr txBox="1"/>
          <p:nvPr/>
        </p:nvSpPr>
        <p:spPr>
          <a:xfrm>
            <a:off x="6071980" y="5850040"/>
            <a:ext cx="609514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0" i="0" dirty="0">
                <a:solidFill>
                  <a:srgbClr val="222222"/>
                </a:solidFill>
                <a:effectLst/>
                <a:latin typeface="Helvetica Neue"/>
              </a:rPr>
              <a:t>A Review of X-ray Microcalorimeters Based on Superconducting Transition Edge Sensors for Astrophysics and Particle Physics. </a:t>
            </a:r>
            <a:r>
              <a:rPr lang="en-GB" sz="1000" b="0" i="1" dirty="0">
                <a:solidFill>
                  <a:srgbClr val="222222"/>
                </a:solidFill>
                <a:effectLst/>
                <a:latin typeface="Helvetica Neue"/>
              </a:rPr>
              <a:t>Applied Sciences</a:t>
            </a:r>
            <a:r>
              <a:rPr lang="en-GB" sz="1000" b="0" i="0" dirty="0">
                <a:solidFill>
                  <a:srgbClr val="222222"/>
                </a:solidFill>
                <a:effectLst/>
                <a:latin typeface="Helvetica Neue"/>
              </a:rPr>
              <a:t>, </a:t>
            </a:r>
            <a:r>
              <a:rPr lang="en-GB" sz="1000" b="0" i="1" dirty="0">
                <a:solidFill>
                  <a:srgbClr val="222222"/>
                </a:solidFill>
                <a:effectLst/>
                <a:latin typeface="Helvetica Neue"/>
              </a:rPr>
              <a:t>11</a:t>
            </a:r>
            <a:r>
              <a:rPr lang="en-GB" sz="1000" b="0" i="0" dirty="0">
                <a:solidFill>
                  <a:srgbClr val="222222"/>
                </a:solidFill>
                <a:effectLst/>
                <a:latin typeface="Helvetica Neue"/>
              </a:rPr>
              <a:t>(9), 3793. https://doi.org/10.3390/app11093793</a:t>
            </a:r>
            <a:endParaRPr lang="en-DE" dirty="0"/>
          </a:p>
        </p:txBody>
      </p:sp>
      <p:pic>
        <p:nvPicPr>
          <p:cNvPr id="4" name="Picture 3" descr="A graph of energy&#10;&#10;Description automatically generated">
            <a:extLst>
              <a:ext uri="{FF2B5EF4-FFF2-40B4-BE49-F238E27FC236}">
                <a16:creationId xmlns:a16="http://schemas.microsoft.com/office/drawing/2014/main" id="{DF1E0C29-FB40-EA86-4093-1AC37DAAC3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3988" y="1484784"/>
            <a:ext cx="5593837" cy="4249551"/>
          </a:xfrm>
          <a:prstGeom prst="rect">
            <a:avLst/>
          </a:prstGeom>
        </p:spPr>
      </p:pic>
      <p:pic>
        <p:nvPicPr>
          <p:cNvPr id="7" name="Picture 6" descr="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CC28396E-1D3F-EA3B-C37A-06C94A5552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97"/>
          <a:stretch/>
        </p:blipFill>
        <p:spPr>
          <a:xfrm>
            <a:off x="761353" y="2099756"/>
            <a:ext cx="4542559" cy="3081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1694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411A24-B6A1-1F26-D88C-B9A3BAC04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Extending the range to ~100 keV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E0D130-357B-F82C-C164-A9ABD5130D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| Transition Edge Sensors: From First Principles to Applications in Particle Detection and Quantum Technologies | José Alejandro Rubiera Gimeno, 24.01.2025</a:t>
            </a:r>
            <a:endParaRPr lang="en-US" noProof="0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A6D19053-96C4-FF59-E4F4-BB70F4E6006F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112224" y="5932550"/>
            <a:ext cx="3600400" cy="2159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lIns="254000" tIns="0" rIns="127000" bIns="6350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buSzTx/>
              <a:defRPr kumimoji="0" sz="180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Arial"/>
                <a:sym typeface="Wingdings" charset="2"/>
              </a:defRPr>
            </a:pPr>
            <a:r>
              <a:rPr lang="en-US" altLang="en-US" sz="105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Helvetica" pitchFamily="2" charset="0"/>
                <a:sym typeface="Wingdings"/>
              </a:rPr>
              <a:t>Rev. Sci. </a:t>
            </a:r>
            <a:r>
              <a:rPr lang="en-US" altLang="en-US" sz="1050" dirty="0" err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Helvetica" pitchFamily="2" charset="0"/>
                <a:sym typeface="Wingdings"/>
              </a:rPr>
              <a:t>Instrum</a:t>
            </a:r>
            <a:r>
              <a:rPr lang="en-US" altLang="en-US" sz="105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Helvetica" pitchFamily="2" charset="0"/>
                <a:sym typeface="Wingdings"/>
              </a:rPr>
              <a:t>.. 2012;83(9). doi:10.1063/1.4754630</a:t>
            </a:r>
          </a:p>
        </p:txBody>
      </p:sp>
      <p:pic>
        <p:nvPicPr>
          <p:cNvPr id="7" name="New picture">
            <a:extLst>
              <a:ext uri="{FF2B5EF4-FFF2-40B4-BE49-F238E27FC236}">
                <a16:creationId xmlns:a16="http://schemas.microsoft.com/office/drawing/2014/main" id="{74B3A6F0-ECB5-B29C-5D70-BDE5E1D1504D}"/>
              </a:ext>
            </a:extLst>
          </p:cNvPr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556792"/>
            <a:ext cx="5535029" cy="4237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20142DD-AE89-D014-00E8-282C72ABCC0F}"/>
              </a:ext>
            </a:extLst>
          </p:cNvPr>
          <p:cNvSpPr txBox="1"/>
          <p:nvPr/>
        </p:nvSpPr>
        <p:spPr>
          <a:xfrm>
            <a:off x="2152955" y="4512792"/>
            <a:ext cx="309634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>
                <a:solidFill>
                  <a:srgbClr val="FF0000"/>
                </a:solidFill>
              </a:rPr>
              <a:t>High purity Germanium detector</a:t>
            </a:r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272E568B-015D-5FDE-826C-FDB43A5E2A9B}"/>
              </a:ext>
            </a:extLst>
          </p:cNvPr>
          <p:cNvSpPr/>
          <p:nvPr/>
        </p:nvSpPr>
        <p:spPr>
          <a:xfrm rot="15467403">
            <a:off x="5641401" y="4204475"/>
            <a:ext cx="270792" cy="1204059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94EF644-3154-517A-E45B-307DAE86416D}"/>
              </a:ext>
            </a:extLst>
          </p:cNvPr>
          <p:cNvSpPr txBox="1"/>
          <p:nvPr/>
        </p:nvSpPr>
        <p:spPr>
          <a:xfrm>
            <a:off x="4367807" y="5415607"/>
            <a:ext cx="93610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>
                <a:solidFill>
                  <a:srgbClr val="2611F3"/>
                </a:solidFill>
              </a:rPr>
              <a:t>TES</a:t>
            </a:r>
            <a:r>
              <a:rPr lang="de-DE" sz="2400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4D5D195F-F07A-96C1-FB13-2713AB434602}"/>
              </a:ext>
            </a:extLst>
          </p:cNvPr>
          <p:cNvSpPr/>
          <p:nvPr/>
        </p:nvSpPr>
        <p:spPr>
          <a:xfrm rot="14876910">
            <a:off x="5551658" y="4912560"/>
            <a:ext cx="270792" cy="1028154"/>
          </a:xfrm>
          <a:prstGeom prst="downArrow">
            <a:avLst/>
          </a:prstGeom>
          <a:solidFill>
            <a:srgbClr val="2611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8E4C83F-C51E-D3E0-DD9C-F48BD1FBFBDF}"/>
                  </a:ext>
                </a:extLst>
              </p:cNvPr>
              <p:cNvSpPr txBox="1"/>
              <p:nvPr/>
            </p:nvSpPr>
            <p:spPr>
              <a:xfrm>
                <a:off x="623392" y="5415607"/>
                <a:ext cx="3456384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solidFill>
                          <a:srgbClr val="2611F3"/>
                        </a:solidFill>
                        <a:latin typeface="Cambria Math" panose="02040503050406030204" pitchFamily="18" charset="0"/>
                      </a:rPr>
                      <m:t>ΔE</m:t>
                    </m:r>
                    <m:r>
                      <a:rPr lang="en-US" sz="2400" b="0" i="0" smtClean="0">
                        <a:solidFill>
                          <a:srgbClr val="2611F3"/>
                        </a:solidFill>
                        <a:latin typeface="Cambria Math" panose="02040503050406030204" pitchFamily="18" charset="0"/>
                      </a:rPr>
                      <m:t>=25 </m:t>
                    </m:r>
                    <m:r>
                      <m:rPr>
                        <m:sty m:val="p"/>
                      </m:rPr>
                      <a:rPr lang="en-US" sz="2400" b="0" i="0" smtClean="0">
                        <a:solidFill>
                          <a:srgbClr val="2611F3"/>
                        </a:solidFill>
                        <a:latin typeface="Cambria Math" panose="02040503050406030204" pitchFamily="18" charset="0"/>
                      </a:rPr>
                      <m:t>eV</m:t>
                    </m:r>
                    <m:r>
                      <a:rPr lang="en-US" sz="2400" b="0" i="0" smtClean="0">
                        <a:solidFill>
                          <a:srgbClr val="2611F3"/>
                        </a:solidFill>
                        <a:latin typeface="Cambria Math" panose="02040503050406030204" pitchFamily="18" charset="0"/>
                      </a:rPr>
                      <m:t> @ 100 </m:t>
                    </m:r>
                    <m:r>
                      <m:rPr>
                        <m:sty m:val="p"/>
                      </m:rPr>
                      <a:rPr lang="en-US" sz="2400" b="0" i="0" smtClean="0">
                        <a:solidFill>
                          <a:srgbClr val="2611F3"/>
                        </a:solidFill>
                        <a:latin typeface="Cambria Math" panose="02040503050406030204" pitchFamily="18" charset="0"/>
                      </a:rPr>
                      <m:t>keV</m:t>
                    </m:r>
                  </m:oMath>
                </a14:m>
                <a:r>
                  <a:rPr lang="de-DE" sz="2400" dirty="0">
                    <a:solidFill>
                      <a:srgbClr val="FF000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8E4C83F-C51E-D3E0-DD9C-F48BD1FBFB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392" y="5415607"/>
                <a:ext cx="3456384" cy="461665"/>
              </a:xfrm>
              <a:prstGeom prst="rect">
                <a:avLst/>
              </a:prstGeom>
              <a:blipFill>
                <a:blip r:embed="rId5"/>
                <a:stretch>
                  <a:fillRect l="-353" b="-5263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 descr="A close-up of a chip&#10;&#10;Description automatically generated">
            <a:extLst>
              <a:ext uri="{FF2B5EF4-FFF2-40B4-BE49-F238E27FC236}">
                <a16:creationId xmlns:a16="http://schemas.microsoft.com/office/drawing/2014/main" id="{70AAD823-4B37-07AC-9243-1CAC64E278E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068" y="1109051"/>
            <a:ext cx="5118346" cy="265422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F6ECED9-CB8A-79FE-1E14-E4912E680DDE}"/>
                  </a:ext>
                </a:extLst>
              </p:cNvPr>
              <p:cNvSpPr txBox="1"/>
              <p:nvPr/>
            </p:nvSpPr>
            <p:spPr>
              <a:xfrm>
                <a:off x="887981" y="3763279"/>
                <a:ext cx="4680520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de-DE" sz="2000" dirty="0"/>
                  <a:t>Absorber Sn: 1.45 x 1.45 x 0.38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m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de-DE" sz="2000" dirty="0"/>
              </a:p>
              <a:p>
                <a:r>
                  <a:rPr lang="de-DE" sz="2000" dirty="0">
                    <a:solidFill>
                      <a:schemeClr val="accent2"/>
                    </a:solidFill>
                  </a:rPr>
                  <a:t>High efficiency for gamma and low C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F6ECED9-CB8A-79FE-1E14-E4912E680D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7981" y="3763279"/>
                <a:ext cx="4680520" cy="707886"/>
              </a:xfrm>
              <a:prstGeom prst="rect">
                <a:avLst/>
              </a:prstGeom>
              <a:blipFill>
                <a:blip r:embed="rId7"/>
                <a:stretch>
                  <a:fillRect l="-1434" t="-3448" b="-15517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3361669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D1D9A0-0687-8695-9AFC-262569A8EA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5231E3-347D-3682-5980-407F38E1F9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Extending the range to ~100 keV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88F741-F004-68AE-5DC9-19572D9AA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| Transition Edge Sensors: From First Principles to Applications in Particle Detection and Quantum Technologies | José Alejandro Rubiera Gimeno, 24.01.2025</a:t>
            </a:r>
            <a:endParaRPr lang="en-US" noProof="0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87F81FE-0553-5895-8B09-0ECEAC359AF0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112224" y="5932550"/>
            <a:ext cx="3600400" cy="2159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lIns="254000" tIns="0" rIns="127000" bIns="6350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buSzTx/>
              <a:defRPr kumimoji="0" sz="180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Arial"/>
                <a:sym typeface="Wingdings" charset="2"/>
              </a:defRPr>
            </a:pPr>
            <a:r>
              <a:rPr lang="en-US" altLang="en-US" sz="105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Helvetica" pitchFamily="2" charset="0"/>
                <a:sym typeface="Wingdings"/>
              </a:rPr>
              <a:t>Rev. Sci. </a:t>
            </a:r>
            <a:r>
              <a:rPr lang="en-US" altLang="en-US" sz="1050" dirty="0" err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Helvetica" pitchFamily="2" charset="0"/>
                <a:sym typeface="Wingdings"/>
              </a:rPr>
              <a:t>Instrum</a:t>
            </a:r>
            <a:r>
              <a:rPr lang="en-US" altLang="en-US" sz="105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Helvetica" pitchFamily="2" charset="0"/>
                <a:sym typeface="Wingdings"/>
              </a:rPr>
              <a:t>.. 2012;83(9). doi:10.1063/1.4754630</a:t>
            </a:r>
          </a:p>
        </p:txBody>
      </p:sp>
      <p:pic>
        <p:nvPicPr>
          <p:cNvPr id="7" name="New picture">
            <a:extLst>
              <a:ext uri="{FF2B5EF4-FFF2-40B4-BE49-F238E27FC236}">
                <a16:creationId xmlns:a16="http://schemas.microsoft.com/office/drawing/2014/main" id="{77F8F4FA-987F-1940-C189-03D4C0B7666F}"/>
              </a:ext>
            </a:extLst>
          </p:cNvPr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556792"/>
            <a:ext cx="5535029" cy="4237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1D80A0D-61CA-DA28-ABFE-4AA85F1AA237}"/>
              </a:ext>
            </a:extLst>
          </p:cNvPr>
          <p:cNvSpPr txBox="1"/>
          <p:nvPr/>
        </p:nvSpPr>
        <p:spPr>
          <a:xfrm>
            <a:off x="2152955" y="4512792"/>
            <a:ext cx="309634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>
                <a:solidFill>
                  <a:srgbClr val="FF0000"/>
                </a:solidFill>
              </a:rPr>
              <a:t>High purity Germanium detector</a:t>
            </a:r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1EE33711-88C0-0584-86BF-FFF73617E2DF}"/>
              </a:ext>
            </a:extLst>
          </p:cNvPr>
          <p:cNvSpPr/>
          <p:nvPr/>
        </p:nvSpPr>
        <p:spPr>
          <a:xfrm rot="15467403">
            <a:off x="5641401" y="4204475"/>
            <a:ext cx="270792" cy="1204059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BB10EC-BC00-2778-6675-B6CAD9AC7785}"/>
              </a:ext>
            </a:extLst>
          </p:cNvPr>
          <p:cNvSpPr txBox="1"/>
          <p:nvPr/>
        </p:nvSpPr>
        <p:spPr>
          <a:xfrm>
            <a:off x="4367807" y="5415607"/>
            <a:ext cx="93610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>
                <a:solidFill>
                  <a:srgbClr val="2611F3"/>
                </a:solidFill>
              </a:rPr>
              <a:t>TES</a:t>
            </a:r>
            <a:r>
              <a:rPr lang="de-DE" sz="2400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9DA46E6E-CC6F-091B-4B3C-95E3AF73AC48}"/>
              </a:ext>
            </a:extLst>
          </p:cNvPr>
          <p:cNvSpPr/>
          <p:nvPr/>
        </p:nvSpPr>
        <p:spPr>
          <a:xfrm rot="14876910">
            <a:off x="5551658" y="4912560"/>
            <a:ext cx="270792" cy="1028154"/>
          </a:xfrm>
          <a:prstGeom prst="downArrow">
            <a:avLst/>
          </a:prstGeom>
          <a:solidFill>
            <a:srgbClr val="2611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CA8D041-CFEF-B383-0347-16CD7305954F}"/>
                  </a:ext>
                </a:extLst>
              </p:cNvPr>
              <p:cNvSpPr txBox="1"/>
              <p:nvPr/>
            </p:nvSpPr>
            <p:spPr>
              <a:xfrm>
                <a:off x="623392" y="5415607"/>
                <a:ext cx="3456384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solidFill>
                          <a:srgbClr val="2611F3"/>
                        </a:solidFill>
                        <a:latin typeface="Cambria Math" panose="02040503050406030204" pitchFamily="18" charset="0"/>
                      </a:rPr>
                      <m:t>ΔE</m:t>
                    </m:r>
                    <m:r>
                      <a:rPr lang="en-US" sz="2400" b="0" i="0" smtClean="0">
                        <a:solidFill>
                          <a:srgbClr val="2611F3"/>
                        </a:solidFill>
                        <a:latin typeface="Cambria Math" panose="02040503050406030204" pitchFamily="18" charset="0"/>
                      </a:rPr>
                      <m:t>=25 </m:t>
                    </m:r>
                    <m:r>
                      <m:rPr>
                        <m:sty m:val="p"/>
                      </m:rPr>
                      <a:rPr lang="en-US" sz="2400" b="0" i="0" smtClean="0">
                        <a:solidFill>
                          <a:srgbClr val="2611F3"/>
                        </a:solidFill>
                        <a:latin typeface="Cambria Math" panose="02040503050406030204" pitchFamily="18" charset="0"/>
                      </a:rPr>
                      <m:t>eV</m:t>
                    </m:r>
                    <m:r>
                      <a:rPr lang="en-US" sz="2400" b="0" i="0" smtClean="0">
                        <a:solidFill>
                          <a:srgbClr val="2611F3"/>
                        </a:solidFill>
                        <a:latin typeface="Cambria Math" panose="02040503050406030204" pitchFamily="18" charset="0"/>
                      </a:rPr>
                      <m:t> @ 100 </m:t>
                    </m:r>
                    <m:r>
                      <m:rPr>
                        <m:sty m:val="p"/>
                      </m:rPr>
                      <a:rPr lang="en-US" sz="2400" b="0" i="0" smtClean="0">
                        <a:solidFill>
                          <a:srgbClr val="2611F3"/>
                        </a:solidFill>
                        <a:latin typeface="Cambria Math" panose="02040503050406030204" pitchFamily="18" charset="0"/>
                      </a:rPr>
                      <m:t>keV</m:t>
                    </m:r>
                  </m:oMath>
                </a14:m>
                <a:r>
                  <a:rPr lang="de-DE" sz="2400" dirty="0">
                    <a:solidFill>
                      <a:srgbClr val="FF000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CA8D041-CFEF-B383-0347-16CD730595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392" y="5415607"/>
                <a:ext cx="3456384" cy="461665"/>
              </a:xfrm>
              <a:prstGeom prst="rect">
                <a:avLst/>
              </a:prstGeom>
              <a:blipFill>
                <a:blip r:embed="rId5"/>
                <a:stretch>
                  <a:fillRect l="-353" b="-5263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 descr="A close-up of a chip&#10;&#10;Description automatically generated">
            <a:extLst>
              <a:ext uri="{FF2B5EF4-FFF2-40B4-BE49-F238E27FC236}">
                <a16:creationId xmlns:a16="http://schemas.microsoft.com/office/drawing/2014/main" id="{91730270-46E2-A052-B752-0E899525C50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068" y="1109051"/>
            <a:ext cx="5118346" cy="265422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5D4E6A2-253F-0A60-C1C3-9C3F873FB1B5}"/>
                  </a:ext>
                </a:extLst>
              </p:cNvPr>
              <p:cNvSpPr txBox="1"/>
              <p:nvPr/>
            </p:nvSpPr>
            <p:spPr>
              <a:xfrm>
                <a:off x="887981" y="3763279"/>
                <a:ext cx="4680520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de-DE" sz="2000" dirty="0"/>
                  <a:t>Absorber Sn: 1.45 x 1.45 x 0.38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m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de-DE" sz="2000" dirty="0"/>
              </a:p>
              <a:p>
                <a:r>
                  <a:rPr lang="de-DE" sz="2000" dirty="0">
                    <a:solidFill>
                      <a:schemeClr val="accent2"/>
                    </a:solidFill>
                  </a:rPr>
                  <a:t>High efficiency for gamma and low C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5D4E6A2-253F-0A60-C1C3-9C3F873FB1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7981" y="3763279"/>
                <a:ext cx="4680520" cy="707886"/>
              </a:xfrm>
              <a:prstGeom prst="rect">
                <a:avLst/>
              </a:prstGeom>
              <a:blipFill>
                <a:blip r:embed="rId7"/>
                <a:stretch>
                  <a:fillRect l="-1434" t="-3448" b="-15517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Arrow: Down 2">
            <a:extLst>
              <a:ext uri="{FF2B5EF4-FFF2-40B4-BE49-F238E27FC236}">
                <a16:creationId xmlns:a16="http://schemas.microsoft.com/office/drawing/2014/main" id="{83A91626-DF29-F3B1-0CB0-857C55C43C2D}"/>
              </a:ext>
            </a:extLst>
          </p:cNvPr>
          <p:cNvSpPr/>
          <p:nvPr/>
        </p:nvSpPr>
        <p:spPr>
          <a:xfrm rot="4316675">
            <a:off x="6343891" y="549204"/>
            <a:ext cx="270792" cy="1028154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accent2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7DB7FD1-45E3-1EDC-22A7-F26671717F3D}"/>
              </a:ext>
            </a:extLst>
          </p:cNvPr>
          <p:cNvSpPr txBox="1"/>
          <p:nvPr/>
        </p:nvSpPr>
        <p:spPr>
          <a:xfrm>
            <a:off x="7016372" y="625761"/>
            <a:ext cx="309634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SQUID multiplexing</a:t>
            </a:r>
          </a:p>
        </p:txBody>
      </p:sp>
    </p:spTree>
    <p:extLst>
      <p:ext uri="{BB962C8B-B14F-4D97-AF65-F5344CB8AC3E}">
        <p14:creationId xmlns:p14="http://schemas.microsoft.com/office/powerpoint/2010/main" val="237060151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3CF806-F295-42BB-444D-590B2144A4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89898-5013-7660-21B9-7B921BBE58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X-ray astrophysics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D3B604-096B-7605-95E2-005F02418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| Transition Edge Sensors: From First Principles to Applications in Particle Detection and Quantum Technologies | José Alejandro Rubiera Gimeno, 24.01.2025</a:t>
            </a:r>
            <a:endParaRPr lang="en-US" noProof="0" dirty="0"/>
          </a:p>
        </p:txBody>
      </p:sp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2425E7AD-9307-8CF9-7142-FBE853C725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352" y="1406427"/>
            <a:ext cx="5904037" cy="5010249"/>
          </a:xfrm>
        </p:spPr>
        <p:txBody>
          <a:bodyPr/>
          <a:lstStyle/>
          <a:p>
            <a:r>
              <a:rPr lang="en-US" sz="2000" dirty="0"/>
              <a:t>X-rays emitted by ionized atoms and energetic electrons near active objects</a:t>
            </a:r>
          </a:p>
          <a:p>
            <a:r>
              <a:rPr lang="en-US" sz="2000" dirty="0"/>
              <a:t>Energies of discrete X-ray lines reveal elements</a:t>
            </a:r>
          </a:p>
          <a:p>
            <a:r>
              <a:rPr lang="en-US" sz="2000" dirty="0"/>
              <a:t>Doppler shift of lines indicate dynamic conditions of elements</a:t>
            </a:r>
          </a:p>
          <a:p>
            <a:r>
              <a:rPr lang="en-US" sz="2000" dirty="0"/>
              <a:t>Presence of several ionization lines</a:t>
            </a:r>
          </a:p>
          <a:p>
            <a:endParaRPr lang="en-DE" dirty="0"/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0CB57D03-C5B9-DA4E-F3F6-FBABE7FE38AF}"/>
              </a:ext>
            </a:extLst>
          </p:cNvPr>
          <p:cNvSpPr/>
          <p:nvPr/>
        </p:nvSpPr>
        <p:spPr>
          <a:xfrm>
            <a:off x="2495600" y="4077072"/>
            <a:ext cx="270792" cy="604672"/>
          </a:xfrm>
          <a:prstGeom prst="downArrow">
            <a:avLst/>
          </a:prstGeom>
          <a:solidFill>
            <a:srgbClr val="2611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470F251-0EE5-D9BB-C760-0F04CDCE67FE}"/>
              </a:ext>
            </a:extLst>
          </p:cNvPr>
          <p:cNvSpPr txBox="1"/>
          <p:nvPr/>
        </p:nvSpPr>
        <p:spPr>
          <a:xfrm>
            <a:off x="1415480" y="4797152"/>
            <a:ext cx="324036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>
                <a:solidFill>
                  <a:srgbClr val="2611F3"/>
                </a:solidFill>
              </a:rPr>
              <a:t>Requires excellent energy resolution</a:t>
            </a:r>
            <a:r>
              <a:rPr lang="de-DE" sz="2400" dirty="0">
                <a:solidFill>
                  <a:srgbClr val="FF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86316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E765C7-FFA5-F7C9-AEA2-2764F3BE8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Transition Edge Sensor (TES)</a:t>
            </a:r>
            <a:br>
              <a:rPr lang="en-DE" dirty="0"/>
            </a:b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DB7C19-F516-EAC0-FC52-222F6BBF2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| Transition Edge Sensors: From First Principles to Applications in Particle Detection and Quantum Technologies | José Alejandro Rubiera Gimeno, 24.01.2025</a:t>
            </a:r>
            <a:endParaRPr lang="en-US" noProof="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7F59CF0-D888-8DFA-F39D-C31E81F58A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685" y="1471440"/>
            <a:ext cx="4662251" cy="3973784"/>
          </a:xfrm>
          <a:prstGeom prst="rect">
            <a:avLst/>
          </a:prstGeom>
        </p:spPr>
      </p:pic>
      <p:sp>
        <p:nvSpPr>
          <p:cNvPr id="16" name="Arrow: Down 15">
            <a:extLst>
              <a:ext uri="{FF2B5EF4-FFF2-40B4-BE49-F238E27FC236}">
                <a16:creationId xmlns:a16="http://schemas.microsoft.com/office/drawing/2014/main" id="{930CA195-5B58-0402-8F62-A5377AE42C23}"/>
              </a:ext>
            </a:extLst>
          </p:cNvPr>
          <p:cNvSpPr/>
          <p:nvPr/>
        </p:nvSpPr>
        <p:spPr>
          <a:xfrm rot="10800000">
            <a:off x="4098045" y="2263528"/>
            <a:ext cx="288032" cy="576064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8194636-5DAA-FF30-8558-B4471938B97E}"/>
              </a:ext>
            </a:extLst>
          </p:cNvPr>
          <p:cNvSpPr/>
          <p:nvPr/>
        </p:nvSpPr>
        <p:spPr>
          <a:xfrm>
            <a:off x="3593989" y="2839593"/>
            <a:ext cx="13516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Normal</a:t>
            </a:r>
          </a:p>
          <a:p>
            <a:r>
              <a:rPr lang="en-US" dirty="0"/>
              <a:t>Conduction</a:t>
            </a:r>
            <a:endParaRPr lang="de-DE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F64EF28-0B61-7362-3E66-E014EC1AAD2B}"/>
              </a:ext>
            </a:extLst>
          </p:cNvPr>
          <p:cNvSpPr/>
          <p:nvPr/>
        </p:nvSpPr>
        <p:spPr>
          <a:xfrm>
            <a:off x="1721781" y="3107914"/>
            <a:ext cx="17281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Super-</a:t>
            </a:r>
          </a:p>
          <a:p>
            <a:r>
              <a:rPr lang="en-US" dirty="0"/>
              <a:t>Conduction</a:t>
            </a:r>
          </a:p>
          <a:p>
            <a:r>
              <a:rPr lang="en-US" dirty="0"/>
              <a:t>region</a:t>
            </a:r>
            <a:endParaRPr lang="de-DE" dirty="0"/>
          </a:p>
        </p:txBody>
      </p:sp>
      <p:sp>
        <p:nvSpPr>
          <p:cNvPr id="19" name="Arrow: Down 18">
            <a:extLst>
              <a:ext uri="{FF2B5EF4-FFF2-40B4-BE49-F238E27FC236}">
                <a16:creationId xmlns:a16="http://schemas.microsoft.com/office/drawing/2014/main" id="{1FA2F756-0F92-D163-EEE2-F3444932BE66}"/>
              </a:ext>
            </a:extLst>
          </p:cNvPr>
          <p:cNvSpPr/>
          <p:nvPr/>
        </p:nvSpPr>
        <p:spPr>
          <a:xfrm>
            <a:off x="2009813" y="4031244"/>
            <a:ext cx="288032" cy="458482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B4EE5A9F-4E1D-6829-B205-351DB34A4877}"/>
              </a:ext>
            </a:extLst>
          </p:cNvPr>
          <p:cNvSpPr/>
          <p:nvPr/>
        </p:nvSpPr>
        <p:spPr>
          <a:xfrm>
            <a:off x="3053746" y="3692433"/>
            <a:ext cx="106018" cy="106017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cxnSp>
        <p:nvCxnSpPr>
          <p:cNvPr id="21" name="Conector recto de flecha 21">
            <a:extLst>
              <a:ext uri="{FF2B5EF4-FFF2-40B4-BE49-F238E27FC236}">
                <a16:creationId xmlns:a16="http://schemas.microsoft.com/office/drawing/2014/main" id="{65B39CBF-502A-4A78-0105-4040C3F4E4D9}"/>
              </a:ext>
            </a:extLst>
          </p:cNvPr>
          <p:cNvCxnSpPr>
            <a:cxnSpLocks/>
          </p:cNvCxnSpPr>
          <p:nvPr/>
        </p:nvCxnSpPr>
        <p:spPr>
          <a:xfrm flipH="1" flipV="1">
            <a:off x="3188810" y="3798451"/>
            <a:ext cx="515424" cy="17671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CA4BD426-78B5-C75C-965C-508FCA24529C}"/>
              </a:ext>
            </a:extLst>
          </p:cNvPr>
          <p:cNvSpPr txBox="1"/>
          <p:nvPr/>
        </p:nvSpPr>
        <p:spPr>
          <a:xfrm>
            <a:off x="3688201" y="3745441"/>
            <a:ext cx="10866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Working</a:t>
            </a:r>
          </a:p>
          <a:p>
            <a:r>
              <a:rPr lang="en-US" sz="1600" dirty="0"/>
              <a:t>point</a:t>
            </a:r>
            <a:endParaRPr lang="de-DE" sz="1600" dirty="0" err="1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792F714-CACE-205E-D91F-AC98A16DC96F}"/>
              </a:ext>
            </a:extLst>
          </p:cNvPr>
          <p:cNvSpPr/>
          <p:nvPr/>
        </p:nvSpPr>
        <p:spPr>
          <a:xfrm>
            <a:off x="335360" y="6042774"/>
            <a:ext cx="473951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rgbClr val="333333"/>
                </a:solidFill>
                <a:latin typeface="Arial" panose="020B0604020202020204" pitchFamily="34" charset="0"/>
              </a:rPr>
              <a:t>K. Irwin, G. Hilton, Transition-edge sensors, in: Cryogenic Particle Detection, Springer Berlin Heidelberg, Berlin, Heidelberg, 2005, pp. 63–150, http://dx.doi.org/10.1007/10933596_3.</a:t>
            </a:r>
            <a:endParaRPr lang="de-DE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D27699A-60B9-D752-3449-705E864FDAF6}"/>
              </a:ext>
            </a:extLst>
          </p:cNvPr>
          <p:cNvSpPr txBox="1"/>
          <p:nvPr/>
        </p:nvSpPr>
        <p:spPr>
          <a:xfrm>
            <a:off x="5951984" y="4904000"/>
            <a:ext cx="567036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Cryogenic detector operated at transition region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Connected to </a:t>
            </a:r>
            <a:r>
              <a:rPr lang="de-DE" dirty="0"/>
              <a:t>a colder thermal bath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Possible definition of the </a:t>
            </a:r>
            <a:r>
              <a:rPr lang="de-DE" dirty="0">
                <a:solidFill>
                  <a:schemeClr val="accent2"/>
                </a:solidFill>
              </a:rPr>
              <a:t>point in the transition</a:t>
            </a:r>
            <a:endParaRPr lang="en-US" dirty="0"/>
          </a:p>
        </p:txBody>
      </p:sp>
      <p:pic>
        <p:nvPicPr>
          <p:cNvPr id="27" name="Picture 26" descr="A drawing of a thermal link&#10;&#10;Description automatically generated">
            <a:extLst>
              <a:ext uri="{FF2B5EF4-FFF2-40B4-BE49-F238E27FC236}">
                <a16:creationId xmlns:a16="http://schemas.microsoft.com/office/drawing/2014/main" id="{6B88B70F-7DCB-634E-2976-D95D2EAD67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1860" y="548680"/>
            <a:ext cx="3687115" cy="4162872"/>
          </a:xfrm>
          <a:prstGeom prst="rect">
            <a:avLst/>
          </a:prstGeom>
        </p:spPr>
      </p:pic>
      <p:sp>
        <p:nvSpPr>
          <p:cNvPr id="28" name="Courtesy of Katharina-Sophie Isleif">
            <a:extLst>
              <a:ext uri="{FF2B5EF4-FFF2-40B4-BE49-F238E27FC236}">
                <a16:creationId xmlns:a16="http://schemas.microsoft.com/office/drawing/2014/main" id="{03789DDD-2C5F-2853-C53A-0BF912F2DBF8}"/>
              </a:ext>
            </a:extLst>
          </p:cNvPr>
          <p:cNvSpPr txBox="1"/>
          <p:nvPr/>
        </p:nvSpPr>
        <p:spPr>
          <a:xfrm>
            <a:off x="9732141" y="113941"/>
            <a:ext cx="2459859" cy="2718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2600" b="0"/>
            </a:lvl1pPr>
          </a:lstStyle>
          <a:p>
            <a:r>
              <a:rPr lang="en-US" sz="1100" dirty="0"/>
              <a:t>*</a:t>
            </a:r>
            <a:r>
              <a:rPr sz="1100" dirty="0"/>
              <a:t>Courtesy of Katharina-Sophie </a:t>
            </a:r>
            <a:r>
              <a:rPr sz="1100" dirty="0" err="1"/>
              <a:t>Isleif</a:t>
            </a:r>
            <a:endParaRPr sz="1100" dirty="0"/>
          </a:p>
        </p:txBody>
      </p:sp>
    </p:spTree>
    <p:extLst>
      <p:ext uri="{BB962C8B-B14F-4D97-AF65-F5344CB8AC3E}">
        <p14:creationId xmlns:p14="http://schemas.microsoft.com/office/powerpoint/2010/main" val="182879274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01D2D9-86F6-C6BB-373B-249C79ED5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X-ray astrophysics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46E48B-783A-C954-FBAE-2FCF13749F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| Transition Edge Sensors: From First Principles to Applications in Particle Detection and Quantum Technologies | José Alejandro Rubiera Gimeno, 24.01.2025</a:t>
            </a:r>
            <a:endParaRPr lang="en-US" noProof="0" dirty="0"/>
          </a:p>
        </p:txBody>
      </p:sp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93BEC4BB-1CA1-1FF2-0522-CA93B43E22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352" y="1406427"/>
            <a:ext cx="5904037" cy="5010249"/>
          </a:xfrm>
        </p:spPr>
        <p:txBody>
          <a:bodyPr/>
          <a:lstStyle/>
          <a:p>
            <a:r>
              <a:rPr lang="en-US" sz="2000" dirty="0"/>
              <a:t>X-rays emitted by ionized atoms and energetic electrons near active objects</a:t>
            </a:r>
          </a:p>
          <a:p>
            <a:r>
              <a:rPr lang="en-US" sz="2000" dirty="0"/>
              <a:t>Energies of discrete X-ray lines reveal elements</a:t>
            </a:r>
          </a:p>
          <a:p>
            <a:r>
              <a:rPr lang="en-US" sz="2000" dirty="0"/>
              <a:t>Doppler shift of lines indicate dynamic conditions of elements</a:t>
            </a:r>
          </a:p>
          <a:p>
            <a:r>
              <a:rPr lang="en-US" sz="2000" dirty="0"/>
              <a:t>Presence of several ionization lines</a:t>
            </a:r>
          </a:p>
          <a:p>
            <a:endParaRPr lang="en-DE" dirty="0"/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A9D4E17F-38A6-1495-30EC-0DB82EA511A4}"/>
              </a:ext>
            </a:extLst>
          </p:cNvPr>
          <p:cNvSpPr/>
          <p:nvPr/>
        </p:nvSpPr>
        <p:spPr>
          <a:xfrm>
            <a:off x="2495600" y="4077072"/>
            <a:ext cx="270792" cy="604672"/>
          </a:xfrm>
          <a:prstGeom prst="downArrow">
            <a:avLst/>
          </a:prstGeom>
          <a:solidFill>
            <a:srgbClr val="2611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8A0E558-CD1D-BFFC-0886-540D3E9774FF}"/>
              </a:ext>
            </a:extLst>
          </p:cNvPr>
          <p:cNvSpPr txBox="1"/>
          <p:nvPr/>
        </p:nvSpPr>
        <p:spPr>
          <a:xfrm>
            <a:off x="1415480" y="4797152"/>
            <a:ext cx="324036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>
                <a:solidFill>
                  <a:srgbClr val="2611F3"/>
                </a:solidFill>
              </a:rPr>
              <a:t>Requires excellent energy resolution</a:t>
            </a:r>
            <a:r>
              <a:rPr lang="de-DE" sz="2400" dirty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A7852DA-4C4B-8F8F-7D18-F1290F1EA3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3505181"/>
            <a:ext cx="6658334" cy="294815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C1D52B0-79F6-CB8E-A26F-F10E8C0996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8048" y="506857"/>
            <a:ext cx="5663952" cy="276171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0896FE5-3669-76FD-77EE-D9B6BDE24BAF}"/>
              </a:ext>
            </a:extLst>
          </p:cNvPr>
          <p:cNvSpPr txBox="1"/>
          <p:nvPr/>
        </p:nvSpPr>
        <p:spPr>
          <a:xfrm>
            <a:off x="6240016" y="3182771"/>
            <a:ext cx="59509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Athena/X-IFU to be launched with more than 3000 pixels</a:t>
            </a:r>
            <a:endParaRPr lang="de-DE" dirty="0">
              <a:solidFill>
                <a:schemeClr val="accent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975E02E-B14E-C105-D28B-1C0A81192A70}"/>
              </a:ext>
            </a:extLst>
          </p:cNvPr>
          <p:cNvSpPr txBox="1"/>
          <p:nvPr/>
        </p:nvSpPr>
        <p:spPr>
          <a:xfrm>
            <a:off x="5789965" y="5935631"/>
            <a:ext cx="2394267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 err="1"/>
              <a:t>doi</a:t>
            </a:r>
            <a:r>
              <a:rPr lang="en-US" sz="1100" dirty="0"/>
              <a:t>:</a:t>
            </a:r>
            <a:r>
              <a:rPr lang="en-DE" sz="1100" dirty="0"/>
              <a:t>10.1007/s10686-022-09880-7</a:t>
            </a:r>
          </a:p>
        </p:txBody>
      </p:sp>
    </p:spTree>
    <p:extLst>
      <p:ext uri="{BB962C8B-B14F-4D97-AF65-F5344CB8AC3E}">
        <p14:creationId xmlns:p14="http://schemas.microsoft.com/office/powerpoint/2010/main" val="205316597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2F3FE2-035B-83E8-59BB-83B733ABB0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6C3B14B-4686-1DA2-FB03-9F514D2C60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9" y="349610"/>
            <a:ext cx="6336084" cy="3511190"/>
          </a:xfrm>
        </p:spPr>
        <p:txBody>
          <a:bodyPr/>
          <a:lstStyle/>
          <a:p>
            <a:r>
              <a:rPr lang="en-US" sz="6000" dirty="0"/>
              <a:t>Visible to IR photon detection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192756962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6EFC8C-C906-EE27-F49F-0759A7BD36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A4FD1B-1397-27D9-6F2E-58279A7A2B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Visible to IR photon TES detectors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A483EA-31DB-D7DE-3939-B42FC1275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| Transition Edge Sensors: From First Principles to Applications in Particle Detection and Quantum Technologies | José Alejandro Rubiera Gimeno, 24.01.2025</a:t>
            </a:r>
            <a:endParaRPr lang="en-US" noProof="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A639BD6-C4E3-2570-F40E-F7EE83B096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9376" y="1196752"/>
            <a:ext cx="4248472" cy="479666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1BE215F-C5DA-4A5D-4625-32561CD25E80}"/>
                  </a:ext>
                </a:extLst>
              </p:cNvPr>
              <p:cNvSpPr txBox="1"/>
              <p:nvPr/>
            </p:nvSpPr>
            <p:spPr>
              <a:xfrm>
                <a:off x="7535697" y="2786974"/>
                <a:ext cx="1688475" cy="69993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τ</m:t>
                          </m:r>
                        </m:e>
                        <m:sub>
                          <m: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b>
                      </m:sSub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C</m:t>
                          </m:r>
                          <m: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num>
                        <m:den>
                          <m: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α</m:t>
                          </m:r>
                          <m:r>
                            <a:rPr lang="en-US" sz="2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n</m:t>
                          </m:r>
                        </m:den>
                      </m:f>
                    </m:oMath>
                  </m:oMathPara>
                </a14:m>
                <a:endParaRPr lang="en-DE" sz="2200" dirty="0" err="1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1BE215F-C5DA-4A5D-4625-32561CD25E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5697" y="2786974"/>
                <a:ext cx="1688475" cy="69993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9392F094-78F1-5F0C-D707-C4354F4843EA}"/>
              </a:ext>
            </a:extLst>
          </p:cNvPr>
          <p:cNvSpPr txBox="1"/>
          <p:nvPr/>
        </p:nvSpPr>
        <p:spPr>
          <a:xfrm>
            <a:off x="5689365" y="2936886"/>
            <a:ext cx="151216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dirty="0"/>
              <a:t>Decay time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B7B1E6E-9F95-0E3F-4E16-57BD81A87857}"/>
                  </a:ext>
                </a:extLst>
              </p:cNvPr>
              <p:cNvSpPr txBox="1"/>
              <p:nvPr/>
            </p:nvSpPr>
            <p:spPr>
              <a:xfrm>
                <a:off x="7464154" y="4516894"/>
                <a:ext cx="4198072" cy="100033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200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2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FWHM</m:t>
                          </m:r>
                        </m:sub>
                      </m:sSub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=2</m:t>
                      </m:r>
                      <m:rad>
                        <m:radPr>
                          <m:degHide m:val="on"/>
                          <m:ctrlPr>
                            <a:rPr lang="en-US" sz="220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func>
                            <m:funcPr>
                              <m:ctrlPr>
                                <a:rPr lang="en-US" sz="220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func>
                        </m:e>
                      </m:rad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 </m:t>
                      </m:r>
                      <m:rad>
                        <m:radPr>
                          <m:degHide m:val="on"/>
                          <m:ctrlPr>
                            <a:rPr lang="en-US" sz="220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sSub>
                            <m:sSubPr>
                              <m:ctrlPr>
                                <a:rPr lang="en-US" sz="22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k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B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sz="220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f>
                            <m:fPr>
                              <m:ctrlPr>
                                <a:rPr lang="en-US" sz="22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α</m:t>
                              </m:r>
                            </m:den>
                          </m:f>
                          <m:rad>
                            <m:radPr>
                              <m:degHide m:val="on"/>
                              <m:ctrlPr>
                                <a:rPr lang="en-US" sz="220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en-US" sz="2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 sz="2200" b="0" i="0" smtClean="0">
                                      <a:latin typeface="Cambria Math" panose="02040503050406030204" pitchFamily="18" charset="0"/>
                                    </a:rPr>
                                    <m:t>n</m:t>
                                  </m:r>
                                </m:num>
                                <m:den>
                                  <m:r>
                                    <a:rPr lang="en-US" sz="2200" b="0" i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rad>
                        </m:e>
                      </m:rad>
                    </m:oMath>
                  </m:oMathPara>
                </a14:m>
                <a:endParaRPr lang="en-DE" sz="2200" dirty="0" err="1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B7B1E6E-9F95-0E3F-4E16-57BD81A878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4154" y="4516894"/>
                <a:ext cx="4198072" cy="100033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14ADF8D0-AFDD-A666-B812-0325818F99D5}"/>
              </a:ext>
            </a:extLst>
          </p:cNvPr>
          <p:cNvSpPr txBox="1"/>
          <p:nvPr/>
        </p:nvSpPr>
        <p:spPr>
          <a:xfrm>
            <a:off x="5807968" y="4010910"/>
            <a:ext cx="287202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dirty="0"/>
              <a:t>Theoretical limit for TES energy resolution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E1CFF38-8956-3ADA-9447-EAED9C7E2DF4}"/>
                  </a:ext>
                </a:extLst>
              </p:cNvPr>
              <p:cNvSpPr txBox="1"/>
              <p:nvPr/>
            </p:nvSpPr>
            <p:spPr>
              <a:xfrm>
                <a:off x="5990956" y="1440984"/>
                <a:ext cx="5378078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de-DE" sz="2400" dirty="0"/>
                  <a:t>The TES is the absorber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de-DE" sz="2400" dirty="0">
                    <a:solidFill>
                      <a:schemeClr val="accent2"/>
                    </a:solidFill>
                  </a:rPr>
                  <a:t> C lower</a:t>
                </a:r>
                <a:endParaRPr lang="de-DE" sz="2400" dirty="0"/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ΔE</m:t>
                    </m:r>
                  </m:oMath>
                </a14:m>
                <a:r>
                  <a:rPr lang="de-DE" sz="2400" dirty="0">
                    <a:solidFill>
                      <a:schemeClr val="accent2"/>
                    </a:solidFill>
                  </a:rPr>
                  <a:t> is lower </a:t>
                </a:r>
                <a:r>
                  <a:rPr lang="de-DE" sz="2400" dirty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τ</m:t>
                        </m:r>
                      </m:e>
                      <m:sub>
                        <m:r>
                          <a:rPr lang="en-US" sz="2400" b="0" i="0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b>
                    </m:sSub>
                  </m:oMath>
                </a14:m>
                <a:r>
                  <a:rPr lang="de-DE" sz="2400" dirty="0">
                    <a:solidFill>
                      <a:schemeClr val="accent2"/>
                    </a:solidFill>
                  </a:rPr>
                  <a:t> also lower</a:t>
                </a:r>
                <a:endParaRPr lang="de-DE" sz="24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E1CFF38-8956-3ADA-9447-EAED9C7E2D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0956" y="1440984"/>
                <a:ext cx="5378078" cy="830997"/>
              </a:xfrm>
              <a:prstGeom prst="rect">
                <a:avLst/>
              </a:prstGeom>
              <a:blipFill>
                <a:blip r:embed="rId5"/>
                <a:stretch>
                  <a:fillRect l="-1814" t="-5109" b="-16058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4001048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5DFFFF-EFBF-0C04-A207-E360EACE59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FFB81A-5092-4D6E-1E90-777DAB4B0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Visible to IR photon TES detectors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CCAA5A-D95B-1836-6763-680D1C1FE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| Transition Edge Sensors: From First Principles to Applications in Particle Detection and Quantum Technologies | José Alejandro Rubiera Gimeno, 24.01.2025</a:t>
            </a:r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9C65BE3-59A8-3D0C-C2F7-3F0369DC9E82}"/>
                  </a:ext>
                </a:extLst>
              </p:cNvPr>
              <p:cNvSpPr txBox="1"/>
              <p:nvPr/>
            </p:nvSpPr>
            <p:spPr>
              <a:xfrm>
                <a:off x="623392" y="1268760"/>
                <a:ext cx="5378078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de-DE" sz="2400" dirty="0"/>
                  <a:t>The TES is the absorber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de-DE" sz="2400" dirty="0">
                    <a:solidFill>
                      <a:schemeClr val="accent2"/>
                    </a:solidFill>
                  </a:rPr>
                  <a:t> C lower</a:t>
                </a:r>
                <a:endParaRPr lang="de-DE" sz="2400" dirty="0"/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ΔE</m:t>
                    </m:r>
                  </m:oMath>
                </a14:m>
                <a:r>
                  <a:rPr lang="de-DE" sz="2400" dirty="0">
                    <a:solidFill>
                      <a:schemeClr val="accent2"/>
                    </a:solidFill>
                  </a:rPr>
                  <a:t> is lower </a:t>
                </a:r>
                <a:r>
                  <a:rPr lang="de-DE" sz="2400" dirty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τ</m:t>
                        </m:r>
                      </m:e>
                      <m:sub>
                        <m:r>
                          <a:rPr lang="en-US" sz="2400" b="0" i="0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b>
                    </m:sSub>
                  </m:oMath>
                </a14:m>
                <a:r>
                  <a:rPr lang="de-DE" sz="2400" dirty="0">
                    <a:solidFill>
                      <a:schemeClr val="accent2"/>
                    </a:solidFill>
                  </a:rPr>
                  <a:t> also lower</a:t>
                </a:r>
                <a:endParaRPr lang="de-DE" sz="24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9C65BE3-59A8-3D0C-C2F7-3F0369DC9E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392" y="1268760"/>
                <a:ext cx="5378078" cy="830997"/>
              </a:xfrm>
              <a:prstGeom prst="rect">
                <a:avLst/>
              </a:prstGeom>
              <a:blipFill>
                <a:blip r:embed="rId2"/>
                <a:stretch>
                  <a:fillRect l="-1701" t="-5147" b="-16912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2">
            <a:extLst>
              <a:ext uri="{FF2B5EF4-FFF2-40B4-BE49-F238E27FC236}">
                <a16:creationId xmlns:a16="http://schemas.microsoft.com/office/drawing/2014/main" id="{531CFA43-6E2D-2E7E-C7C6-D022D5904572}"/>
              </a:ext>
            </a:extLst>
          </p:cNvPr>
          <p:cNvGrpSpPr/>
          <p:nvPr/>
        </p:nvGrpSpPr>
        <p:grpSpPr>
          <a:xfrm>
            <a:off x="1199456" y="2276872"/>
            <a:ext cx="4135228" cy="4028066"/>
            <a:chOff x="963145" y="1482188"/>
            <a:chExt cx="4135228" cy="4028066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38B3549C-5B85-49F3-2C94-22F83468049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63145" y="1482188"/>
              <a:ext cx="4135228" cy="4028066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9B6234F-44D1-C316-2429-4D8EBF3D035A}"/>
                </a:ext>
              </a:extLst>
            </p:cNvPr>
            <p:cNvSpPr/>
            <p:nvPr/>
          </p:nvSpPr>
          <p:spPr>
            <a:xfrm>
              <a:off x="2780781" y="3274095"/>
              <a:ext cx="2117221" cy="161595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sz="1600" dirty="0" err="1">
                <a:solidFill>
                  <a:schemeClr val="tx1"/>
                </a:solidFill>
              </a:endParaRPr>
            </a:p>
          </p:txBody>
        </p:sp>
      </p:grpSp>
      <p:pic>
        <p:nvPicPr>
          <p:cNvPr id="14" name="Picture 13" descr="A graph of a pulse&#10;&#10;Description automatically generated">
            <a:extLst>
              <a:ext uri="{FF2B5EF4-FFF2-40B4-BE49-F238E27FC236}">
                <a16:creationId xmlns:a16="http://schemas.microsoft.com/office/drawing/2014/main" id="{208819FA-E316-26FA-6726-4F15A74A90F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040" y="1297603"/>
            <a:ext cx="4417719" cy="4262793"/>
          </a:xfrm>
          <a:prstGeom prst="rect">
            <a:avLst/>
          </a:prstGeom>
        </p:spPr>
      </p:pic>
      <p:sp>
        <p:nvSpPr>
          <p:cNvPr id="15" name="Arrow: Down 14">
            <a:extLst>
              <a:ext uri="{FF2B5EF4-FFF2-40B4-BE49-F238E27FC236}">
                <a16:creationId xmlns:a16="http://schemas.microsoft.com/office/drawing/2014/main" id="{4F921BD1-E469-C426-8FE5-FF210945871A}"/>
              </a:ext>
            </a:extLst>
          </p:cNvPr>
          <p:cNvSpPr/>
          <p:nvPr/>
        </p:nvSpPr>
        <p:spPr>
          <a:xfrm rot="15226977">
            <a:off x="5889695" y="3352063"/>
            <a:ext cx="270792" cy="874884"/>
          </a:xfrm>
          <a:prstGeom prst="down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DCD843B-5FCE-F4E2-A4E9-B265314C86C8}"/>
                  </a:ext>
                </a:extLst>
              </p:cNvPr>
              <p:cNvSpPr txBox="1"/>
              <p:nvPr/>
            </p:nvSpPr>
            <p:spPr>
              <a:xfrm>
                <a:off x="7139819" y="5517232"/>
                <a:ext cx="3060637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ΔE</m:t>
                    </m:r>
                    <m:r>
                      <a:rPr lang="en-US" sz="2400" b="0" i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 ~ 0.1 </m:t>
                    </m:r>
                    <m:r>
                      <m:rPr>
                        <m:sty m:val="p"/>
                      </m:rPr>
                      <a:rPr lang="en-US" sz="2400" b="0" i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eV</m:t>
                    </m:r>
                  </m:oMath>
                </a14:m>
                <a:r>
                  <a:rPr lang="de-DE" sz="2400" dirty="0">
                    <a:solidFill>
                      <a:schemeClr val="accent2"/>
                    </a:solidFill>
                  </a:rPr>
                  <a:t> </a:t>
                </a:r>
                <a:r>
                  <a:rPr lang="de-DE" sz="2400" dirty="0"/>
                  <a:t>and much faster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τ</m:t>
                        </m:r>
                      </m:e>
                      <m:sub>
                        <m:r>
                          <a:rPr lang="en-US" sz="2400" b="0" i="0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b>
                    </m:sSub>
                    <m:r>
                      <a:rPr lang="en-US" sz="2400" b="0" i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~ 1 </m:t>
                    </m:r>
                    <m:r>
                      <m:rPr>
                        <m:sty m:val="p"/>
                      </m:rPr>
                      <a:rPr lang="en-US" sz="2400" b="0" i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μs</m:t>
                    </m:r>
                  </m:oMath>
                </a14:m>
                <a:endParaRPr lang="de-DE" sz="24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DCD843B-5FCE-F4E2-A4E9-B265314C86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9819" y="5517232"/>
                <a:ext cx="3060637" cy="830997"/>
              </a:xfrm>
              <a:prstGeom prst="rect">
                <a:avLst/>
              </a:prstGeom>
              <a:blipFill>
                <a:blip r:embed="rId5"/>
                <a:stretch>
                  <a:fillRect l="-1992" t="-5147" b="-16912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B0C63481-78B5-29C4-4932-6B7BD00EBCE4}"/>
                  </a:ext>
                </a:extLst>
              </p:cNvPr>
              <p:cNvSpPr txBox="1"/>
              <p:nvPr/>
            </p:nvSpPr>
            <p:spPr>
              <a:xfrm>
                <a:off x="3017092" y="4415092"/>
                <a:ext cx="2117221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de-DE" sz="2400" dirty="0"/>
                  <a:t>1064nm pulse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E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=1.165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eV</m:t>
                      </m:r>
                    </m:oMath>
                  </m:oMathPara>
                </a14:m>
                <a:endParaRPr lang="de-DE" sz="2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B0C63481-78B5-29C4-4932-6B7BD00EBC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7092" y="4415092"/>
                <a:ext cx="2117221" cy="830997"/>
              </a:xfrm>
              <a:prstGeom prst="rect">
                <a:avLst/>
              </a:prstGeom>
              <a:blipFill>
                <a:blip r:embed="rId6"/>
                <a:stretch>
                  <a:fillRect l="-4611" t="-5109" r="-4035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DBE0A8B-91A7-5F74-9FAB-B098B11C3598}"/>
                  </a:ext>
                </a:extLst>
              </p:cNvPr>
              <p:cNvSpPr txBox="1"/>
              <p:nvPr/>
            </p:nvSpPr>
            <p:spPr>
              <a:xfrm>
                <a:off x="7248128" y="3434765"/>
                <a:ext cx="2117221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ΔE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=0.14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eV</m:t>
                      </m:r>
                    </m:oMath>
                  </m:oMathPara>
                </a14:m>
                <a:endParaRPr lang="de-DE" sz="24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DBE0A8B-91A7-5F74-9FAB-B098B11C35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8128" y="3434765"/>
                <a:ext cx="2117221" cy="46166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65227515-6277-808B-5BE7-2A06474FC2CD}"/>
              </a:ext>
            </a:extLst>
          </p:cNvPr>
          <p:cNvSpPr txBox="1"/>
          <p:nvPr/>
        </p:nvSpPr>
        <p:spPr>
          <a:xfrm>
            <a:off x="623392" y="6101904"/>
            <a:ext cx="609514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0" i="0" strike="noStrike" dirty="0">
                <a:effectLst/>
                <a:latin typeface="-apple-system"/>
              </a:rPr>
              <a:t>doi:10.3204/PUBDB-2024-07357</a:t>
            </a:r>
            <a:endParaRPr lang="en-DE" sz="1100" dirty="0"/>
          </a:p>
        </p:txBody>
      </p:sp>
    </p:spTree>
    <p:extLst>
      <p:ext uri="{BB962C8B-B14F-4D97-AF65-F5344CB8AC3E}">
        <p14:creationId xmlns:p14="http://schemas.microsoft.com/office/powerpoint/2010/main" val="114058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1D3BA4-489D-4914-4034-9526238633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9B8084-6223-CDA7-87E0-A75FE0F56A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Propagating photons to the detector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55AE49-3450-13E1-8D0A-C21E35759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| Transition Edge Sensors: From First Principles to Applications in Particle Detection and Quantum Technologies | José Alejandro Rubiera Gimeno, 24.01.2025</a:t>
            </a:r>
            <a:endParaRPr lang="en-US" noProof="0" dirty="0"/>
          </a:p>
        </p:txBody>
      </p:sp>
      <p:pic>
        <p:nvPicPr>
          <p:cNvPr id="6" name="20190925_152454.jpeg" descr="20190925_152454.jpeg">
            <a:extLst>
              <a:ext uri="{FF2B5EF4-FFF2-40B4-BE49-F238E27FC236}">
                <a16:creationId xmlns:a16="http://schemas.microsoft.com/office/drawing/2014/main" id="{3549AD63-0586-BC84-E0A9-A508E8219D6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6687" r="55943"/>
          <a:stretch>
            <a:fillRect/>
          </a:stretch>
        </p:blipFill>
        <p:spPr>
          <a:xfrm>
            <a:off x="764543" y="1313870"/>
            <a:ext cx="1768770" cy="4847007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ED8BE7F-C54A-B265-D399-876030CDE0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109" y="3029549"/>
            <a:ext cx="2399807" cy="319974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DBBB0F8-862B-EEF6-AF02-F2C3452149C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05" r="27288"/>
          <a:stretch/>
        </p:blipFill>
        <p:spPr>
          <a:xfrm>
            <a:off x="5417730" y="4376646"/>
            <a:ext cx="1768770" cy="1805451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7B05B35A-AFE2-9C96-423E-26C361350DA2}"/>
              </a:ext>
            </a:extLst>
          </p:cNvPr>
          <p:cNvSpPr/>
          <p:nvPr/>
        </p:nvSpPr>
        <p:spPr>
          <a:xfrm>
            <a:off x="5616268" y="4783531"/>
            <a:ext cx="333375" cy="27622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CD7A551-3044-380F-6DD5-4A797B917DA3}"/>
              </a:ext>
            </a:extLst>
          </p:cNvPr>
          <p:cNvSpPr/>
          <p:nvPr/>
        </p:nvSpPr>
        <p:spPr>
          <a:xfrm>
            <a:off x="3933526" y="5812775"/>
            <a:ext cx="404504" cy="28765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733736C-84C6-2856-E6EC-6E6078BE058F}"/>
              </a:ext>
            </a:extLst>
          </p:cNvPr>
          <p:cNvCxnSpPr>
            <a:cxnSpLocks/>
            <a:endCxn id="9" idx="3"/>
          </p:cNvCxnSpPr>
          <p:nvPr/>
        </p:nvCxnSpPr>
        <p:spPr>
          <a:xfrm flipH="1" flipV="1">
            <a:off x="5665090" y="5019304"/>
            <a:ext cx="1696224" cy="10680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71FF9E1-F865-B41D-8533-A325F1CD6761}"/>
              </a:ext>
            </a:extLst>
          </p:cNvPr>
          <p:cNvCxnSpPr>
            <a:cxnSpLocks/>
            <a:stCxn id="10" idx="1"/>
          </p:cNvCxnSpPr>
          <p:nvPr/>
        </p:nvCxnSpPr>
        <p:spPr>
          <a:xfrm flipV="1">
            <a:off x="3992764" y="4350735"/>
            <a:ext cx="1424966" cy="150416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B1AD873-51A5-D8F3-0150-D16D6028C516}"/>
              </a:ext>
            </a:extLst>
          </p:cNvPr>
          <p:cNvCxnSpPr>
            <a:cxnSpLocks/>
          </p:cNvCxnSpPr>
          <p:nvPr/>
        </p:nvCxnSpPr>
        <p:spPr>
          <a:xfrm flipH="1" flipV="1">
            <a:off x="4112751" y="6114829"/>
            <a:ext cx="1304979" cy="6469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B5C41EF9-B7C8-90AD-0CA8-394103A58A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1424" y="4471349"/>
            <a:ext cx="2154724" cy="1616043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0E9C0E5-C923-1F9C-904F-96096F7E202F}"/>
              </a:ext>
            </a:extLst>
          </p:cNvPr>
          <p:cNvCxnSpPr>
            <a:cxnSpLocks/>
          </p:cNvCxnSpPr>
          <p:nvPr/>
        </p:nvCxnSpPr>
        <p:spPr>
          <a:xfrm flipV="1">
            <a:off x="5749731" y="4469893"/>
            <a:ext cx="1611583" cy="30441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53E0BF25-965F-B8EC-4B75-32868AF2D155}"/>
              </a:ext>
            </a:extLst>
          </p:cNvPr>
          <p:cNvSpPr txBox="1"/>
          <p:nvPr/>
        </p:nvSpPr>
        <p:spPr>
          <a:xfrm>
            <a:off x="3866483" y="879808"/>
            <a:ext cx="537807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Use of an optical fiber to transmit photons to the TES</a:t>
            </a:r>
            <a:endParaRPr lang="de-DE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7D3A969A-31C1-7A69-ED23-1A1811D7EE6D}"/>
                  </a:ext>
                </a:extLst>
              </p:cNvPr>
              <p:cNvSpPr/>
              <p:nvPr/>
            </p:nvSpPr>
            <p:spPr>
              <a:xfrm>
                <a:off x="9766036" y="4473369"/>
                <a:ext cx="2017976" cy="132343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dirty="0"/>
                  <a:t>Optimized for </a:t>
                </a:r>
                <a14:m>
                  <m:oMath xmlns:m="http://schemas.openxmlformats.org/officeDocument/2006/math">
                    <m:r>
                      <a:rPr lang="en-US" sz="2000" i="0" dirty="0" smtClean="0">
                        <a:latin typeface="Cambria Math" panose="02040503050406030204" pitchFamily="18" charset="0"/>
                      </a:rPr>
                      <m:t>1064</m:t>
                    </m:r>
                    <m:r>
                      <a:rPr lang="en-US" sz="2000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i="0" dirty="0" smtClean="0">
                        <a:latin typeface="Cambria Math" panose="02040503050406030204" pitchFamily="18" charset="0"/>
                      </a:rPr>
                      <m:t>nm</m:t>
                    </m:r>
                  </m:oMath>
                </a14:m>
                <a:r>
                  <a:rPr lang="en-US" sz="2000" dirty="0"/>
                  <a:t> photon</a:t>
                </a:r>
                <a:r>
                  <a:rPr lang="en-US" sz="2000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dirty="0">
                        <a:latin typeface="Cambria Math" panose="02040503050406030204" pitchFamily="18" charset="0"/>
                      </a:rPr>
                      <m:t>E</m:t>
                    </m:r>
                    <m:r>
                      <a:rPr lang="en-US" sz="2000" dirty="0">
                        <a:latin typeface="Cambria Math" panose="02040503050406030204" pitchFamily="18" charset="0"/>
                      </a:rPr>
                      <m:t>≈1.2 </m:t>
                    </m:r>
                    <m:r>
                      <m:rPr>
                        <m:sty m:val="p"/>
                      </m:rPr>
                      <a:rPr lang="en-US" sz="2000" dirty="0">
                        <a:latin typeface="Cambria Math" panose="02040503050406030204" pitchFamily="18" charset="0"/>
                      </a:rPr>
                      <m:t>eV</m:t>
                    </m:r>
                  </m:oMath>
                </a14:m>
                <a:r>
                  <a:rPr lang="en-US" sz="2000" dirty="0"/>
                  <a:t> with an optical stack</a:t>
                </a:r>
              </a:p>
            </p:txBody>
          </p:sp>
        </mc:Choice>
        <mc:Fallback xmlns="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7D3A969A-31C1-7A69-ED23-1A1811D7EE6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66036" y="4473369"/>
                <a:ext cx="2017976" cy="1323439"/>
              </a:xfrm>
              <a:prstGeom prst="rect">
                <a:avLst/>
              </a:prstGeom>
              <a:blipFill>
                <a:blip r:embed="rId10"/>
                <a:stretch>
                  <a:fillRect l="-3021" t="-2304" r="-2417" b="-7834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367A1D3-3477-B5B9-52E5-9467532F1184}"/>
                  </a:ext>
                </a:extLst>
              </p:cNvPr>
              <p:cNvSpPr/>
              <p:nvPr/>
            </p:nvSpPr>
            <p:spPr>
              <a:xfrm>
                <a:off x="5665090" y="3107827"/>
                <a:ext cx="5880032" cy="10156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dirty="0"/>
                  <a:t>A tungsten microchip (</a:t>
                </a:r>
                <a14:m>
                  <m:oMath xmlns:m="http://schemas.openxmlformats.org/officeDocument/2006/math">
                    <m:r>
                      <a:rPr lang="en-US" sz="2000">
                        <a:latin typeface="Cambria Math" panose="02040503050406030204" pitchFamily="18" charset="0"/>
                      </a:rPr>
                      <m:t>25 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μm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×25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μm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×20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nm</m:t>
                    </m:r>
                  </m:oMath>
                </a14:m>
                <a:r>
                  <a:rPr lang="en-US" sz="2000" dirty="0"/>
                  <a:t>)  provided by NIST and SQUID and packaging PTB stabilized in the transition region (~ 140 </a:t>
                </a:r>
                <a:r>
                  <a:rPr lang="en-US" sz="2000" dirty="0" err="1"/>
                  <a:t>mK</a:t>
                </a:r>
                <a:r>
                  <a:rPr lang="en-US" sz="2000" dirty="0"/>
                  <a:t>)</a:t>
                </a:r>
                <a:endParaRPr lang="de-DE" sz="2000" dirty="0"/>
              </a:p>
            </p:txBody>
          </p:sp>
        </mc:Choice>
        <mc:Fallback xmlns="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367A1D3-3477-B5B9-52E5-9467532F118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5090" y="3107827"/>
                <a:ext cx="5880032" cy="1015663"/>
              </a:xfrm>
              <a:prstGeom prst="rect">
                <a:avLst/>
              </a:prstGeom>
              <a:blipFill>
                <a:blip r:embed="rId11"/>
                <a:stretch>
                  <a:fillRect l="-1036" t="-3012" r="-829" b="-10843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83206A47-989B-382E-76DD-1FA9687FC1D9}"/>
                  </a:ext>
                </a:extLst>
              </p14:cNvPr>
              <p14:cNvContentPartPr/>
              <p14:nvPr/>
            </p14:nvContentPartPr>
            <p14:xfrm>
              <a:off x="1565373" y="1175453"/>
              <a:ext cx="2048400" cy="1636920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83206A47-989B-382E-76DD-1FA9687FC1D9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1546293" y="1156369"/>
                <a:ext cx="2086200" cy="167472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F62F558A-3FDA-A5C0-481F-AF29FFA15D1C}"/>
                  </a:ext>
                </a:extLst>
              </p14:cNvPr>
              <p14:cNvContentPartPr/>
              <p14:nvPr/>
            </p14:nvContentPartPr>
            <p14:xfrm>
              <a:off x="3543573" y="1170773"/>
              <a:ext cx="83880" cy="6408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F62F558A-3FDA-A5C0-481F-AF29FFA15D1C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3524493" y="1151693"/>
                <a:ext cx="121680" cy="101880"/>
              </a:xfrm>
              <a:prstGeom prst="rect">
                <a:avLst/>
              </a:prstGeom>
            </p:spPr>
          </p:pic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C8BDF90D-5473-F90E-9B00-503D88D3945C}"/>
              </a:ext>
            </a:extLst>
          </p:cNvPr>
          <p:cNvSpPr txBox="1"/>
          <p:nvPr/>
        </p:nvSpPr>
        <p:spPr>
          <a:xfrm>
            <a:off x="764543" y="6190530"/>
            <a:ext cx="190375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latin typeface="-apple-system"/>
              </a:rPr>
              <a:t>* TES setup at DESY</a:t>
            </a:r>
            <a:endParaRPr lang="en-DE" sz="1100" dirty="0"/>
          </a:p>
        </p:txBody>
      </p:sp>
    </p:spTree>
    <p:extLst>
      <p:ext uri="{BB962C8B-B14F-4D97-AF65-F5344CB8AC3E}">
        <p14:creationId xmlns:p14="http://schemas.microsoft.com/office/powerpoint/2010/main" val="265525543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7A1D3-91F2-A0DC-0E16-52E204F22B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Propagating photons to the detector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3570D5-71EE-8A35-CB66-05E7E84523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| Transition Edge Sensors: From First Principles to Applications in Particle Detection and Quantum Technologies | José Alejandro Rubiera Gimeno, 24.01.2025</a:t>
            </a:r>
            <a:endParaRPr lang="en-US" noProof="0" dirty="0"/>
          </a:p>
        </p:txBody>
      </p:sp>
      <p:pic>
        <p:nvPicPr>
          <p:cNvPr id="6" name="20190925_152454.jpeg" descr="20190925_152454.jpeg">
            <a:extLst>
              <a:ext uri="{FF2B5EF4-FFF2-40B4-BE49-F238E27FC236}">
                <a16:creationId xmlns:a16="http://schemas.microsoft.com/office/drawing/2014/main" id="{F1EF7C4B-6409-21B2-DBE1-3EF9479F325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6687" r="55943"/>
          <a:stretch>
            <a:fillRect/>
          </a:stretch>
        </p:blipFill>
        <p:spPr>
          <a:xfrm>
            <a:off x="764543" y="1313870"/>
            <a:ext cx="1768770" cy="4847007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E2443F8-7E09-63F6-5A58-E2DFB50D8AF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109" y="3029549"/>
            <a:ext cx="2399807" cy="319974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95AA52C-A2D0-8A80-767A-6827E6364CB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05" r="27288"/>
          <a:stretch/>
        </p:blipFill>
        <p:spPr>
          <a:xfrm>
            <a:off x="5417730" y="4376646"/>
            <a:ext cx="1768770" cy="1805451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81954283-F853-3926-A2DD-B403C9E2E1AE}"/>
              </a:ext>
            </a:extLst>
          </p:cNvPr>
          <p:cNvSpPr/>
          <p:nvPr/>
        </p:nvSpPr>
        <p:spPr>
          <a:xfrm>
            <a:off x="5616268" y="4783531"/>
            <a:ext cx="333375" cy="27622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08C989A-ECE0-048C-42DC-373322B316D0}"/>
              </a:ext>
            </a:extLst>
          </p:cNvPr>
          <p:cNvSpPr/>
          <p:nvPr/>
        </p:nvSpPr>
        <p:spPr>
          <a:xfrm>
            <a:off x="3933526" y="5812775"/>
            <a:ext cx="404504" cy="28765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C71C5D7-6D5A-A5FF-16A7-B027AF94A296}"/>
              </a:ext>
            </a:extLst>
          </p:cNvPr>
          <p:cNvCxnSpPr>
            <a:cxnSpLocks/>
            <a:endCxn id="9" idx="3"/>
          </p:cNvCxnSpPr>
          <p:nvPr/>
        </p:nvCxnSpPr>
        <p:spPr>
          <a:xfrm flipH="1" flipV="1">
            <a:off x="5665090" y="5019304"/>
            <a:ext cx="1696224" cy="10680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5904C5B-5C33-A3CE-82F7-AFA1522EC098}"/>
              </a:ext>
            </a:extLst>
          </p:cNvPr>
          <p:cNvCxnSpPr>
            <a:cxnSpLocks/>
            <a:stCxn id="10" idx="1"/>
          </p:cNvCxnSpPr>
          <p:nvPr/>
        </p:nvCxnSpPr>
        <p:spPr>
          <a:xfrm flipV="1">
            <a:off x="3992764" y="4350735"/>
            <a:ext cx="1424966" cy="150416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6B448F8-521D-A940-E891-5FB771712CE6}"/>
              </a:ext>
            </a:extLst>
          </p:cNvPr>
          <p:cNvCxnSpPr>
            <a:cxnSpLocks/>
          </p:cNvCxnSpPr>
          <p:nvPr/>
        </p:nvCxnSpPr>
        <p:spPr>
          <a:xfrm flipH="1" flipV="1">
            <a:off x="4112751" y="6114829"/>
            <a:ext cx="1304979" cy="6469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BA22530D-ECF7-F101-B7E2-A1A2DDD8592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1424" y="4471349"/>
            <a:ext cx="2154724" cy="1616043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F39C6D8-8566-42A5-0BD2-4A2591AA3BC9}"/>
              </a:ext>
            </a:extLst>
          </p:cNvPr>
          <p:cNvCxnSpPr>
            <a:cxnSpLocks/>
          </p:cNvCxnSpPr>
          <p:nvPr/>
        </p:nvCxnSpPr>
        <p:spPr>
          <a:xfrm flipV="1">
            <a:off x="5749731" y="4469893"/>
            <a:ext cx="1611583" cy="30441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5BA69D62-FAE3-50D8-632B-1F78D4A88A3D}"/>
                  </a:ext>
                </a:extLst>
              </p14:cNvPr>
              <p14:cNvContentPartPr/>
              <p14:nvPr/>
            </p14:nvContentPartPr>
            <p14:xfrm>
              <a:off x="1565373" y="1175453"/>
              <a:ext cx="2048400" cy="1636920"/>
            </p14:xfrm>
          </p:contentPart>
        </mc:Choice>
        <mc:Fallback xmlns=""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5BA69D62-FAE3-50D8-632B-1F78D4A88A3D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546293" y="1156369"/>
                <a:ext cx="2086200" cy="167472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627C5D24-D5B1-B679-6527-A5CDC4675BBB}"/>
                  </a:ext>
                </a:extLst>
              </p14:cNvPr>
              <p14:cNvContentPartPr/>
              <p14:nvPr/>
            </p14:nvContentPartPr>
            <p14:xfrm>
              <a:off x="3543573" y="1170773"/>
              <a:ext cx="83880" cy="64080"/>
            </p14:xfrm>
          </p:contentPart>
        </mc:Choice>
        <mc:Fallback xmlns=""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627C5D24-D5B1-B679-6527-A5CDC4675BBB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524493" y="1151693"/>
                <a:ext cx="121680" cy="101880"/>
              </a:xfrm>
              <a:prstGeom prst="rect">
                <a:avLst/>
              </a:prstGeom>
            </p:spPr>
          </p:pic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7D569A5E-8A1A-6DF7-09F5-8DA591FD6EC9}"/>
              </a:ext>
            </a:extLst>
          </p:cNvPr>
          <p:cNvSpPr txBox="1"/>
          <p:nvPr/>
        </p:nvSpPr>
        <p:spPr>
          <a:xfrm>
            <a:off x="3866483" y="879808"/>
            <a:ext cx="537807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Use of an optical fiber to transmit photons to the TES</a:t>
            </a:r>
            <a:endParaRPr lang="de-DE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A9098895-F858-693A-DF73-199F8A92ADD1}"/>
                  </a:ext>
                </a:extLst>
              </p:cNvPr>
              <p:cNvSpPr/>
              <p:nvPr/>
            </p:nvSpPr>
            <p:spPr>
              <a:xfrm>
                <a:off x="9766036" y="4473369"/>
                <a:ext cx="2017976" cy="132343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dirty="0"/>
                  <a:t>Optimized for </a:t>
                </a:r>
                <a14:m>
                  <m:oMath xmlns:m="http://schemas.openxmlformats.org/officeDocument/2006/math">
                    <m:r>
                      <a:rPr lang="en-US" sz="2000" i="0" dirty="0" smtClean="0">
                        <a:latin typeface="Cambria Math" panose="02040503050406030204" pitchFamily="18" charset="0"/>
                      </a:rPr>
                      <m:t>1064</m:t>
                    </m:r>
                    <m:r>
                      <a:rPr lang="en-US" sz="2000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i="0" dirty="0" smtClean="0">
                        <a:latin typeface="Cambria Math" panose="02040503050406030204" pitchFamily="18" charset="0"/>
                      </a:rPr>
                      <m:t>nm</m:t>
                    </m:r>
                  </m:oMath>
                </a14:m>
                <a:r>
                  <a:rPr lang="en-US" sz="2000" dirty="0"/>
                  <a:t> photon</a:t>
                </a:r>
                <a:r>
                  <a:rPr lang="en-US" sz="2000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dirty="0">
                        <a:latin typeface="Cambria Math" panose="02040503050406030204" pitchFamily="18" charset="0"/>
                      </a:rPr>
                      <m:t>E</m:t>
                    </m:r>
                    <m:r>
                      <a:rPr lang="en-US" sz="2000" dirty="0">
                        <a:latin typeface="Cambria Math" panose="02040503050406030204" pitchFamily="18" charset="0"/>
                      </a:rPr>
                      <m:t>≈1.2 </m:t>
                    </m:r>
                    <m:r>
                      <m:rPr>
                        <m:sty m:val="p"/>
                      </m:rPr>
                      <a:rPr lang="en-US" sz="2000" dirty="0">
                        <a:latin typeface="Cambria Math" panose="02040503050406030204" pitchFamily="18" charset="0"/>
                      </a:rPr>
                      <m:t>eV</m:t>
                    </m:r>
                  </m:oMath>
                </a14:m>
                <a:r>
                  <a:rPr lang="en-US" sz="2000" dirty="0"/>
                  <a:t> with an optical stack</a:t>
                </a:r>
              </a:p>
            </p:txBody>
          </p:sp>
        </mc:Choice>
        <mc:Fallback xmlns="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A9098895-F858-693A-DF73-199F8A92ADD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66036" y="4473369"/>
                <a:ext cx="2017976" cy="1323439"/>
              </a:xfrm>
              <a:prstGeom prst="rect">
                <a:avLst/>
              </a:prstGeom>
              <a:blipFill>
                <a:blip r:embed="rId11"/>
                <a:stretch>
                  <a:fillRect l="-3021" t="-2304" r="-2417" b="-7834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9B73D779-8924-FDA2-4930-938FD55C9BE4}"/>
                  </a:ext>
                </a:extLst>
              </p:cNvPr>
              <p:cNvSpPr/>
              <p:nvPr/>
            </p:nvSpPr>
            <p:spPr>
              <a:xfrm>
                <a:off x="5665090" y="3107827"/>
                <a:ext cx="5880032" cy="10156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dirty="0"/>
                  <a:t>A tungsten microchip (</a:t>
                </a:r>
                <a14:m>
                  <m:oMath xmlns:m="http://schemas.openxmlformats.org/officeDocument/2006/math">
                    <m:r>
                      <a:rPr lang="en-US" sz="2000">
                        <a:latin typeface="Cambria Math" panose="02040503050406030204" pitchFamily="18" charset="0"/>
                      </a:rPr>
                      <m:t>25 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μm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×25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μm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×20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nm</m:t>
                    </m:r>
                  </m:oMath>
                </a14:m>
                <a:r>
                  <a:rPr lang="en-US" sz="2000" dirty="0"/>
                  <a:t>)  provided by NIST and SQUID and packaging PTB stabilized in the transition region (~ 140 </a:t>
                </a:r>
                <a:r>
                  <a:rPr lang="en-US" sz="2000" dirty="0" err="1"/>
                  <a:t>mK</a:t>
                </a:r>
                <a:r>
                  <a:rPr lang="en-US" sz="2000" dirty="0"/>
                  <a:t>)</a:t>
                </a:r>
                <a:endParaRPr lang="de-DE" sz="2000" dirty="0"/>
              </a:p>
            </p:txBody>
          </p:sp>
        </mc:Choice>
        <mc:Fallback xmlns="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9B73D779-8924-FDA2-4930-938FD55C9BE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5090" y="3107827"/>
                <a:ext cx="5880032" cy="1015663"/>
              </a:xfrm>
              <a:prstGeom prst="rect">
                <a:avLst/>
              </a:prstGeom>
              <a:blipFill>
                <a:blip r:embed="rId12"/>
                <a:stretch>
                  <a:fillRect l="-1036" t="-3012" r="-829" b="-10843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1BF3D123-6044-B61D-D867-8A22CF4180C3}"/>
              </a:ext>
            </a:extLst>
          </p:cNvPr>
          <p:cNvSpPr txBox="1"/>
          <p:nvPr/>
        </p:nvSpPr>
        <p:spPr>
          <a:xfrm>
            <a:off x="5694130" y="2182360"/>
            <a:ext cx="590752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accent2"/>
                </a:solidFill>
              </a:rPr>
              <a:t>TES at DESY for the ALPS II experiment</a:t>
            </a:r>
            <a:endParaRPr lang="de-DE" sz="2400" dirty="0">
              <a:solidFill>
                <a:schemeClr val="accent2"/>
              </a:solidFill>
            </a:endParaRP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68F42AE9-751A-A586-267A-A496DB051DC0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516148" y="2662653"/>
            <a:ext cx="1911309" cy="2159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lIns="254000" tIns="0" rIns="127000" bIns="6350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buSzTx/>
              <a:defRPr kumimoji="0" sz="180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Arial"/>
                <a:sym typeface="Wingdings" charset="2"/>
              </a:defRPr>
            </a:pPr>
            <a:r>
              <a:rPr lang="en-US" altLang="en-US" sz="105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Helvetica" pitchFamily="2" charset="0"/>
                <a:sym typeface="Wingdings"/>
              </a:rPr>
              <a:t>doi:10.22323/1.449.0567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C51F1E6-3A58-966C-F055-B59E5DE5EDCD}"/>
              </a:ext>
            </a:extLst>
          </p:cNvPr>
          <p:cNvSpPr txBox="1"/>
          <p:nvPr/>
        </p:nvSpPr>
        <p:spPr>
          <a:xfrm>
            <a:off x="764543" y="6190530"/>
            <a:ext cx="190375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latin typeface="-apple-system"/>
              </a:rPr>
              <a:t>* TES setup at DESY</a:t>
            </a:r>
            <a:endParaRPr lang="en-DE" sz="1100" dirty="0"/>
          </a:p>
        </p:txBody>
      </p:sp>
    </p:spTree>
    <p:extLst>
      <p:ext uri="{BB962C8B-B14F-4D97-AF65-F5344CB8AC3E}">
        <p14:creationId xmlns:p14="http://schemas.microsoft.com/office/powerpoint/2010/main" val="185334628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C1251D-6358-0167-D0FC-205FADD3E1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E829FB-930A-C8E7-338B-8B00A0516C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in the TES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1FDB5A-EAC6-7B89-A7B2-CADADE64D3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| Transition Edge Sensors: From First Principles to Applications in Particle Detection and Quantum Technologies | José Alejandro Rubiera Gimeno, 24.01.2025</a:t>
            </a:r>
            <a:endParaRPr lang="en-US" noProof="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29699D7-0626-20AD-25DA-8C83FA3F5D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30511" y="1133604"/>
            <a:ext cx="2633441" cy="5044787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82C4E0F-6016-BD93-12FE-88A5566A2DD4}"/>
              </a:ext>
            </a:extLst>
          </p:cNvPr>
          <p:cNvSpPr txBox="1">
            <a:spLocks/>
          </p:cNvSpPr>
          <p:nvPr/>
        </p:nvSpPr>
        <p:spPr>
          <a:xfrm>
            <a:off x="9480376" y="6274168"/>
            <a:ext cx="2818316" cy="210856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000" dirty="0"/>
              <a:t>Schematic adapted from Katharina-Sophie </a:t>
            </a:r>
            <a:r>
              <a:rPr lang="en-US" sz="1000" dirty="0" err="1"/>
              <a:t>Isleif</a:t>
            </a:r>
            <a:r>
              <a:rPr lang="en-US" sz="1000" dirty="0"/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ontent Placeholder 2">
                <a:extLst>
                  <a:ext uri="{FF2B5EF4-FFF2-40B4-BE49-F238E27FC236}">
                    <a16:creationId xmlns:a16="http://schemas.microsoft.com/office/drawing/2014/main" id="{F20D839D-CAF0-56AD-67EC-F2A75A8B995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63352" y="1229381"/>
                <a:ext cx="2808851" cy="5044787"/>
              </a:xfrm>
              <a:prstGeom prst="rect">
                <a:avLst/>
              </a:prstGeom>
            </p:spPr>
            <p:txBody>
              <a:bodyPr>
                <a:normAutofit fontScale="92500"/>
              </a:bodyPr>
              <a:lstStyle>
                <a:lvl1pPr marL="361950" indent="-361950" algn="l" defTabSz="914400" rtl="0" eaLnBrk="1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  <a:tabLst>
                    <a:tab pos="361950" algn="l"/>
                  </a:tabLst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28650" indent="-2667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95350" indent="-2667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2050" indent="-2667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38275" indent="-276225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dirty="0">
                    <a:solidFill>
                      <a:schemeClr val="accent2"/>
                    </a:solidFill>
                  </a:rPr>
                  <a:t>Fiber disconnected from the TES.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dirty="0"/>
                  <a:t>The recorded rate of events in the order is usually below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r>
                      <a:rPr lang="en-US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i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cps</m:t>
                    </m:r>
                  </m:oMath>
                </a14:m>
                <a:r>
                  <a:rPr lang="en-US" dirty="0">
                    <a:solidFill>
                      <a:schemeClr val="accent2"/>
                    </a:solidFill>
                  </a:rPr>
                  <a:t>  </a:t>
                </a:r>
                <a:r>
                  <a:rPr lang="en-US" dirty="0"/>
                  <a:t>(depends on the trigger)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dirty="0"/>
                  <a:t>Origin associated to radioactivity and cosmic rays. </a:t>
                </a:r>
                <a:endParaRPr lang="en-US" sz="1400" dirty="0"/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dirty="0"/>
                  <a:t>TES response different than photon pulses. Allows pulse shape discrimination and machine learning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dirty="0"/>
                  <a:t>e.g. [1]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&lt;</m:t>
                        </m:r>
                        <m:r>
                          <a:rPr lang="en-US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  <m:r>
                      <a:rPr lang="en-US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i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cps</m:t>
                    </m:r>
                    <m:r>
                      <a:rPr lang="en-US" b="0" i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 @ 1064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nm</m:t>
                    </m:r>
                  </m:oMath>
                </a14:m>
                <a:r>
                  <a:rPr lang="en-US" dirty="0">
                    <a:solidFill>
                      <a:schemeClr val="accent2"/>
                    </a:solidFill>
                  </a:rPr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24" name="Content Placeholder 2">
                <a:extLst>
                  <a:ext uri="{FF2B5EF4-FFF2-40B4-BE49-F238E27FC236}">
                    <a16:creationId xmlns:a16="http://schemas.microsoft.com/office/drawing/2014/main" id="{F20D839D-CAF0-56AD-67EC-F2A75A8B99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352" y="1229381"/>
                <a:ext cx="2808851" cy="5044787"/>
              </a:xfrm>
              <a:prstGeom prst="rect">
                <a:avLst/>
              </a:prstGeom>
              <a:blipFill>
                <a:blip r:embed="rId4"/>
                <a:stretch>
                  <a:fillRect l="-1302" t="-363" r="-1518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ectangle 25">
            <a:extLst>
              <a:ext uri="{FF2B5EF4-FFF2-40B4-BE49-F238E27FC236}">
                <a16:creationId xmlns:a16="http://schemas.microsoft.com/office/drawing/2014/main" id="{2268AC39-0FD8-A091-A075-253288179828}"/>
              </a:ext>
            </a:extLst>
          </p:cNvPr>
          <p:cNvSpPr/>
          <p:nvPr/>
        </p:nvSpPr>
        <p:spPr>
          <a:xfrm>
            <a:off x="9079183" y="216601"/>
            <a:ext cx="27048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rgbClr val="333333"/>
                </a:solidFill>
                <a:latin typeface="Arial" panose="020B0604020202020204" pitchFamily="34" charset="0"/>
              </a:rPr>
              <a:t>[1] doi:10.22323/1.398.0801</a:t>
            </a:r>
            <a:endParaRPr lang="de-DE" sz="1000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r>
              <a:rPr lang="en-US" sz="1000" dirty="0">
                <a:solidFill>
                  <a:srgbClr val="333333"/>
                </a:solidFill>
                <a:latin typeface="Arial" panose="020B0604020202020204" pitchFamily="34" charset="0"/>
              </a:rPr>
              <a:t>[2] doi:10.3204/PUBDB-2024-07357</a:t>
            </a:r>
          </a:p>
          <a:p>
            <a:endParaRPr lang="en-US" sz="800" dirty="0">
              <a:solidFill>
                <a:srgbClr val="333333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14648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D7BCFD-E044-F37A-C404-3E7E2FE2AB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AEF921-AA71-6AEE-74BC-31BBBE3752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in the TES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38C699-AA7D-6283-3E6D-D254D44B1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| Transition Edge Sensors: From First Principles to Applications in Particle Detection and Quantum Technologies | José Alejandro Rubiera Gimeno, 24.01.2025</a:t>
            </a:r>
            <a:endParaRPr lang="en-US" noProof="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B313209-F872-1E08-AA7F-58D47CA2A4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30511" y="1133604"/>
            <a:ext cx="2633441" cy="5044787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E539910-353F-3E63-C540-FDD34EBB1755}"/>
              </a:ext>
            </a:extLst>
          </p:cNvPr>
          <p:cNvSpPr txBox="1">
            <a:spLocks/>
          </p:cNvSpPr>
          <p:nvPr/>
        </p:nvSpPr>
        <p:spPr>
          <a:xfrm>
            <a:off x="9480376" y="6274168"/>
            <a:ext cx="2818316" cy="210856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000" dirty="0"/>
              <a:t>Schematic adapted from Katharina-Sophie </a:t>
            </a:r>
            <a:r>
              <a:rPr lang="en-US" sz="1000" dirty="0" err="1"/>
              <a:t>Isleif</a:t>
            </a:r>
            <a:r>
              <a:rPr lang="en-US" sz="1000" dirty="0"/>
              <a:t>.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643E783-64C3-BD45-D878-36242FA4E8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79183" y="1171827"/>
            <a:ext cx="2633441" cy="500656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ontent Placeholder 2">
                <a:extLst>
                  <a:ext uri="{FF2B5EF4-FFF2-40B4-BE49-F238E27FC236}">
                    <a16:creationId xmlns:a16="http://schemas.microsoft.com/office/drawing/2014/main" id="{33C8F4DF-0772-F776-107A-C3875097898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63352" y="1229381"/>
                <a:ext cx="2808851" cy="5044787"/>
              </a:xfrm>
              <a:prstGeom prst="rect">
                <a:avLst/>
              </a:prstGeom>
            </p:spPr>
            <p:txBody>
              <a:bodyPr>
                <a:normAutofit fontScale="92500"/>
              </a:bodyPr>
              <a:lstStyle>
                <a:lvl1pPr marL="361950" indent="-361950" algn="l" defTabSz="914400" rtl="0" eaLnBrk="1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  <a:tabLst>
                    <a:tab pos="361950" algn="l"/>
                  </a:tabLst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28650" indent="-2667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95350" indent="-2667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2050" indent="-2667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38275" indent="-276225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dirty="0">
                    <a:solidFill>
                      <a:schemeClr val="accent2"/>
                    </a:solidFill>
                  </a:rPr>
                  <a:t>Fiber disconnected from the TES.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dirty="0"/>
                  <a:t>The recorded rate of events in the order is usually below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r>
                      <a:rPr lang="en-US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i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cps</m:t>
                    </m:r>
                  </m:oMath>
                </a14:m>
                <a:r>
                  <a:rPr lang="en-US" dirty="0">
                    <a:solidFill>
                      <a:schemeClr val="accent2"/>
                    </a:solidFill>
                  </a:rPr>
                  <a:t>  </a:t>
                </a:r>
                <a:r>
                  <a:rPr lang="en-US" dirty="0"/>
                  <a:t>(depends on the trigger)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dirty="0"/>
                  <a:t>Origin associated to radioactivity and cosmic rays. </a:t>
                </a:r>
                <a:endParaRPr lang="en-US" sz="1400" dirty="0"/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dirty="0"/>
                  <a:t>TES response different than photon pulses. Allows pulse shape discrimination and machine learning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dirty="0"/>
                  <a:t>e.g. [1]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&lt;</m:t>
                        </m:r>
                        <m:r>
                          <a:rPr lang="en-US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  <m:r>
                      <a:rPr lang="en-US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i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cps</m:t>
                    </m:r>
                    <m:r>
                      <a:rPr lang="en-US" b="0" i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 @ 1064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nm</m:t>
                    </m:r>
                  </m:oMath>
                </a14:m>
                <a:r>
                  <a:rPr lang="en-US" dirty="0">
                    <a:solidFill>
                      <a:schemeClr val="accent2"/>
                    </a:solidFill>
                  </a:rPr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24" name="Content Placeholder 2">
                <a:extLst>
                  <a:ext uri="{FF2B5EF4-FFF2-40B4-BE49-F238E27FC236}">
                    <a16:creationId xmlns:a16="http://schemas.microsoft.com/office/drawing/2014/main" id="{F20D839D-CAF0-56AD-67EC-F2A75A8B99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352" y="1229381"/>
                <a:ext cx="2808851" cy="5044787"/>
              </a:xfrm>
              <a:prstGeom prst="rect">
                <a:avLst/>
              </a:prstGeom>
              <a:blipFill>
                <a:blip r:embed="rId4"/>
                <a:stretch>
                  <a:fillRect l="-1302" t="-363" r="-1518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ectangle 25">
            <a:extLst>
              <a:ext uri="{FF2B5EF4-FFF2-40B4-BE49-F238E27FC236}">
                <a16:creationId xmlns:a16="http://schemas.microsoft.com/office/drawing/2014/main" id="{E866B819-C390-A270-ABEB-C3262868F086}"/>
              </a:ext>
            </a:extLst>
          </p:cNvPr>
          <p:cNvSpPr/>
          <p:nvPr/>
        </p:nvSpPr>
        <p:spPr>
          <a:xfrm>
            <a:off x="9079183" y="216601"/>
            <a:ext cx="27048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rgbClr val="333333"/>
                </a:solidFill>
                <a:latin typeface="Arial" panose="020B0604020202020204" pitchFamily="34" charset="0"/>
              </a:rPr>
              <a:t>[1] doi:10.22323/1.398.0801</a:t>
            </a:r>
            <a:endParaRPr lang="de-DE" sz="1000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r>
              <a:rPr lang="en-US" sz="1000" dirty="0">
                <a:solidFill>
                  <a:srgbClr val="333333"/>
                </a:solidFill>
                <a:latin typeface="Arial" panose="020B0604020202020204" pitchFamily="34" charset="0"/>
              </a:rPr>
              <a:t>[2] doi:10.3204/PUBDB-2024-07357</a:t>
            </a:r>
          </a:p>
          <a:p>
            <a:endParaRPr lang="en-US" sz="800" dirty="0">
              <a:solidFill>
                <a:srgbClr val="333333"/>
              </a:solidFill>
              <a:latin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ontent Placeholder 2">
                <a:extLst>
                  <a:ext uri="{FF2B5EF4-FFF2-40B4-BE49-F238E27FC236}">
                    <a16:creationId xmlns:a16="http://schemas.microsoft.com/office/drawing/2014/main" id="{0A946308-DBBD-2981-197A-A24E7B684AA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198863" y="1229380"/>
                <a:ext cx="2808851" cy="5044787"/>
              </a:xfrm>
              <a:prstGeom prst="rect">
                <a:avLst/>
              </a:prstGeom>
            </p:spPr>
            <p:txBody>
              <a:bodyPr>
                <a:normAutofit fontScale="92500" lnSpcReduction="10000"/>
              </a:bodyPr>
              <a:lstStyle>
                <a:lvl1pPr marL="361950" indent="-361950" algn="l" defTabSz="914400" rtl="0" eaLnBrk="1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  <a:tabLst>
                    <a:tab pos="361950" algn="l"/>
                  </a:tabLst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28650" indent="-2667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95350" indent="-2667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2050" indent="-2667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38275" indent="-276225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dirty="0">
                    <a:solidFill>
                      <a:schemeClr val="accent2"/>
                    </a:solidFill>
                  </a:rPr>
                  <a:t>Fiber connected from the TES and other end in the dark.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dirty="0"/>
                  <a:t>The recorded rate of events in the order can be up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r>
                      <a:rPr lang="en-US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i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cps</m:t>
                    </m:r>
                  </m:oMath>
                </a14:m>
                <a:r>
                  <a:rPr lang="en-US" dirty="0">
                    <a:solidFill>
                      <a:schemeClr val="accent2"/>
                    </a:solidFill>
                  </a:rPr>
                  <a:t>  </a:t>
                </a:r>
                <a:r>
                  <a:rPr lang="en-US" dirty="0"/>
                  <a:t>(depends on the trigger)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dirty="0"/>
                  <a:t>Mainly Black Body Radiation coupling to the optical fiber.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dirty="0"/>
                  <a:t>TES energy resolution allows background discrimination [2]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&lt;</m:t>
                        </m:r>
                        <m:r>
                          <a:rPr lang="en-US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en-US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i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cps</m:t>
                    </m:r>
                    <m:r>
                      <a:rPr lang="en-US" b="0" i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 @ 1064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nm</m:t>
                    </m:r>
                  </m:oMath>
                </a14:m>
                <a:r>
                  <a:rPr lang="en-US" dirty="0">
                    <a:solidFill>
                      <a:schemeClr val="accent2"/>
                    </a:solidFill>
                  </a:rPr>
                  <a:t> </a:t>
                </a:r>
                <a:endParaRPr lang="en-US" dirty="0"/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dirty="0"/>
                  <a:t>Very low background requires other strategies.</a:t>
                </a:r>
              </a:p>
            </p:txBody>
          </p:sp>
        </mc:Choice>
        <mc:Fallback xmlns="">
          <p:sp>
            <p:nvSpPr>
              <p:cNvPr id="27" name="Content Placeholder 2">
                <a:extLst>
                  <a:ext uri="{FF2B5EF4-FFF2-40B4-BE49-F238E27FC236}">
                    <a16:creationId xmlns:a16="http://schemas.microsoft.com/office/drawing/2014/main" id="{681FAEEA-C49E-7486-646F-3D1B8540F7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8863" y="1229380"/>
                <a:ext cx="2808851" cy="5044787"/>
              </a:xfrm>
              <a:prstGeom prst="rect">
                <a:avLst/>
              </a:prstGeom>
              <a:blipFill>
                <a:blip r:embed="rId5"/>
                <a:stretch>
                  <a:fillRect l="-1518" t="-484" r="-868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2453221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28742B-EDB1-60C7-1758-A1ADA58325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Multicolor measurement with TES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F720AE-25DC-25D4-D632-8C2B6BD37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| Transition Edge Sensors: From First Principles to Applications in Particle Detection and Quantum Technologies | José Alejandro Rubiera Gimeno, 24.01.2025</a:t>
            </a:r>
            <a:endParaRPr lang="en-US" noProof="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4021CAA-1806-288A-6489-CD6B984453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400" y="980728"/>
            <a:ext cx="4722832" cy="51205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435A51E-6075-FB71-8D74-47BC4B4DAAEB}"/>
              </a:ext>
            </a:extLst>
          </p:cNvPr>
          <p:cNvSpPr txBox="1"/>
          <p:nvPr/>
        </p:nvSpPr>
        <p:spPr>
          <a:xfrm>
            <a:off x="623392" y="6101904"/>
            <a:ext cx="609514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0" i="0" strike="noStrike" dirty="0">
                <a:effectLst/>
                <a:latin typeface="-apple-system"/>
              </a:rPr>
              <a:t>doi:10.3204/PUBDB-2024-07357</a:t>
            </a:r>
            <a:endParaRPr lang="en-DE" sz="1100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35794B8F-48BA-C554-D2DC-52265E4EBC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68008" y="1017995"/>
            <a:ext cx="5760020" cy="5010249"/>
          </a:xfrm>
        </p:spPr>
        <p:txBody>
          <a:bodyPr/>
          <a:lstStyle/>
          <a:p>
            <a:r>
              <a:rPr lang="en-GB" dirty="0"/>
              <a:t>Use in energy dispersive spectroscopy for </a:t>
            </a:r>
            <a:r>
              <a:rPr lang="en-US" b="0" i="0" dirty="0">
                <a:solidFill>
                  <a:srgbClr val="222222"/>
                </a:solidFill>
                <a:effectLst/>
              </a:rPr>
              <a:t>bioanalysis research and industry.</a:t>
            </a:r>
            <a:endParaRPr lang="en-GB" dirty="0"/>
          </a:p>
          <a:p>
            <a:r>
              <a:rPr lang="en-GB" dirty="0"/>
              <a:t>Sensitive to different wavelengths</a:t>
            </a:r>
            <a:endParaRPr lang="en-DE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E140F7B-25CE-E388-D5EC-6F651500EC65}"/>
              </a:ext>
            </a:extLst>
          </p:cNvPr>
          <p:cNvSpPr txBox="1"/>
          <p:nvPr/>
        </p:nvSpPr>
        <p:spPr>
          <a:xfrm>
            <a:off x="9912424" y="6023773"/>
            <a:ext cx="19186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222222"/>
                </a:solidFill>
                <a:latin typeface="-apple-system"/>
              </a:rPr>
              <a:t>d</a:t>
            </a:r>
            <a:r>
              <a:rPr lang="en-US" sz="1200" b="0" i="0" dirty="0">
                <a:solidFill>
                  <a:srgbClr val="222222"/>
                </a:solidFill>
                <a:effectLst/>
                <a:latin typeface="-apple-system"/>
              </a:rPr>
              <a:t>oi:10.1038/srep45660</a:t>
            </a:r>
            <a:endParaRPr lang="en-DE" sz="12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C76B7BA-362D-0F5C-6AF8-424A7E0EB1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1928" y="2584633"/>
            <a:ext cx="2240926" cy="222611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12DA953-71EF-BC60-7685-077F05CC2A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16079" y="2608397"/>
            <a:ext cx="2208119" cy="220235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76CCA3A6-95AF-D3E1-5452-B9BFA02971E1}"/>
              </a:ext>
            </a:extLst>
          </p:cNvPr>
          <p:cNvSpPr txBox="1"/>
          <p:nvPr/>
        </p:nvSpPr>
        <p:spPr>
          <a:xfrm>
            <a:off x="7447113" y="2214481"/>
            <a:ext cx="122140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CMOS</a:t>
            </a:r>
            <a:endParaRPr lang="de-DE" sz="20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3F9CD98-3858-680E-A105-0B6C60D67FB2}"/>
              </a:ext>
            </a:extLst>
          </p:cNvPr>
          <p:cNvSpPr txBox="1"/>
          <p:nvPr/>
        </p:nvSpPr>
        <p:spPr>
          <a:xfrm>
            <a:off x="10185028" y="2227125"/>
            <a:ext cx="95153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TES</a:t>
            </a:r>
            <a:endParaRPr lang="de-DE" sz="20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F8E1491-E388-DA23-BBAD-9DC88CF645FA}"/>
              </a:ext>
            </a:extLst>
          </p:cNvPr>
          <p:cNvSpPr txBox="1"/>
          <p:nvPr/>
        </p:nvSpPr>
        <p:spPr>
          <a:xfrm>
            <a:off x="6816079" y="4936010"/>
            <a:ext cx="2208119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Conditions:</a:t>
            </a:r>
          </a:p>
          <a:p>
            <a:r>
              <a:rPr lang="en-US" sz="2000" dirty="0"/>
              <a:t>100x brightness</a:t>
            </a:r>
          </a:p>
          <a:p>
            <a:r>
              <a:rPr lang="en-US" sz="2000" dirty="0"/>
              <a:t>10x exposure</a:t>
            </a:r>
            <a:endParaRPr lang="de-DE" sz="20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7662CF8-6F1B-6E36-C822-8DA7B42205FB}"/>
              </a:ext>
            </a:extLst>
          </p:cNvPr>
          <p:cNvSpPr txBox="1"/>
          <p:nvPr/>
        </p:nvSpPr>
        <p:spPr>
          <a:xfrm>
            <a:off x="9552384" y="4826649"/>
            <a:ext cx="20403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Exposure 8 min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371215965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4F372-11D3-E690-6822-054D800EE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Photon Number resolution</a:t>
            </a:r>
            <a:endParaRPr lang="en-D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3F39B3-38E4-8778-F125-1582608167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96752"/>
            <a:ext cx="5183957" cy="5010249"/>
          </a:xfrm>
        </p:spPr>
        <p:txBody>
          <a:bodyPr/>
          <a:lstStyle/>
          <a:p>
            <a:r>
              <a:rPr lang="en-US" dirty="0"/>
              <a:t>Near unity quantum efficiency</a:t>
            </a:r>
          </a:p>
          <a:p>
            <a:r>
              <a:rPr lang="en-US" dirty="0"/>
              <a:t>Very good photon number resolution</a:t>
            </a:r>
          </a:p>
          <a:p>
            <a:pPr lvl="1"/>
            <a:r>
              <a:rPr lang="en-US" dirty="0"/>
              <a:t>Number of photons of same wavelength arriving at a given time.</a:t>
            </a:r>
          </a:p>
          <a:p>
            <a:r>
              <a:rPr lang="en-US" dirty="0"/>
              <a:t>Maximum repetition rate depending on decay time of TES pulses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C03AB1-F09D-0F88-313D-0E4C83459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| Transition Edge Sensors: From First Principles to Applications in Particle Detection and Quantum Technologies | José Alejandro Rubiera Gimeno, 24.01.2025</a:t>
            </a:r>
            <a:endParaRPr lang="en-US" noProof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5699A41-3780-5197-69AF-1F670A125D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1984" y="1196752"/>
            <a:ext cx="5544616" cy="435546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9F22C39-CE94-E6A5-CDDA-E6EE3EF05C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3512" y="3447788"/>
            <a:ext cx="3888432" cy="308549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9EDE9DF-EC37-0A74-6917-A6842FB7C6DB}"/>
              </a:ext>
            </a:extLst>
          </p:cNvPr>
          <p:cNvSpPr txBox="1"/>
          <p:nvPr/>
        </p:nvSpPr>
        <p:spPr>
          <a:xfrm>
            <a:off x="9468330" y="5787511"/>
            <a:ext cx="247236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 err="1"/>
              <a:t>doi</a:t>
            </a:r>
            <a:r>
              <a:rPr lang="en-US" sz="1200" dirty="0"/>
              <a:t>:</a:t>
            </a:r>
            <a:r>
              <a:rPr lang="en-DE" sz="1200" dirty="0"/>
              <a:t>10.1117/12.852221</a:t>
            </a:r>
          </a:p>
        </p:txBody>
      </p:sp>
    </p:spTree>
    <p:extLst>
      <p:ext uri="{BB962C8B-B14F-4D97-AF65-F5344CB8AC3E}">
        <p14:creationId xmlns:p14="http://schemas.microsoft.com/office/powerpoint/2010/main" val="14822257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652420-E6CA-5BA8-8496-663E59C323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5971F-9A9C-2F60-6756-B05D3637D9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Transition Edge Sensor (TES)</a:t>
            </a:r>
            <a:br>
              <a:rPr lang="en-DE" dirty="0"/>
            </a:b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0EED67-2070-8EBA-EE1A-69C5A2421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| Transition Edge Sensors: From First Principles to Applications in Particle Detection and Quantum Technologies | José Alejandro Rubiera Gimeno, 24.01.2025</a:t>
            </a:r>
            <a:endParaRPr lang="en-US" noProof="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87C85B8-C6DD-8D2A-DA4F-D2639861D4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685" y="1471440"/>
            <a:ext cx="4662251" cy="3973784"/>
          </a:xfrm>
          <a:prstGeom prst="rect">
            <a:avLst/>
          </a:prstGeom>
        </p:spPr>
      </p:pic>
      <p:sp>
        <p:nvSpPr>
          <p:cNvPr id="20" name="Oval 19">
            <a:extLst>
              <a:ext uri="{FF2B5EF4-FFF2-40B4-BE49-F238E27FC236}">
                <a16:creationId xmlns:a16="http://schemas.microsoft.com/office/drawing/2014/main" id="{B184A541-30FF-8F20-3F89-C1412E7613F7}"/>
              </a:ext>
            </a:extLst>
          </p:cNvPr>
          <p:cNvSpPr/>
          <p:nvPr/>
        </p:nvSpPr>
        <p:spPr>
          <a:xfrm>
            <a:off x="3053746" y="3692433"/>
            <a:ext cx="106018" cy="106017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3FCE7BC-57EA-A4CC-F77A-4034AC921974}"/>
              </a:ext>
            </a:extLst>
          </p:cNvPr>
          <p:cNvSpPr/>
          <p:nvPr/>
        </p:nvSpPr>
        <p:spPr>
          <a:xfrm>
            <a:off x="335360" y="6042774"/>
            <a:ext cx="473951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rgbClr val="333333"/>
                </a:solidFill>
                <a:latin typeface="Arial" panose="020B0604020202020204" pitchFamily="34" charset="0"/>
              </a:rPr>
              <a:t>K. Irwin, G. Hilton, Transition-edge sensors, in: Cryogenic Particle Detection, Springer Berlin Heidelberg, Berlin, Heidelberg, 2005, pp. 63–150, http://dx.doi.org/10.1007/10933596_3.</a:t>
            </a:r>
            <a:endParaRPr lang="de-DE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BBF5034-9458-2E11-03EB-3C0CAB315344}"/>
              </a:ext>
            </a:extLst>
          </p:cNvPr>
          <p:cNvSpPr txBox="1"/>
          <p:nvPr/>
        </p:nvSpPr>
        <p:spPr>
          <a:xfrm>
            <a:off x="5951984" y="4904000"/>
            <a:ext cx="590465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Cryogenic detector operated at transition region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Connected to </a:t>
            </a:r>
            <a:r>
              <a:rPr lang="de-DE" dirty="0"/>
              <a:t>a colder thermal bath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Possible definition of the </a:t>
            </a:r>
            <a:r>
              <a:rPr lang="de-DE" dirty="0">
                <a:solidFill>
                  <a:schemeClr val="accent2"/>
                </a:solidFill>
              </a:rPr>
              <a:t>point in the transition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Change in resistance </a:t>
            </a:r>
            <a:r>
              <a:rPr lang="en-US" dirty="0"/>
              <a:t>produced by energy deposition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Very good energy resolution</a:t>
            </a:r>
          </a:p>
        </p:txBody>
      </p:sp>
      <p:sp>
        <p:nvSpPr>
          <p:cNvPr id="3" name="Arrow: Down 2">
            <a:extLst>
              <a:ext uri="{FF2B5EF4-FFF2-40B4-BE49-F238E27FC236}">
                <a16:creationId xmlns:a16="http://schemas.microsoft.com/office/drawing/2014/main" id="{E481DB31-8177-25A7-F07C-E663EDD2E51A}"/>
              </a:ext>
            </a:extLst>
          </p:cNvPr>
          <p:cNvSpPr/>
          <p:nvPr/>
        </p:nvSpPr>
        <p:spPr>
          <a:xfrm rot="11149392">
            <a:off x="3038324" y="2542044"/>
            <a:ext cx="288032" cy="1091896"/>
          </a:xfrm>
          <a:prstGeom prst="downArrow">
            <a:avLst/>
          </a:prstGeom>
          <a:solidFill>
            <a:schemeClr val="accent2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6" name="Picture 5" descr="A drawing of a thermal link&#10;&#10;Description automatically generated">
            <a:extLst>
              <a:ext uri="{FF2B5EF4-FFF2-40B4-BE49-F238E27FC236}">
                <a16:creationId xmlns:a16="http://schemas.microsoft.com/office/drawing/2014/main" id="{CBDD7B0E-E039-8BE5-DEAD-795F30956B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1860" y="548680"/>
            <a:ext cx="3687115" cy="4162872"/>
          </a:xfrm>
          <a:prstGeom prst="rect">
            <a:avLst/>
          </a:prstGeom>
        </p:spPr>
      </p:pic>
      <p:sp>
        <p:nvSpPr>
          <p:cNvPr id="7" name="Courtesy of Katharina-Sophie Isleif">
            <a:extLst>
              <a:ext uri="{FF2B5EF4-FFF2-40B4-BE49-F238E27FC236}">
                <a16:creationId xmlns:a16="http://schemas.microsoft.com/office/drawing/2014/main" id="{B867AC48-13F8-E3DF-F1FA-428B71499296}"/>
              </a:ext>
            </a:extLst>
          </p:cNvPr>
          <p:cNvSpPr txBox="1"/>
          <p:nvPr/>
        </p:nvSpPr>
        <p:spPr>
          <a:xfrm>
            <a:off x="9732141" y="113941"/>
            <a:ext cx="2459859" cy="2718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2600" b="0"/>
            </a:lvl1pPr>
          </a:lstStyle>
          <a:p>
            <a:r>
              <a:rPr lang="en-US" sz="1100" dirty="0"/>
              <a:t>*</a:t>
            </a:r>
            <a:r>
              <a:rPr sz="1100" dirty="0"/>
              <a:t>Courtesy of Katharina-Sophie </a:t>
            </a:r>
            <a:r>
              <a:rPr sz="1100" dirty="0" err="1"/>
              <a:t>Isleif</a:t>
            </a:r>
            <a:endParaRPr sz="1100" dirty="0"/>
          </a:p>
        </p:txBody>
      </p:sp>
    </p:spTree>
    <p:extLst>
      <p:ext uri="{BB962C8B-B14F-4D97-AF65-F5344CB8AC3E}">
        <p14:creationId xmlns:p14="http://schemas.microsoft.com/office/powerpoint/2010/main" val="123200107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8CC4C7-93BF-5CAB-CA18-BF284EDC02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Quantum Metrology</a:t>
            </a:r>
            <a:r>
              <a:rPr lang="en-US" dirty="0"/>
              <a:t> with TESs</a:t>
            </a:r>
            <a:endParaRPr lang="en-D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FDD5DA-5910-2DC0-65FE-8F7F2E7A9D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406427"/>
            <a:ext cx="5904037" cy="5010249"/>
          </a:xfrm>
        </p:spPr>
        <p:txBody>
          <a:bodyPr/>
          <a:lstStyle/>
          <a:p>
            <a:r>
              <a:rPr lang="en-GB" sz="2000" dirty="0"/>
              <a:t>TES allow direct access to photon statistics from light sources.</a:t>
            </a:r>
          </a:p>
          <a:p>
            <a:r>
              <a:rPr lang="en-GB" sz="2000" dirty="0"/>
              <a:t>Possibility to study entangled and squeezed states.</a:t>
            </a:r>
          </a:p>
          <a:p>
            <a:r>
              <a:rPr lang="en-GB" sz="2000" dirty="0"/>
              <a:t>Analysis and exploration of solid-state-based quantum light sources for applications in quantum information, quantum-enhanced sensing and quantum metrology</a:t>
            </a:r>
            <a:endParaRPr lang="en-DE" sz="20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4E9934-896E-24E5-9C9B-0502E43CE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| Transition Edge Sensors: From First Principles to Applications in Particle Detection and Quantum Technologies | José Alejandro Rubiera Gimeno, 24.01.2025</a:t>
            </a:r>
            <a:endParaRPr lang="en-US" noProof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82C270C-F044-B516-73E4-BE053B0DE95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42623"/>
          <a:stretch/>
        </p:blipFill>
        <p:spPr>
          <a:xfrm>
            <a:off x="7320136" y="987239"/>
            <a:ext cx="3864537" cy="259863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4B62AC4-894B-D2DC-3033-050C72A49FD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8572" t="2735"/>
          <a:stretch/>
        </p:blipFill>
        <p:spPr>
          <a:xfrm>
            <a:off x="6816080" y="3723168"/>
            <a:ext cx="2567608" cy="232585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4671569-0EB8-DDDD-8368-18FF2939214B}"/>
              </a:ext>
            </a:extLst>
          </p:cNvPr>
          <p:cNvSpPr txBox="1"/>
          <p:nvPr/>
        </p:nvSpPr>
        <p:spPr>
          <a:xfrm>
            <a:off x="8688288" y="6130243"/>
            <a:ext cx="284287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0" i="0" dirty="0">
                <a:effectLst/>
                <a:latin typeface="Noto Sans" panose="020B0502040504020204" pitchFamily="34" charset="0"/>
              </a:rPr>
              <a:t>doi:10.1103/PhysRevA.82.031802</a:t>
            </a:r>
            <a:endParaRPr lang="en-DE" sz="1100" dirty="0"/>
          </a:p>
        </p:txBody>
      </p:sp>
    </p:spTree>
    <p:extLst>
      <p:ext uri="{BB962C8B-B14F-4D97-AF65-F5344CB8AC3E}">
        <p14:creationId xmlns:p14="http://schemas.microsoft.com/office/powerpoint/2010/main" val="159465522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5C034F-4228-EF91-6FF0-A64DBCB320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 in quantum computing</a:t>
            </a:r>
            <a:endParaRPr lang="en-D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EA512D-F99B-7D9B-F467-294F92948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68208" y="1475470"/>
            <a:ext cx="3959821" cy="5010249"/>
          </a:xfrm>
        </p:spPr>
        <p:txBody>
          <a:bodyPr/>
          <a:lstStyle/>
          <a:p>
            <a:r>
              <a:rPr lang="en-GB" dirty="0"/>
              <a:t>Combining TES with a superconducting qubit on a shared silicon substrate.</a:t>
            </a:r>
          </a:p>
          <a:p>
            <a:r>
              <a:rPr lang="en-GB" dirty="0"/>
              <a:t>Idea of detecting correlated disturbances induced by the radiation. </a:t>
            </a:r>
          </a:p>
          <a:p>
            <a:r>
              <a:rPr lang="en-GB" dirty="0"/>
              <a:t>TES as a veto to reject the calculations that could be potentially incorrect due to an environmental disturbance. </a:t>
            </a:r>
          </a:p>
          <a:p>
            <a:r>
              <a:rPr lang="en-GB" dirty="0"/>
              <a:t>Monitoring with a TES has been demonstrated.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02FD63-3F4E-1079-E793-497624A27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| Transition Edge Sensors: From First Principles to Applications in Particle Detection and Quantum Technologies | José Alejandro Rubiera Gimeno, 24.01.2025</a:t>
            </a:r>
            <a:endParaRPr lang="en-US" noProof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90E30E6-476B-DF5A-63A8-3C2010DEA5E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49770"/>
          <a:stretch/>
        </p:blipFill>
        <p:spPr>
          <a:xfrm>
            <a:off x="263971" y="1700808"/>
            <a:ext cx="3466613" cy="352839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C4F4553-DC87-5B17-794A-D2D1A53C23A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0000"/>
          <a:stretch/>
        </p:blipFill>
        <p:spPr>
          <a:xfrm>
            <a:off x="3863753" y="1687876"/>
            <a:ext cx="3466614" cy="354460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63152B4-2ACD-2D40-4850-BF9A4C7C6248}"/>
              </a:ext>
            </a:extLst>
          </p:cNvPr>
          <p:cNvSpPr txBox="1"/>
          <p:nvPr/>
        </p:nvSpPr>
        <p:spPr>
          <a:xfrm>
            <a:off x="839416" y="5324281"/>
            <a:ext cx="280831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0" i="0" dirty="0">
                <a:effectLst/>
                <a:latin typeface="Noto Sans" panose="020B0502040204020203" pitchFamily="34" charset="0"/>
                <a:hlinkClick r:id="rId3"/>
              </a:rPr>
              <a:t>doi:10.1103/PhysRevApplied.16.024025</a:t>
            </a:r>
            <a:endParaRPr lang="en-DE" sz="1100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9EE6D34-82C7-1060-F218-C0DED7646A81}"/>
              </a:ext>
            </a:extLst>
          </p:cNvPr>
          <p:cNvGrpSpPr/>
          <p:nvPr/>
        </p:nvGrpSpPr>
        <p:grpSpPr>
          <a:xfrm>
            <a:off x="7161573" y="3066533"/>
            <a:ext cx="845640" cy="1129680"/>
            <a:chOff x="7161573" y="3066533"/>
            <a:chExt cx="845640" cy="11296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C6EA9550-ED6D-1832-A446-0089D03A4781}"/>
                    </a:ext>
                  </a:extLst>
                </p14:cNvPr>
                <p14:cNvContentPartPr/>
                <p14:nvPr/>
              </p14:nvContentPartPr>
              <p14:xfrm>
                <a:off x="7174173" y="4081733"/>
                <a:ext cx="780480" cy="114480"/>
              </p14:xfrm>
            </p:contentPart>
          </mc:Choice>
          <mc:Fallback xmlns=""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C6EA9550-ED6D-1832-A446-0089D03A4781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7165533" y="4073093"/>
                  <a:ext cx="798120" cy="132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175416D4-5A23-1056-934D-D120CA57CA85}"/>
                    </a:ext>
                  </a:extLst>
                </p14:cNvPr>
                <p14:cNvContentPartPr/>
                <p14:nvPr/>
              </p14:nvContentPartPr>
              <p14:xfrm>
                <a:off x="7171293" y="3587453"/>
                <a:ext cx="812880" cy="447840"/>
              </p14:xfrm>
            </p:contentPart>
          </mc:Choice>
          <mc:Fallback xmlns=""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175416D4-5A23-1056-934D-D120CA57CA85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7162293" y="3578453"/>
                  <a:ext cx="830520" cy="465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857285A2-41CF-90D4-87B7-0F784A3A9258}"/>
                    </a:ext>
                  </a:extLst>
                </p14:cNvPr>
                <p14:cNvContentPartPr/>
                <p14:nvPr/>
              </p14:nvContentPartPr>
              <p14:xfrm>
                <a:off x="7161573" y="3569453"/>
                <a:ext cx="86400" cy="14184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857285A2-41CF-90D4-87B7-0F784A3A9258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7152933" y="3560813"/>
                  <a:ext cx="104040" cy="159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3C29576C-C80A-0703-A75D-C1B33ABCB1CD}"/>
                    </a:ext>
                  </a:extLst>
                </p14:cNvPr>
                <p14:cNvContentPartPr/>
                <p14:nvPr/>
              </p14:nvContentPartPr>
              <p14:xfrm>
                <a:off x="7178493" y="3066533"/>
                <a:ext cx="828720" cy="856800"/>
              </p14:xfrm>
            </p:contentPart>
          </mc:Choice>
          <mc:Fallback xmlns=""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3C29576C-C80A-0703-A75D-C1B33ABCB1CD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7169493" y="3057893"/>
                  <a:ext cx="846360" cy="874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id="{56D25BF1-DE47-5C84-254C-013E424F6246}"/>
                    </a:ext>
                  </a:extLst>
                </p14:cNvPr>
                <p14:cNvContentPartPr/>
                <p14:nvPr/>
              </p14:nvContentPartPr>
              <p14:xfrm>
                <a:off x="7178493" y="3569453"/>
                <a:ext cx="96120" cy="145080"/>
              </p14:xfrm>
            </p:contentPart>
          </mc:Choice>
          <mc:Fallback xmlns="">
            <p:pic>
              <p:nvPicPr>
                <p:cNvPr id="20" name="Ink 19">
                  <a:extLst>
                    <a:ext uri="{FF2B5EF4-FFF2-40B4-BE49-F238E27FC236}">
                      <a16:creationId xmlns:a16="http://schemas.microsoft.com/office/drawing/2014/main" id="{56D25BF1-DE47-5C84-254C-013E424F6246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7169853" y="3560453"/>
                  <a:ext cx="113760" cy="162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C98CB19A-3F0B-2C59-C236-90A30DF5F409}"/>
                    </a:ext>
                  </a:extLst>
                </p14:cNvPr>
                <p14:cNvContentPartPr/>
                <p14:nvPr/>
              </p14:nvContentPartPr>
              <p14:xfrm>
                <a:off x="7179213" y="3077693"/>
                <a:ext cx="90000" cy="111240"/>
              </p14:xfrm>
            </p:contentPart>
          </mc:Choice>
          <mc:Fallback xmlns=""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C98CB19A-3F0B-2C59-C236-90A30DF5F409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7170573" y="3069053"/>
                  <a:ext cx="107640" cy="128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E0876824-E552-DC9A-FD8F-D23049EF427B}"/>
                    </a:ext>
                  </a:extLst>
                </p14:cNvPr>
                <p14:cNvContentPartPr/>
                <p14:nvPr/>
              </p14:nvContentPartPr>
              <p14:xfrm>
                <a:off x="7190013" y="4089653"/>
                <a:ext cx="76320" cy="10584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E0876824-E552-DC9A-FD8F-D23049EF427B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7181013" y="4080653"/>
                  <a:ext cx="93960" cy="12348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333863817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50FA4-CCAF-4E11-CF86-95598B8B7A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Towards future TESs</a:t>
            </a:r>
            <a:endParaRPr lang="en-D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8D7D2B-28F0-E142-572E-3149DA45B6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980728"/>
            <a:ext cx="11376025" cy="5010249"/>
          </a:xfrm>
        </p:spPr>
        <p:txBody>
          <a:bodyPr/>
          <a:lstStyle/>
          <a:p>
            <a:r>
              <a:rPr lang="en-US" sz="2400" dirty="0">
                <a:solidFill>
                  <a:schemeClr val="accent2"/>
                </a:solidFill>
              </a:rPr>
              <a:t>High detection efficiency &gt; 95%, up to 99.8% @ 1550nm</a:t>
            </a:r>
          </a:p>
          <a:p>
            <a:r>
              <a:rPr lang="en-US" sz="2400" dirty="0"/>
              <a:t>Faster TESs</a:t>
            </a:r>
          </a:p>
          <a:p>
            <a:r>
              <a:rPr lang="en-US" sz="2400" dirty="0"/>
              <a:t>Better energy resolution</a:t>
            </a:r>
          </a:p>
          <a:p>
            <a:r>
              <a:rPr lang="en-US" sz="2400" dirty="0"/>
              <a:t>Improve in readout complexity</a:t>
            </a:r>
          </a:p>
          <a:p>
            <a:r>
              <a:rPr lang="en-US" sz="2400" dirty="0"/>
              <a:t>Lower background level</a:t>
            </a:r>
            <a:endParaRPr lang="en-DE" sz="24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6F3A16-F9F1-4600-D4F2-1CD7EC8DFA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| Transition Edge Sensors: From First Principles to Applications in Particle Detection and Quantum Technologies | José Alejandro Rubiera Gimeno, 24.01.2025</a:t>
            </a:r>
            <a:endParaRPr lang="en-US" noProof="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2645B57-1111-137F-2287-C30F887045D2}"/>
              </a:ext>
            </a:extLst>
          </p:cNvPr>
          <p:cNvSpPr txBox="1"/>
          <p:nvPr/>
        </p:nvSpPr>
        <p:spPr>
          <a:xfrm>
            <a:off x="10272464" y="90359"/>
            <a:ext cx="172819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doi:10.1117/12.852221</a:t>
            </a:r>
            <a:endParaRPr lang="en-DE" sz="1200" dirty="0"/>
          </a:p>
        </p:txBody>
      </p:sp>
    </p:spTree>
    <p:extLst>
      <p:ext uri="{BB962C8B-B14F-4D97-AF65-F5344CB8AC3E}">
        <p14:creationId xmlns:p14="http://schemas.microsoft.com/office/powerpoint/2010/main" val="333762258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F57885-A881-D546-9233-212214DA71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3595A6-C82C-8A68-4053-E13DD685CA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Towards future TESs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70BA04-1A1A-BBC4-C262-05FBEA35E7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| Transition Edge Sensors: From First Principles to Applications in Particle Detection and Quantum Technologies | José Alejandro Rubiera Gimeno, 24.01.2025</a:t>
            </a:r>
            <a:endParaRPr lang="en-US" noProof="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0183FFB-BFF3-EC13-CAE6-A87C0BA63A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8481" y="687949"/>
            <a:ext cx="4590848" cy="143695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09DCB3B-6E00-1676-6D87-0EEE797CFB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4217" y="2289029"/>
            <a:ext cx="4716523" cy="180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4D75153-87F7-E480-25B9-B4F8CE9EB9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4072" y="4418238"/>
            <a:ext cx="4943872" cy="167722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6AC1059-3D6F-3848-E9CF-8737E491DC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4237" y="3772387"/>
            <a:ext cx="4533691" cy="76863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E79CED6-5DAE-9AA3-B101-A46ACE4D0DB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79576" y="4624766"/>
            <a:ext cx="2505818" cy="182857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923EA9E-A93D-1D28-F3E2-7534FC0EB289}"/>
              </a:ext>
            </a:extLst>
          </p:cNvPr>
          <p:cNvSpPr txBox="1"/>
          <p:nvPr/>
        </p:nvSpPr>
        <p:spPr>
          <a:xfrm>
            <a:off x="3328373" y="5068507"/>
            <a:ext cx="118345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ER = 0.062 eV</a:t>
            </a:r>
            <a:endParaRPr lang="en-DE" sz="1200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F98A105B-2743-F24C-6189-BEEDCA6492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980728"/>
            <a:ext cx="11376025" cy="5010249"/>
          </a:xfrm>
        </p:spPr>
        <p:txBody>
          <a:bodyPr/>
          <a:lstStyle/>
          <a:p>
            <a:r>
              <a:rPr lang="en-US" sz="2400" dirty="0">
                <a:solidFill>
                  <a:schemeClr val="accent2"/>
                </a:solidFill>
              </a:rPr>
              <a:t>High detection efficiency &gt; 95%</a:t>
            </a:r>
          </a:p>
          <a:p>
            <a:r>
              <a:rPr lang="en-US" sz="2400" dirty="0"/>
              <a:t>Faster TESs</a:t>
            </a:r>
          </a:p>
          <a:p>
            <a:r>
              <a:rPr lang="en-US" sz="2400" dirty="0"/>
              <a:t>Better energy resolution</a:t>
            </a:r>
          </a:p>
          <a:p>
            <a:r>
              <a:rPr lang="en-US" sz="2400" dirty="0"/>
              <a:t>Improve in readout complexity</a:t>
            </a:r>
          </a:p>
          <a:p>
            <a:r>
              <a:rPr lang="en-US" sz="2400" dirty="0"/>
              <a:t>Lower background level</a:t>
            </a:r>
            <a:endParaRPr lang="en-DE" sz="2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3ED996C-0B28-2A6D-C1D7-DE44281D644F}"/>
              </a:ext>
            </a:extLst>
          </p:cNvPr>
          <p:cNvSpPr txBox="1"/>
          <p:nvPr/>
        </p:nvSpPr>
        <p:spPr>
          <a:xfrm>
            <a:off x="10272464" y="90359"/>
            <a:ext cx="172819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doi:10.1117/12.852221</a:t>
            </a:r>
            <a:endParaRPr lang="en-DE" sz="1200" dirty="0"/>
          </a:p>
        </p:txBody>
      </p:sp>
    </p:spTree>
    <p:extLst>
      <p:ext uri="{BB962C8B-B14F-4D97-AF65-F5344CB8AC3E}">
        <p14:creationId xmlns:p14="http://schemas.microsoft.com/office/powerpoint/2010/main" val="103399594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74346-3A4F-4186-0D79-06DFAFB3CD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/>
              <a:t>Thank you!</a:t>
            </a:r>
            <a:endParaRPr lang="en-DE" sz="60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DEFBFE-BACF-C5F7-758E-BCF53513F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| Transition Edge Sensors: From First Principles to Applications in Particle Detection and Quantum Technologies | José Alejandro Rubiera Gimeno, 24.01.2025</a:t>
            </a:r>
            <a:endParaRPr lang="en-US" noProof="0" dirty="0"/>
          </a:p>
        </p:txBody>
      </p:sp>
      <p:pic>
        <p:nvPicPr>
          <p:cNvPr id="3" name="Picture 2" descr="A drawing of a thermal link&#10;&#10;Description automatically generated">
            <a:extLst>
              <a:ext uri="{FF2B5EF4-FFF2-40B4-BE49-F238E27FC236}">
                <a16:creationId xmlns:a16="http://schemas.microsoft.com/office/drawing/2014/main" id="{B8BBAD4E-87F5-48F6-52AB-FDAEB6B02E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168" y="896466"/>
            <a:ext cx="4407195" cy="4975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64215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20DFE2-DF75-D879-8FE5-0BBA466A2C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2C047-B5FE-6713-BB86-FD3985C72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  <a:endParaRPr lang="en-D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2810A1-FFB0-EA20-A606-33F5030F7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368" y="980728"/>
            <a:ext cx="11376025" cy="5328592"/>
          </a:xfrm>
        </p:spPr>
        <p:txBody>
          <a:bodyPr/>
          <a:lstStyle/>
          <a:p>
            <a:r>
              <a:rPr lang="en-US" sz="1200" dirty="0">
                <a:solidFill>
                  <a:srgbClr val="333333"/>
                </a:solidFill>
              </a:rPr>
              <a:t>Transition-edge sensors, in: Cryogenic Particle Detection. http://dx.doi.org/10.1007/10933596_3</a:t>
            </a:r>
          </a:p>
          <a:p>
            <a:r>
              <a:rPr lang="en-GB" sz="1200" b="0" i="0" dirty="0">
                <a:solidFill>
                  <a:srgbClr val="222222"/>
                </a:solidFill>
                <a:effectLst/>
              </a:rPr>
              <a:t>A Review of X-ray Microcalorimeters Based on Superconducting Transition Edge Sensors for Astrophysics and Particle Physics. https://doi.org/10.3390/app11093793</a:t>
            </a:r>
          </a:p>
          <a:p>
            <a:r>
              <a:rPr lang="en-GB" altLang="en-US" sz="12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sym typeface="Wingdings"/>
              </a:rPr>
              <a:t>A high-resolution gamma-ray spectrometer based on superconducting microcalorimeters</a:t>
            </a:r>
            <a:r>
              <a:rPr lang="en-US" altLang="en-US" sz="12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sym typeface="Wingdings"/>
              </a:rPr>
              <a:t>. </a:t>
            </a:r>
            <a:r>
              <a:rPr lang="en-US" sz="1200" dirty="0">
                <a:latin typeface="Helvetica" panose="020B0604020202020204" pitchFamily="34" charset="0"/>
              </a:rPr>
              <a:t>https://doi.org/10.1063/1.4754630 </a:t>
            </a:r>
            <a:endParaRPr lang="en-US" altLang="en-US" sz="1200" dirty="0"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sym typeface="Wingdings"/>
            </a:endParaRPr>
          </a:p>
          <a:p>
            <a:r>
              <a:rPr lang="en-GB" sz="1200" dirty="0"/>
              <a:t>The Athena X-ray Integral Field Unit: a consolidated design for the system requirement review of the preliminary definition phase.       https://doi.org/10.1007/s10686-022-09880-7</a:t>
            </a:r>
            <a:endParaRPr lang="en-US" sz="1200" dirty="0"/>
          </a:p>
          <a:p>
            <a:r>
              <a:rPr lang="en-GB" sz="1200" b="0" i="0" strike="noStrike" dirty="0">
                <a:effectLst/>
              </a:rPr>
              <a:t>Optimizing a Transition Edge Sensor detector system for low flux infrared photon measurements at the ALPS II experiment.                           </a:t>
            </a:r>
            <a:r>
              <a:rPr lang="en-US" sz="1200" b="0" i="0" strike="noStrike" dirty="0">
                <a:effectLst/>
              </a:rPr>
              <a:t>https://doi.org/10.3204/PUBDB-2024-07357</a:t>
            </a:r>
          </a:p>
          <a:p>
            <a:r>
              <a:rPr lang="en-GB" altLang="en-US" sz="12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sym typeface="Wingdings"/>
              </a:rPr>
              <a:t>A TES system for ALPS II - Status and Prospects.</a:t>
            </a:r>
            <a:r>
              <a:rPr lang="en-US" sz="1200" dirty="0">
                <a:solidFill>
                  <a:srgbClr val="333333"/>
                </a:solidFill>
              </a:rPr>
              <a:t> </a:t>
            </a:r>
            <a:r>
              <a:rPr lang="en-US" sz="12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https://doi.org/10.22323/1.449.0567</a:t>
            </a:r>
            <a:endParaRPr lang="en-US" sz="1200" b="0" i="0" dirty="0">
              <a:solidFill>
                <a:srgbClr val="222222"/>
              </a:solidFill>
              <a:effectLst/>
            </a:endParaRPr>
          </a:p>
          <a:p>
            <a:r>
              <a:rPr lang="en-GB" sz="1200" dirty="0"/>
              <a:t>Superconducting transition-edge sensors optimized for high-efficiency photon-number resolving detectors.</a:t>
            </a:r>
            <a:r>
              <a:rPr lang="en-US" sz="1200" dirty="0"/>
              <a:t> https://doi.org/10.1117/12.852221</a:t>
            </a:r>
          </a:p>
          <a:p>
            <a:r>
              <a:rPr lang="en-GB" sz="1200" b="0" i="0" dirty="0">
                <a:effectLst/>
              </a:rPr>
              <a:t>Generation of optical coherent-state superpositions by number-resolved photon subtraction from the squeezed vacuum. https://doi.org/10.1103/PhysRevA.82.031802</a:t>
            </a:r>
          </a:p>
          <a:p>
            <a:r>
              <a:rPr lang="en-US" sz="1200" b="0" i="0" dirty="0">
                <a:effectLst/>
              </a:rPr>
              <a:t>Sensor-Assisted Fault Mitigation in Quantum Computation. https://doi.org/10.1103/PhysRevApplied.16.024025</a:t>
            </a:r>
          </a:p>
          <a:p>
            <a:r>
              <a:rPr lang="en-DE" sz="1200" dirty="0"/>
              <a:t>Fast transition-edge sensors suitable for photonic quantum computing</a:t>
            </a:r>
            <a:r>
              <a:rPr lang="en-US" sz="1200" dirty="0"/>
              <a:t>. </a:t>
            </a:r>
            <a:r>
              <a:rPr lang="en-US" sz="1200" b="0" i="0" u="none" strike="noStrike" dirty="0">
                <a:effectLst/>
                <a:latin typeface="Helvetica" panose="020B0604020202020204" pitchFamily="34" charset="0"/>
              </a:rPr>
              <a:t>https://doi.org/10.1063/5.0149478</a:t>
            </a:r>
          </a:p>
          <a:p>
            <a:r>
              <a:rPr lang="en-GB" sz="1200" dirty="0"/>
              <a:t>An optical transition-edge sensor with high energy resolution. </a:t>
            </a:r>
            <a:r>
              <a:rPr lang="en-US" sz="1200" b="0" u="none" strike="noStrike" dirty="0">
                <a:effectLst/>
              </a:rPr>
              <a:t>https://doi.org/10.1088/1361-6668/ac7e7b</a:t>
            </a:r>
          </a:p>
          <a:p>
            <a:r>
              <a:rPr lang="en-GB" sz="1200" dirty="0"/>
              <a:t>Kinetic inductance current sensor for visible to near-infrared wavelength transition-edge sensor readout. https://doi.org/10.1038/s44172-024-00308-y</a:t>
            </a:r>
            <a:endParaRPr lang="en-DE" sz="1200" dirty="0"/>
          </a:p>
          <a:p>
            <a:endParaRPr lang="en-DE" sz="1200" dirty="0"/>
          </a:p>
          <a:p>
            <a:endParaRPr lang="en-DE" sz="1200" dirty="0"/>
          </a:p>
          <a:p>
            <a:endParaRPr lang="de-DE" sz="1200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en-US" altLang="en-US" sz="1200" dirty="0"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solidFill>
                <a:srgbClr val="000000"/>
              </a:solidFill>
              <a:latin typeface="Helvetica" pitchFamily="2" charset="0"/>
              <a:sym typeface="Wingdings"/>
            </a:endParaRPr>
          </a:p>
          <a:p>
            <a:endParaRPr lang="en-DE" sz="1200" dirty="0"/>
          </a:p>
          <a:p>
            <a:endParaRPr lang="en-DE" sz="1200" dirty="0"/>
          </a:p>
          <a:p>
            <a:endParaRPr lang="en-US" altLang="en-US" sz="1200" dirty="0"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solidFill>
                <a:srgbClr val="000000"/>
              </a:solidFill>
              <a:latin typeface="Helvetica" pitchFamily="2" charset="0"/>
              <a:sym typeface="Wingdings"/>
            </a:endParaRPr>
          </a:p>
          <a:p>
            <a:endParaRPr lang="en-DE" sz="1200" dirty="0"/>
          </a:p>
          <a:p>
            <a:endParaRPr lang="en-DE" sz="12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2FB618-F05D-675F-4B8B-7B3B601F8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| Transition Edge Sensors: From First Principles to Applications in Particle Detection and Quantum Technologies | José Alejandro Rubiera Gimeno, 24.01.2025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94598491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671A6F-5345-B5E4-FFC4-665836568B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00026A-8B36-5E6B-3B1B-8841860408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9" y="349610"/>
            <a:ext cx="6336084" cy="3511190"/>
          </a:xfrm>
        </p:spPr>
        <p:txBody>
          <a:bodyPr/>
          <a:lstStyle/>
          <a:p>
            <a:r>
              <a:rPr lang="en-US" sz="6000" dirty="0"/>
              <a:t>Backup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95005919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CE39C5-E0C2-0DEF-CC36-001EC4924E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F74C3D-81D3-C4D2-CEEA-4C82C5049A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SQUID multiplexing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3C797F-7798-0065-67EB-60B47C595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| Transition Edge Sensors: From First Principles to Applications in Particle Detection and Quantum Technologies | José Alejandro Rubiera Gimeno, 24.01.2025</a:t>
            </a:r>
            <a:endParaRPr lang="en-US" noProof="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C934D77-58A0-28BB-C3E0-74FC646309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376" y="1340768"/>
            <a:ext cx="7933118" cy="446449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1FCFBE3-455F-ACD5-A42F-EEBB0F621B3B}"/>
              </a:ext>
            </a:extLst>
          </p:cNvPr>
          <p:cNvSpPr txBox="1"/>
          <p:nvPr/>
        </p:nvSpPr>
        <p:spPr>
          <a:xfrm>
            <a:off x="8544272" y="1916832"/>
            <a:ext cx="352839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2400" dirty="0"/>
              <a:t>Also, microwave KID</a:t>
            </a:r>
          </a:p>
          <a:p>
            <a:pPr algn="ctr"/>
            <a:r>
              <a:rPr lang="de-DE" sz="2400" dirty="0"/>
              <a:t>And microwave SQUID  </a:t>
            </a:r>
          </a:p>
        </p:txBody>
      </p:sp>
    </p:spTree>
    <p:extLst>
      <p:ext uri="{BB962C8B-B14F-4D97-AF65-F5344CB8AC3E}">
        <p14:creationId xmlns:p14="http://schemas.microsoft.com/office/powerpoint/2010/main" val="103604720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97F126-8ECF-422A-A018-46A72BCE9E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Any Light Particle Search II (ALPS II)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262CEF34-DCC4-4CDC-943F-A94E8F528AEA}"/>
                  </a:ext>
                </a:extLst>
              </p:cNvPr>
              <p:cNvSpPr/>
              <p:nvPr/>
            </p:nvSpPr>
            <p:spPr>
              <a:xfrm>
                <a:off x="1446291" y="4042223"/>
                <a:ext cx="9191779" cy="86305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𝛾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→ 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 →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=8∙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−26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𝑃𝐶</m:t>
                              </m:r>
                            </m:sub>
                          </m:sSub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5000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𝑅𝐶</m:t>
                              </m:r>
                            </m:sub>
                          </m:sSub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16000</m:t>
                          </m:r>
                        </m:den>
                      </m:f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𝑔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𝑎</m:t>
                                      </m:r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𝛾𝛾</m:t>
                                      </m:r>
                                    </m:sub>
                                  </m:sSub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0.2⋅</m:t>
                                      </m:r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10</m:t>
                                      </m:r>
                                    </m:e>
                                    <m:sup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−10</m:t>
                                      </m:r>
                                    </m:sup>
                                  </m:sSup>
                                  <m:r>
                                    <a:rPr lang="en-US" sz="2400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2400" i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Ge</m:t>
                                  </m:r>
                                  <m:sSup>
                                    <m:sSup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400" i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V</m:t>
                                      </m:r>
                                    </m:e>
                                    <m:sup>
                                      <m:r>
                                        <a:rPr lang="en-US" sz="2400" i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−1</m:t>
                                      </m:r>
                                    </m:sup>
                                  </m:sSup>
                                </m:den>
                              </m:f>
                              <m:f>
                                <m:f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𝐵</m:t>
                                  </m:r>
                                </m:num>
                                <m:den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5.3</m:t>
                                  </m:r>
                                  <m:r>
                                    <a:rPr lang="en-US" sz="2400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2400" i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T</m:t>
                                  </m:r>
                                </m:den>
                              </m:f>
                              <m:f>
                                <m:f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𝐿</m:t>
                                      </m:r>
                                    </m:e>
                                    <m:sub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𝐵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106 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2400" i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m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lang="de-DE" sz="2000" dirty="0"/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262CEF34-DCC4-4CDC-943F-A94E8F528AE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6291" y="4042223"/>
                <a:ext cx="9191779" cy="86305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BD2C22FC-0D16-496F-9277-37550DD1F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| Transition Edge Sensors: From First Principles to Applications in Particle Detection and Quantum Technologies | José Alejandro Rubiera Gimeno, 24.01.2025</a:t>
            </a:r>
            <a:endParaRPr lang="de-DE" dirty="0"/>
          </a:p>
        </p:txBody>
      </p:sp>
      <p:pic>
        <p:nvPicPr>
          <p:cNvPr id="25" name="Grafik 16">
            <a:extLst>
              <a:ext uri="{FF2B5EF4-FFF2-40B4-BE49-F238E27FC236}">
                <a16:creationId xmlns:a16="http://schemas.microsoft.com/office/drawing/2014/main" id="{3E3A9A72-C8AE-42F8-87B7-C2DDF77A14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520" y="1298560"/>
            <a:ext cx="10080925" cy="241847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13E4F6-65A1-3AF7-904C-55B4B6E8DA37}"/>
              </a:ext>
            </a:extLst>
          </p:cNvPr>
          <p:cNvSpPr txBox="1">
            <a:spLocks/>
          </p:cNvSpPr>
          <p:nvPr/>
        </p:nvSpPr>
        <p:spPr>
          <a:xfrm>
            <a:off x="9950281" y="6228150"/>
            <a:ext cx="2086874" cy="210856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000" dirty="0"/>
              <a:t>Schematic adapted from Todd Kozlowski</a:t>
            </a:r>
          </a:p>
        </p:txBody>
      </p:sp>
      <p:sp>
        <p:nvSpPr>
          <p:cNvPr id="9" name="CuadroTexto 20">
            <a:extLst>
              <a:ext uri="{FF2B5EF4-FFF2-40B4-BE49-F238E27FC236}">
                <a16:creationId xmlns:a16="http://schemas.microsoft.com/office/drawing/2014/main" id="{07144656-C446-ABAE-AF16-ADA8BC0A696F}"/>
              </a:ext>
            </a:extLst>
          </p:cNvPr>
          <p:cNvSpPr txBox="1"/>
          <p:nvPr/>
        </p:nvSpPr>
        <p:spPr>
          <a:xfrm>
            <a:off x="5394630" y="5639776"/>
            <a:ext cx="4084106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sz="2400" dirty="0">
                <a:cs typeface="Calibri"/>
              </a:rPr>
              <a:t>Motivated by astrophysics</a:t>
            </a:r>
          </a:p>
        </p:txBody>
      </p:sp>
      <p:sp>
        <p:nvSpPr>
          <p:cNvPr id="10" name="CuadroTexto 20">
            <a:extLst>
              <a:ext uri="{FF2B5EF4-FFF2-40B4-BE49-F238E27FC236}">
                <a16:creationId xmlns:a16="http://schemas.microsoft.com/office/drawing/2014/main" id="{C81D036A-C662-4FBA-C017-FE2841BA53C7}"/>
              </a:ext>
            </a:extLst>
          </p:cNvPr>
          <p:cNvSpPr txBox="1"/>
          <p:nvPr/>
        </p:nvSpPr>
        <p:spPr>
          <a:xfrm>
            <a:off x="1293218" y="5406798"/>
            <a:ext cx="2482971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cs typeface="Calibri"/>
              </a:rPr>
              <a:t>Enhancement by optical cavities</a:t>
            </a:r>
          </a:p>
        </p:txBody>
      </p:sp>
      <p:cxnSp>
        <p:nvCxnSpPr>
          <p:cNvPr id="12" name="Conector recto de flecha 21">
            <a:extLst>
              <a:ext uri="{FF2B5EF4-FFF2-40B4-BE49-F238E27FC236}">
                <a16:creationId xmlns:a16="http://schemas.microsoft.com/office/drawing/2014/main" id="{2105C543-7439-08BB-EE2F-B28FA6FD5DC6}"/>
              </a:ext>
            </a:extLst>
          </p:cNvPr>
          <p:cNvCxnSpPr>
            <a:cxnSpLocks/>
          </p:cNvCxnSpPr>
          <p:nvPr/>
        </p:nvCxnSpPr>
        <p:spPr>
          <a:xfrm flipV="1">
            <a:off x="3776189" y="4945258"/>
            <a:ext cx="1275627" cy="79778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de flecha 21">
            <a:extLst>
              <a:ext uri="{FF2B5EF4-FFF2-40B4-BE49-F238E27FC236}">
                <a16:creationId xmlns:a16="http://schemas.microsoft.com/office/drawing/2014/main" id="{1E1D32B5-7DA4-EBEF-481A-52E8CCF75CBD}"/>
              </a:ext>
            </a:extLst>
          </p:cNvPr>
          <p:cNvCxnSpPr>
            <a:cxnSpLocks/>
          </p:cNvCxnSpPr>
          <p:nvPr/>
        </p:nvCxnSpPr>
        <p:spPr>
          <a:xfrm flipV="1">
            <a:off x="7249886" y="4905280"/>
            <a:ext cx="81643" cy="73449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afik 16">
            <a:extLst>
              <a:ext uri="{FF2B5EF4-FFF2-40B4-BE49-F238E27FC236}">
                <a16:creationId xmlns:a16="http://schemas.microsoft.com/office/drawing/2014/main" id="{2795E643-2842-C4C2-46E6-91690823659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8369" t="27190" r="3683" b="63708"/>
          <a:stretch/>
        </p:blipFill>
        <p:spPr>
          <a:xfrm>
            <a:off x="9705481" y="1714768"/>
            <a:ext cx="489600" cy="382560"/>
          </a:xfrm>
          <a:prstGeom prst="rect">
            <a:avLst/>
          </a:prstGeom>
        </p:spPr>
      </p:pic>
      <p:pic>
        <p:nvPicPr>
          <p:cNvPr id="6" name="Grafik 16">
            <a:extLst>
              <a:ext uri="{FF2B5EF4-FFF2-40B4-BE49-F238E27FC236}">
                <a16:creationId xmlns:a16="http://schemas.microsoft.com/office/drawing/2014/main" id="{395D5954-97F8-EA48-720D-9CF25595733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8369" t="27190" r="3683" b="63708"/>
          <a:stretch/>
        </p:blipFill>
        <p:spPr>
          <a:xfrm>
            <a:off x="5521246" y="1748933"/>
            <a:ext cx="489600" cy="382560"/>
          </a:xfrm>
          <a:prstGeom prst="rect">
            <a:avLst/>
          </a:prstGeom>
        </p:spPr>
      </p:pic>
      <p:pic>
        <p:nvPicPr>
          <p:cNvPr id="7" name="Grafik 16">
            <a:extLst>
              <a:ext uri="{FF2B5EF4-FFF2-40B4-BE49-F238E27FC236}">
                <a16:creationId xmlns:a16="http://schemas.microsoft.com/office/drawing/2014/main" id="{F0CD1F8C-E6D9-7E0F-5E73-68728F15925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8369" t="27190" r="3683" b="63708"/>
          <a:stretch/>
        </p:blipFill>
        <p:spPr>
          <a:xfrm>
            <a:off x="1293218" y="1738049"/>
            <a:ext cx="489600" cy="382560"/>
          </a:xfrm>
          <a:prstGeom prst="rect">
            <a:avLst/>
          </a:prstGeom>
        </p:spPr>
      </p:pic>
      <p:pic>
        <p:nvPicPr>
          <p:cNvPr id="8" name="Grafik 16">
            <a:extLst>
              <a:ext uri="{FF2B5EF4-FFF2-40B4-BE49-F238E27FC236}">
                <a16:creationId xmlns:a16="http://schemas.microsoft.com/office/drawing/2014/main" id="{870CEC84-05A4-B0E2-FF95-6CEEE4C7028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8369" t="27190" r="3683" b="63708"/>
          <a:stretch/>
        </p:blipFill>
        <p:spPr>
          <a:xfrm>
            <a:off x="5521246" y="3043991"/>
            <a:ext cx="540929" cy="228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414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13627F-725B-8E9D-0866-91915050B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Transition Edge Sensor in ALPS II</a:t>
            </a:r>
            <a:endParaRPr lang="en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F90961-6A1C-E03E-F1A7-90A57056B2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| Transition Edge Sensors: From First Principles to Applications in Particle Detection and Quantum Technologies | José Alejandro Rubiera Gimeno, 24.01.2025</a:t>
            </a:r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4D511F1F-21D8-CAA3-920A-B49325A0679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79543" y="1210410"/>
                <a:ext cx="11152554" cy="4437180"/>
              </a:xfrm>
              <a:prstGeom prst="rect">
                <a:avLst/>
              </a:prstGeom>
            </p:spPr>
            <p:txBody>
              <a:bodyPr wrap="square" tIns="46800" bIns="46800">
                <a:normAutofit/>
              </a:bodyPr>
              <a:lstStyle>
                <a:lvl1pPr marL="361950" indent="-361950" algn="l" defTabSz="914400" rtl="0" eaLnBrk="1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  <a:tabLst>
                    <a:tab pos="361950" algn="l"/>
                  </a:tabLst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28650" indent="-2667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95350" indent="-2667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2050" indent="-2667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38275" indent="-276225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sz="3200" dirty="0">
                    <a:solidFill>
                      <a:schemeClr val="accent2"/>
                    </a:solidFill>
                  </a:rPr>
                  <a:t>Requirements for ALPS II:</a:t>
                </a:r>
              </a:p>
              <a:p>
                <a:r>
                  <a:rPr lang="en-US" sz="2000" dirty="0"/>
                  <a:t>Sensitivity to very low rates (1-2 photons a day)</a:t>
                </a:r>
              </a:p>
              <a:p>
                <a:r>
                  <a:rPr lang="en-US" sz="2000" dirty="0"/>
                  <a:t>Low energy photon detection (1064nm equivalent to 1.16eV)</a:t>
                </a:r>
              </a:p>
              <a:p>
                <a:r>
                  <a:rPr lang="en-US" sz="2000" dirty="0"/>
                  <a:t>Long term stability (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20</m:t>
                    </m:r>
                  </m:oMath>
                </a14:m>
                <a:r>
                  <a:rPr lang="en-US" sz="2000" dirty="0"/>
                  <a:t> days)</a:t>
                </a:r>
              </a:p>
              <a:p>
                <a:r>
                  <a:rPr lang="en-US" sz="2000" dirty="0"/>
                  <a:t>High system detection efficiency [1]</a:t>
                </a:r>
              </a:p>
              <a:p>
                <a:r>
                  <a:rPr lang="en-US" sz="2000" dirty="0"/>
                  <a:t>Low background rate: </a:t>
                </a:r>
                <a14:m>
                  <m:oMath xmlns:m="http://schemas.openxmlformats.org/officeDocument/2006/math">
                    <m:r>
                      <a:rPr lang="en-US" sz="240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7.7∙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−6</m:t>
                        </m:r>
                      </m:sup>
                    </m:sSup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cps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~</m:t>
                    </m:r>
                  </m:oMath>
                </a14:m>
                <a:r>
                  <a:rPr lang="en-US" sz="2400" dirty="0"/>
                  <a:t> </a:t>
                </a:r>
                <a:r>
                  <a:rPr lang="en-US" sz="2000" dirty="0"/>
                  <a:t>1 photon (1064nm−like) every 2 days</a:t>
                </a:r>
                <a:endParaRPr lang="en-US" sz="2400" dirty="0"/>
              </a:p>
              <a:p>
                <a:pPr lvl="1">
                  <a:buFont typeface="Symbol" panose="05050102010706020507" pitchFamily="18" charset="2"/>
                  <a:buChar char="-"/>
                </a:pPr>
                <a:r>
                  <a:rPr lang="en-US" sz="2000" dirty="0" err="1"/>
                  <a:t>Intrinsics</a:t>
                </a:r>
                <a:r>
                  <a:rPr lang="en-US" sz="2000" dirty="0"/>
                  <a:t> [2]</a:t>
                </a:r>
              </a:p>
              <a:p>
                <a:pPr lvl="1">
                  <a:buFont typeface="Symbol" panose="05050102010706020507" pitchFamily="18" charset="2"/>
                  <a:buChar char="-"/>
                </a:pPr>
                <a:r>
                  <a:rPr lang="en-US" sz="2000" dirty="0" err="1"/>
                  <a:t>Extrinsics</a:t>
                </a:r>
                <a:endParaRPr lang="en-US" sz="2000" dirty="0"/>
              </a:p>
              <a:p>
                <a:pPr lvl="1">
                  <a:buFont typeface="Symbol" panose="05050102010706020507" pitchFamily="18" charset="2"/>
                  <a:buChar char="-"/>
                </a:pPr>
                <a:r>
                  <a:rPr lang="en-US" sz="2000" dirty="0"/>
                  <a:t>Good energy resolution (for background rejection)</a:t>
                </a:r>
                <a:r>
                  <a:rPr lang="en-US" sz="1800" dirty="0"/>
                  <a:t> [1]</a:t>
                </a:r>
              </a:p>
            </p:txBody>
          </p:sp>
        </mc:Choice>
        <mc:Fallback xmlns="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4D511F1F-21D8-CAA3-920A-B49325A067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543" y="1210410"/>
                <a:ext cx="11152554" cy="4437180"/>
              </a:xfrm>
              <a:prstGeom prst="rect">
                <a:avLst/>
              </a:prstGeom>
              <a:blipFill>
                <a:blip r:embed="rId2"/>
                <a:stretch>
                  <a:fillRect l="-1366" t="-1651" b="-1926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>
            <a:extLst>
              <a:ext uri="{FF2B5EF4-FFF2-40B4-BE49-F238E27FC236}">
                <a16:creationId xmlns:a16="http://schemas.microsoft.com/office/drawing/2014/main" id="{A71FCC31-869A-86B1-814D-46533A3116C0}"/>
              </a:ext>
            </a:extLst>
          </p:cNvPr>
          <p:cNvSpPr/>
          <p:nvPr/>
        </p:nvSpPr>
        <p:spPr>
          <a:xfrm>
            <a:off x="5661498" y="5760252"/>
            <a:ext cx="61225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rgbClr val="333333"/>
                </a:solidFill>
              </a:rPr>
              <a:t>[1] J. A. Rubiera Gimeno, F. </a:t>
            </a:r>
            <a:r>
              <a:rPr lang="en-US" sz="800" dirty="0" err="1">
                <a:solidFill>
                  <a:srgbClr val="333333"/>
                </a:solidFill>
              </a:rPr>
              <a:t>Januschek</a:t>
            </a:r>
            <a:r>
              <a:rPr lang="en-US" sz="800" dirty="0">
                <a:solidFill>
                  <a:srgbClr val="333333"/>
                </a:solidFill>
              </a:rPr>
              <a:t>, K.-S. </a:t>
            </a:r>
            <a:r>
              <a:rPr lang="en-US" sz="800" dirty="0" err="1">
                <a:solidFill>
                  <a:srgbClr val="333333"/>
                </a:solidFill>
              </a:rPr>
              <a:t>Isleif</a:t>
            </a:r>
            <a:r>
              <a:rPr lang="en-US" sz="800" dirty="0">
                <a:solidFill>
                  <a:srgbClr val="333333"/>
                </a:solidFill>
              </a:rPr>
              <a:t>, A. Lindner, M. Meyer, G. Othman, C. </a:t>
            </a:r>
            <a:r>
              <a:rPr lang="en-US" sz="800" dirty="0" err="1">
                <a:solidFill>
                  <a:srgbClr val="333333"/>
                </a:solidFill>
              </a:rPr>
              <a:t>Schwemmbauer</a:t>
            </a:r>
            <a:r>
              <a:rPr lang="en-US" sz="800" dirty="0">
                <a:solidFill>
                  <a:srgbClr val="333333"/>
                </a:solidFill>
              </a:rPr>
              <a:t>, R. Shah, “A TES system for ALPS II - Status and Prospects”, </a:t>
            </a:r>
            <a:r>
              <a:rPr lang="en-US" sz="800" dirty="0" err="1">
                <a:solidFill>
                  <a:srgbClr val="333333"/>
                </a:solidFill>
              </a:rPr>
              <a:t>PoS</a:t>
            </a:r>
            <a:r>
              <a:rPr lang="en-US" sz="800" dirty="0">
                <a:solidFill>
                  <a:srgbClr val="333333"/>
                </a:solidFill>
              </a:rPr>
              <a:t> EPS-HEP2023 (2023) 567. </a:t>
            </a:r>
            <a:r>
              <a:rPr lang="de-DE" sz="800" u="sng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</a:t>
            </a:r>
            <a:r>
              <a:rPr lang="en-US" sz="800" u="sng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10.22323/1.449.0567</a:t>
            </a:r>
            <a:endParaRPr lang="en-US" sz="800" u="sng" dirty="0"/>
          </a:p>
          <a:p>
            <a:r>
              <a:rPr lang="en-US" sz="800" dirty="0">
                <a:solidFill>
                  <a:srgbClr val="333333"/>
                </a:solidFill>
                <a:latin typeface="Arial" panose="020B0604020202020204" pitchFamily="34" charset="0"/>
              </a:rPr>
              <a:t>[2] R</a:t>
            </a:r>
            <a:r>
              <a:rPr lang="de-DE" sz="800" dirty="0" err="1">
                <a:solidFill>
                  <a:srgbClr val="333333"/>
                </a:solidFill>
                <a:latin typeface="Arial" panose="020B0604020202020204" pitchFamily="34" charset="0"/>
              </a:rPr>
              <a:t>ikhav</a:t>
            </a:r>
            <a:r>
              <a:rPr lang="de-DE" sz="800" dirty="0">
                <a:solidFill>
                  <a:srgbClr val="333333"/>
                </a:solidFill>
                <a:latin typeface="Arial" panose="020B0604020202020204" pitchFamily="34" charset="0"/>
              </a:rPr>
              <a:t> Shah, Katharina-Sophie </a:t>
            </a:r>
            <a:r>
              <a:rPr lang="de-DE" sz="800" dirty="0" err="1">
                <a:solidFill>
                  <a:srgbClr val="333333"/>
                </a:solidFill>
                <a:latin typeface="Arial" panose="020B0604020202020204" pitchFamily="34" charset="0"/>
              </a:rPr>
              <a:t>Isleif</a:t>
            </a:r>
            <a:r>
              <a:rPr lang="de-DE" sz="800" dirty="0">
                <a:solidFill>
                  <a:srgbClr val="333333"/>
                </a:solidFill>
                <a:latin typeface="Arial" panose="020B0604020202020204" pitchFamily="34" charset="0"/>
              </a:rPr>
              <a:t>, Friederike </a:t>
            </a:r>
            <a:r>
              <a:rPr lang="de-DE" sz="800" dirty="0" err="1">
                <a:solidFill>
                  <a:srgbClr val="333333"/>
                </a:solidFill>
                <a:latin typeface="Arial" panose="020B0604020202020204" pitchFamily="34" charset="0"/>
              </a:rPr>
              <a:t>Januschek</a:t>
            </a:r>
            <a:r>
              <a:rPr lang="de-DE" sz="800" dirty="0">
                <a:solidFill>
                  <a:srgbClr val="333333"/>
                </a:solidFill>
                <a:latin typeface="Arial" panose="020B0604020202020204" pitchFamily="34" charset="0"/>
              </a:rPr>
              <a:t>, Axel Lindner and Matthias Schott, </a:t>
            </a:r>
            <a:r>
              <a:rPr lang="en-US" sz="800" dirty="0">
                <a:solidFill>
                  <a:srgbClr val="333333"/>
                </a:solidFill>
                <a:latin typeface="Arial" panose="020B0604020202020204" pitchFamily="34" charset="0"/>
              </a:rPr>
              <a:t>“TES Detector for ALPS II”, Proceedings of The European Physical Society Conference on High Energy Physics, Volume 398, Page 801, (2022); </a:t>
            </a:r>
            <a:r>
              <a:rPr lang="de-DE" sz="800" u="sng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https://doi.org/10.22323/1.398.0801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5879976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1AF2F9-505D-0F3C-D23E-80FA7E9F41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99B3C7-2E46-F344-25C6-D40A203810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TESs (‘40s – ‘90s)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6DF5D2-9BBC-C662-0690-1858724A13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| Transition Edge Sensors: From First Principles to Applications in Particle Detection and Quantum Technologies | José Alejandro Rubiera Gimeno, 24.01.2025</a:t>
            </a:r>
            <a:endParaRPr lang="en-US" noProof="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5FDE972-F551-A91F-F8A9-D7ACA96612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685" y="1471440"/>
            <a:ext cx="4662251" cy="3973784"/>
          </a:xfrm>
          <a:prstGeom prst="rect">
            <a:avLst/>
          </a:prstGeom>
        </p:spPr>
      </p:pic>
      <p:sp>
        <p:nvSpPr>
          <p:cNvPr id="16" name="Arrow: Down 15">
            <a:extLst>
              <a:ext uri="{FF2B5EF4-FFF2-40B4-BE49-F238E27FC236}">
                <a16:creationId xmlns:a16="http://schemas.microsoft.com/office/drawing/2014/main" id="{D351FDDD-2D0E-8EE9-07A5-C9B3AD209936}"/>
              </a:ext>
            </a:extLst>
          </p:cNvPr>
          <p:cNvSpPr/>
          <p:nvPr/>
        </p:nvSpPr>
        <p:spPr>
          <a:xfrm rot="10800000">
            <a:off x="4098045" y="2263528"/>
            <a:ext cx="288032" cy="576064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C8E6731-A94C-DE64-48A5-F211C432A8E6}"/>
              </a:ext>
            </a:extLst>
          </p:cNvPr>
          <p:cNvSpPr/>
          <p:nvPr/>
        </p:nvSpPr>
        <p:spPr>
          <a:xfrm>
            <a:off x="3593989" y="2839593"/>
            <a:ext cx="13516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Normal</a:t>
            </a:r>
          </a:p>
          <a:p>
            <a:r>
              <a:rPr lang="en-US" dirty="0"/>
              <a:t>Conduction</a:t>
            </a:r>
            <a:endParaRPr lang="de-DE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495CF85-9E8B-71FE-4FC8-CDACA99032A2}"/>
              </a:ext>
            </a:extLst>
          </p:cNvPr>
          <p:cNvSpPr/>
          <p:nvPr/>
        </p:nvSpPr>
        <p:spPr>
          <a:xfrm>
            <a:off x="1721781" y="3107914"/>
            <a:ext cx="17281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Super-</a:t>
            </a:r>
          </a:p>
          <a:p>
            <a:r>
              <a:rPr lang="en-US" dirty="0"/>
              <a:t>Conduction</a:t>
            </a:r>
          </a:p>
          <a:p>
            <a:r>
              <a:rPr lang="en-US" dirty="0"/>
              <a:t>region</a:t>
            </a:r>
            <a:endParaRPr lang="de-DE" dirty="0"/>
          </a:p>
        </p:txBody>
      </p:sp>
      <p:sp>
        <p:nvSpPr>
          <p:cNvPr id="19" name="Arrow: Down 18">
            <a:extLst>
              <a:ext uri="{FF2B5EF4-FFF2-40B4-BE49-F238E27FC236}">
                <a16:creationId xmlns:a16="http://schemas.microsoft.com/office/drawing/2014/main" id="{B56AC029-0D92-D1E1-B430-1DC69EA9326E}"/>
              </a:ext>
            </a:extLst>
          </p:cNvPr>
          <p:cNvSpPr/>
          <p:nvPr/>
        </p:nvSpPr>
        <p:spPr>
          <a:xfrm>
            <a:off x="2009813" y="4031244"/>
            <a:ext cx="288032" cy="458482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D44FD223-8CA8-FC9A-6DB5-591DDD2E5C84}"/>
              </a:ext>
            </a:extLst>
          </p:cNvPr>
          <p:cNvSpPr/>
          <p:nvPr/>
        </p:nvSpPr>
        <p:spPr>
          <a:xfrm>
            <a:off x="3053746" y="3692433"/>
            <a:ext cx="106018" cy="106017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6FD1E01-F319-B676-A4D0-C29FE6A2C3C9}"/>
              </a:ext>
            </a:extLst>
          </p:cNvPr>
          <p:cNvSpPr/>
          <p:nvPr/>
        </p:nvSpPr>
        <p:spPr>
          <a:xfrm>
            <a:off x="335360" y="6042774"/>
            <a:ext cx="473951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rgbClr val="333333"/>
                </a:solidFill>
                <a:latin typeface="Arial" panose="020B0604020202020204" pitchFamily="34" charset="0"/>
              </a:rPr>
              <a:t>K. Irwin, G. Hilton, Transition-edge sensors, in: Cryogenic Particle Detection, Springer Berlin Heidelberg, Berlin, Heidelberg, 2005, pp. 63–150, http://dx.doi.org/10.1007/10933596_3.</a:t>
            </a:r>
            <a:endParaRPr lang="de-DE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D80B309-B2CA-7894-0656-366F1D0FBD9E}"/>
              </a:ext>
            </a:extLst>
          </p:cNvPr>
          <p:cNvSpPr txBox="1"/>
          <p:nvPr/>
        </p:nvSpPr>
        <p:spPr>
          <a:xfrm>
            <a:off x="5951984" y="4904000"/>
            <a:ext cx="567036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Cryogenic detector operated at transition region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Connected to </a:t>
            </a:r>
            <a:r>
              <a:rPr lang="de-DE" dirty="0"/>
              <a:t>a colder thermal bath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Possible definition of the </a:t>
            </a:r>
            <a:r>
              <a:rPr lang="de-DE" dirty="0">
                <a:solidFill>
                  <a:schemeClr val="accent2"/>
                </a:solidFill>
              </a:rPr>
              <a:t>point in the transition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accent2"/>
                </a:solidFill>
              </a:rPr>
              <a:t>Controlling bath temperature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5098A7F-33F1-D0BC-CF48-7EF2CEF7C8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11860" y="548680"/>
            <a:ext cx="3687114" cy="4162872"/>
          </a:xfrm>
          <a:prstGeom prst="rect">
            <a:avLst/>
          </a:prstGeom>
        </p:spPr>
      </p:pic>
      <p:sp>
        <p:nvSpPr>
          <p:cNvPr id="7" name="Courtesy of Katharina-Sophie Isleif">
            <a:extLst>
              <a:ext uri="{FF2B5EF4-FFF2-40B4-BE49-F238E27FC236}">
                <a16:creationId xmlns:a16="http://schemas.microsoft.com/office/drawing/2014/main" id="{72F98580-772B-87B6-D4BC-39F45EBB0531}"/>
              </a:ext>
            </a:extLst>
          </p:cNvPr>
          <p:cNvSpPr txBox="1"/>
          <p:nvPr/>
        </p:nvSpPr>
        <p:spPr>
          <a:xfrm>
            <a:off x="9732141" y="113941"/>
            <a:ext cx="2459859" cy="2718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2600" b="0"/>
            </a:lvl1pPr>
          </a:lstStyle>
          <a:p>
            <a:r>
              <a:rPr lang="en-US" sz="1100" dirty="0"/>
              <a:t>*</a:t>
            </a:r>
            <a:r>
              <a:rPr sz="1100" dirty="0"/>
              <a:t>Courtesy of Katharina-Sophie </a:t>
            </a:r>
            <a:r>
              <a:rPr sz="1100" dirty="0" err="1"/>
              <a:t>Isleif</a:t>
            </a:r>
            <a:endParaRPr sz="1100" dirty="0"/>
          </a:p>
        </p:txBody>
      </p:sp>
      <p:cxnSp>
        <p:nvCxnSpPr>
          <p:cNvPr id="4" name="Conector recto de flecha 21">
            <a:extLst>
              <a:ext uri="{FF2B5EF4-FFF2-40B4-BE49-F238E27FC236}">
                <a16:creationId xmlns:a16="http://schemas.microsoft.com/office/drawing/2014/main" id="{17E36E20-3671-5D8E-63A9-D563842CB0E0}"/>
              </a:ext>
            </a:extLst>
          </p:cNvPr>
          <p:cNvCxnSpPr>
            <a:cxnSpLocks/>
          </p:cNvCxnSpPr>
          <p:nvPr/>
        </p:nvCxnSpPr>
        <p:spPr>
          <a:xfrm flipH="1" flipV="1">
            <a:off x="3188810" y="3798451"/>
            <a:ext cx="515424" cy="17671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4D25984-323B-66C7-B857-E7900C53780F}"/>
              </a:ext>
            </a:extLst>
          </p:cNvPr>
          <p:cNvSpPr txBox="1"/>
          <p:nvPr/>
        </p:nvSpPr>
        <p:spPr>
          <a:xfrm>
            <a:off x="3688201" y="3745441"/>
            <a:ext cx="10866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Working</a:t>
            </a:r>
          </a:p>
          <a:p>
            <a:r>
              <a:rPr lang="en-US" sz="1600" dirty="0"/>
              <a:t>point</a:t>
            </a:r>
            <a:endParaRPr lang="de-DE" sz="1600" dirty="0" err="1"/>
          </a:p>
        </p:txBody>
      </p:sp>
    </p:spTree>
    <p:extLst>
      <p:ext uri="{BB962C8B-B14F-4D97-AF65-F5344CB8AC3E}">
        <p14:creationId xmlns:p14="http://schemas.microsoft.com/office/powerpoint/2010/main" val="108488551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69D03-FA20-FA65-592C-915F9082A1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Extrinsics</a:t>
            </a:r>
            <a:r>
              <a:rPr lang="en-US" dirty="0"/>
              <a:t> background</a:t>
            </a:r>
            <a:endParaRPr lang="en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69ACBC-60D6-5B2F-D6F8-C6B848D461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| Transition Edge Sensors: From First Principles to Applications in Particle Detection and Quantum Technologies | José Alejandro Rubiera Gimeno, 24.01.2025</a:t>
            </a:r>
            <a:endParaRPr lang="de-DE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DB0753-2E5B-4943-66C4-EAB8539DDA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567" t="30103" r="17036" b="12990"/>
          <a:stretch/>
        </p:blipFill>
        <p:spPr>
          <a:xfrm>
            <a:off x="879328" y="1702841"/>
            <a:ext cx="9009390" cy="4621918"/>
          </a:xfrm>
          <a:prstGeom prst="rect">
            <a:avLst/>
          </a:prstGeom>
        </p:spPr>
      </p:pic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28BA7C77-B5FF-B407-D9D5-2469FB39BB87}"/>
              </a:ext>
            </a:extLst>
          </p:cNvPr>
          <p:cNvSpPr txBox="1">
            <a:spLocks/>
          </p:cNvSpPr>
          <p:nvPr/>
        </p:nvSpPr>
        <p:spPr>
          <a:xfrm>
            <a:off x="4800698" y="844208"/>
            <a:ext cx="3170822" cy="10875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dirty="0"/>
              <a:t>Additional curling uncertainty</a:t>
            </a:r>
            <a:endParaRPr lang="en-US" sz="2800" dirty="0"/>
          </a:p>
          <a:p>
            <a:endParaRPr lang="en-US" sz="2400" dirty="0"/>
          </a:p>
          <a:p>
            <a:endParaRPr lang="de-DE" sz="2400" dirty="0"/>
          </a:p>
          <a:p>
            <a:endParaRPr lang="de-DE" sz="2400" dirty="0"/>
          </a:p>
          <a:p>
            <a:endParaRPr lang="de-DE" sz="2400" dirty="0"/>
          </a:p>
          <a:p>
            <a:endParaRPr lang="de-DE" sz="2400" dirty="0"/>
          </a:p>
        </p:txBody>
      </p:sp>
      <p:cxnSp>
        <p:nvCxnSpPr>
          <p:cNvPr id="8" name="Conector recto de flecha 18">
            <a:extLst>
              <a:ext uri="{FF2B5EF4-FFF2-40B4-BE49-F238E27FC236}">
                <a16:creationId xmlns:a16="http://schemas.microsoft.com/office/drawing/2014/main" id="{0CC23D89-37BC-5628-FD03-1D16A030201B}"/>
              </a:ext>
            </a:extLst>
          </p:cNvPr>
          <p:cNvCxnSpPr>
            <a:cxnSpLocks/>
          </p:cNvCxnSpPr>
          <p:nvPr/>
        </p:nvCxnSpPr>
        <p:spPr>
          <a:xfrm flipH="1">
            <a:off x="3506771" y="1702842"/>
            <a:ext cx="1293927" cy="1964185"/>
          </a:xfrm>
          <a:prstGeom prst="straightConnector1">
            <a:avLst/>
          </a:prstGeom>
          <a:ln w="381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BE1F7E67-C2D2-2A3E-0203-52C70E7E7764}"/>
              </a:ext>
            </a:extLst>
          </p:cNvPr>
          <p:cNvSpPr txBox="1">
            <a:spLocks/>
          </p:cNvSpPr>
          <p:nvPr/>
        </p:nvSpPr>
        <p:spPr>
          <a:xfrm>
            <a:off x="5971193" y="3165671"/>
            <a:ext cx="3549879" cy="10875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/>
              <a:t>Good agreement with data in region not dependent on curling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400" dirty="0"/>
              <a:t> </a:t>
            </a:r>
            <a:endParaRPr lang="en-US" sz="2800" dirty="0"/>
          </a:p>
          <a:p>
            <a:endParaRPr lang="en-US" sz="2400" dirty="0"/>
          </a:p>
          <a:p>
            <a:endParaRPr lang="de-DE" sz="2400" dirty="0"/>
          </a:p>
          <a:p>
            <a:endParaRPr lang="de-DE" sz="2400" dirty="0"/>
          </a:p>
          <a:p>
            <a:endParaRPr lang="de-DE" sz="2400" dirty="0"/>
          </a:p>
          <a:p>
            <a:endParaRPr lang="de-DE" sz="2400" dirty="0"/>
          </a:p>
        </p:txBody>
      </p:sp>
      <p:cxnSp>
        <p:nvCxnSpPr>
          <p:cNvPr id="10" name="Conector recto de flecha 18">
            <a:extLst>
              <a:ext uri="{FF2B5EF4-FFF2-40B4-BE49-F238E27FC236}">
                <a16:creationId xmlns:a16="http://schemas.microsoft.com/office/drawing/2014/main" id="{161E41F9-6D5E-0AEE-625C-C8A45B50BB66}"/>
              </a:ext>
            </a:extLst>
          </p:cNvPr>
          <p:cNvCxnSpPr>
            <a:cxnSpLocks/>
          </p:cNvCxnSpPr>
          <p:nvPr/>
        </p:nvCxnSpPr>
        <p:spPr>
          <a:xfrm flipH="1">
            <a:off x="5119084" y="3709452"/>
            <a:ext cx="763242" cy="70164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de flecha 18">
            <a:extLst>
              <a:ext uri="{FF2B5EF4-FFF2-40B4-BE49-F238E27FC236}">
                <a16:creationId xmlns:a16="http://schemas.microsoft.com/office/drawing/2014/main" id="{AC184F21-1C34-28DD-5CAA-28A8220ECAEC}"/>
              </a:ext>
            </a:extLst>
          </p:cNvPr>
          <p:cNvCxnSpPr>
            <a:cxnSpLocks/>
          </p:cNvCxnSpPr>
          <p:nvPr/>
        </p:nvCxnSpPr>
        <p:spPr>
          <a:xfrm flipH="1">
            <a:off x="7364511" y="4411092"/>
            <a:ext cx="2731596" cy="87790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7CBC5FE0-79BF-6763-3BF8-4782898234A6}"/>
              </a:ext>
            </a:extLst>
          </p:cNvPr>
          <p:cNvSpPr txBox="1">
            <a:spLocks/>
          </p:cNvSpPr>
          <p:nvPr/>
        </p:nvSpPr>
        <p:spPr>
          <a:xfrm>
            <a:off x="10318456" y="3709452"/>
            <a:ext cx="1682200" cy="10875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/>
              <a:t>Remnant intrinsic background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400" dirty="0"/>
              <a:t> </a:t>
            </a:r>
            <a:endParaRPr lang="en-US" sz="2800" dirty="0"/>
          </a:p>
          <a:p>
            <a:endParaRPr lang="en-US" sz="2400" dirty="0"/>
          </a:p>
          <a:p>
            <a:endParaRPr lang="de-DE" sz="2400" dirty="0"/>
          </a:p>
          <a:p>
            <a:endParaRPr lang="de-DE" sz="2400" dirty="0"/>
          </a:p>
          <a:p>
            <a:endParaRPr lang="de-DE" sz="2400" dirty="0"/>
          </a:p>
          <a:p>
            <a:endParaRPr lang="de-DE" sz="24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ACC7667-F509-05F5-EFE7-1EEB8DB4018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7121" t="34437" r="18927" b="55467"/>
          <a:stretch/>
        </p:blipFill>
        <p:spPr>
          <a:xfrm>
            <a:off x="5393751" y="2054066"/>
            <a:ext cx="3458420" cy="820001"/>
          </a:xfrm>
          <a:prstGeom prst="rect">
            <a:avLst/>
          </a:prstGeom>
        </p:spPr>
      </p:pic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19F06EC7-33EE-7E36-7CDE-DD321CAB5E75}"/>
              </a:ext>
            </a:extLst>
          </p:cNvPr>
          <p:cNvSpPr txBox="1">
            <a:spLocks/>
          </p:cNvSpPr>
          <p:nvPr/>
        </p:nvSpPr>
        <p:spPr>
          <a:xfrm>
            <a:off x="7834582" y="2483550"/>
            <a:ext cx="2104894" cy="5222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in simulation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 </a:t>
            </a:r>
            <a:endParaRPr lang="en-US" sz="2000" dirty="0"/>
          </a:p>
          <a:p>
            <a:endParaRPr lang="en-US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BF51B01-4F43-4FD0-A7DB-A7EFB35464F6}"/>
              </a:ext>
            </a:extLst>
          </p:cNvPr>
          <p:cNvSpPr txBox="1"/>
          <p:nvPr/>
        </p:nvSpPr>
        <p:spPr>
          <a:xfrm>
            <a:off x="8688288" y="217830"/>
            <a:ext cx="244827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0" i="0" strike="noStrike" dirty="0">
                <a:effectLst/>
                <a:latin typeface="-apple-system"/>
              </a:rPr>
              <a:t>doi:10.3204/PUBDB-2024-07357</a:t>
            </a:r>
            <a:endParaRPr lang="en-DE" sz="1100" dirty="0"/>
          </a:p>
        </p:txBody>
      </p:sp>
    </p:spTree>
    <p:extLst>
      <p:ext uri="{BB962C8B-B14F-4D97-AF65-F5344CB8AC3E}">
        <p14:creationId xmlns:p14="http://schemas.microsoft.com/office/powerpoint/2010/main" val="7557335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469645-27B6-D085-E872-4E394B0DA5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3A01AB-3BFE-2FAD-5C1F-BC5C6F9384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TESs (‘40s – ‘90s)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943280-8833-43F4-FDCF-5CEF5F942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| Transition Edge Sensors: From First Principles to Applications in Particle Detection and Quantum Technologies | José Alejandro Rubiera Gimeno, 24.01.2025</a:t>
            </a:r>
            <a:endParaRPr lang="en-US" noProof="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11B97DA-266D-7B63-F8A9-788B73716DBC}"/>
              </a:ext>
            </a:extLst>
          </p:cNvPr>
          <p:cNvSpPr txBox="1"/>
          <p:nvPr/>
        </p:nvSpPr>
        <p:spPr>
          <a:xfrm>
            <a:off x="251548" y="5268250"/>
            <a:ext cx="567036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Cryogenic detector operated at transition region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Connected to </a:t>
            </a:r>
            <a:r>
              <a:rPr lang="de-DE" dirty="0"/>
              <a:t>a colder thermal bath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Possible definition of the </a:t>
            </a:r>
            <a:r>
              <a:rPr lang="de-DE" dirty="0">
                <a:solidFill>
                  <a:schemeClr val="accent2"/>
                </a:solidFill>
              </a:rPr>
              <a:t>point in the transition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accent2"/>
                </a:solidFill>
              </a:rPr>
              <a:t>Controlling bath temperature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D38DAB1-522C-0A4A-A686-7D700FB665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1424" y="912930"/>
            <a:ext cx="3687114" cy="416287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B1CE2DC-6119-DAD4-B565-00FC101D7211}"/>
                  </a:ext>
                </a:extLst>
              </p:cNvPr>
              <p:cNvSpPr txBox="1"/>
              <p:nvPr/>
            </p:nvSpPr>
            <p:spPr>
              <a:xfrm>
                <a:off x="5807968" y="1340768"/>
                <a:ext cx="2900794" cy="7013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  <m:f>
                        <m:fPr>
                          <m:ctrlPr>
                            <a:rPr lang="en-DE" sz="24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DE" sz="240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ⅆ</m:t>
                          </m:r>
                          <m:r>
                            <m:rPr>
                              <m:sty m:val="p"/>
                            </m:rPr>
                            <a:rPr lang="en-DE" sz="240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num>
                        <m:den>
                          <m:r>
                            <a:rPr lang="en-DE" sz="2400" i="0" dirty="0" err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ⅆ</m:t>
                          </m:r>
                          <m:r>
                            <m:rPr>
                              <m:sty m:val="p"/>
                            </m:rPr>
                            <a:rPr lang="en-DE" sz="2400" i="0" dirty="0" err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den>
                      </m:f>
                      <m:r>
                        <a:rPr lang="en-DE" sz="2400" i="0" dirty="0" err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DE" sz="2400" i="0" dirty="0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DE" sz="2400" i="1" dirty="0" err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DE" sz="2400" i="0" dirty="0" err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ba</m:t>
                          </m:r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  <m:r>
                            <m:rPr>
                              <m:sty m:val="p"/>
                            </m:rPr>
                            <a:rPr lang="en-DE" sz="2400" i="0" dirty="0" err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  <m:r>
                        <a:rPr lang="en-DE" sz="2400" i="0" dirty="0" err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DE" sz="2400" i="1" dirty="0" err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ext</m:t>
                          </m:r>
                        </m:sub>
                      </m:sSub>
                    </m:oMath>
                  </m:oMathPara>
                </a14:m>
                <a:endParaRPr lang="en-DE" sz="2400" dirty="0" err="1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B1CE2DC-6119-DAD4-B565-00FC101D72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7968" y="1340768"/>
                <a:ext cx="2900794" cy="70134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117D70B-E4B7-AA7A-6B7E-4DDCC8C426A5}"/>
                  </a:ext>
                </a:extLst>
              </p:cNvPr>
              <p:cNvSpPr txBox="1"/>
              <p:nvPr/>
            </p:nvSpPr>
            <p:spPr>
              <a:xfrm>
                <a:off x="5766161" y="2282348"/>
                <a:ext cx="2984407" cy="3718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DE" sz="24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DE" sz="2400" i="0" dirty="0" err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ba</m:t>
                          </m:r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  <m:r>
                            <m:rPr>
                              <m:sty m:val="p"/>
                            </m:rPr>
                            <a:rPr lang="en-DE" sz="2400" i="0" dirty="0" err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  <m:r>
                        <a:rPr lang="en-US" sz="2400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400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d>
                        <m:dPr>
                          <m:ctrlPr>
                            <a:rPr lang="en-US" sz="24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4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p>
                              <m:r>
                                <m:rPr>
                                  <m:sty m:val="p"/>
                                </m:rPr>
                                <a:rPr lang="en-US" sz="2400" b="0" i="0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sup>
                          </m:sSup>
                          <m:r>
                            <a:rPr lang="en-US" sz="24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sz="24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400" b="0" i="0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bath</m:t>
                              </m:r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en-US" sz="2400" b="0" i="0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en-DE" sz="2400" dirty="0" err="1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0B753C9-C7BD-3804-30AD-5A47F80268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6161" y="2282348"/>
                <a:ext cx="2984407" cy="371833"/>
              </a:xfrm>
              <a:prstGeom prst="rect">
                <a:avLst/>
              </a:prstGeom>
              <a:blipFill>
                <a:blip r:embed="rId4"/>
                <a:stretch>
                  <a:fillRect l="-1840" b="-22951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E7E74016-1B36-0E0C-4FCE-862346E6FE77}"/>
                  </a:ext>
                </a:extLst>
              </p14:cNvPr>
              <p14:cNvContentPartPr/>
              <p14:nvPr/>
            </p14:nvContentPartPr>
            <p14:xfrm>
              <a:off x="9086853" y="1168253"/>
              <a:ext cx="259200" cy="170064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D162A5F3-A84C-85F1-2B22-097A7946BBEA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068853" y="1150253"/>
                <a:ext cx="294840" cy="1736280"/>
              </a:xfrm>
              <a:prstGeom prst="rect">
                <a:avLst/>
              </a:prstGeom>
            </p:spPr>
          </p:pic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E5251624-1202-DB36-19D9-E7B009713044}"/>
              </a:ext>
            </a:extLst>
          </p:cNvPr>
          <p:cNvSpPr txBox="1"/>
          <p:nvPr/>
        </p:nvSpPr>
        <p:spPr>
          <a:xfrm>
            <a:off x="9469460" y="1709261"/>
            <a:ext cx="23042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/>
              <a:t>Thermal circuit</a:t>
            </a:r>
          </a:p>
        </p:txBody>
      </p:sp>
    </p:spTree>
    <p:extLst>
      <p:ext uri="{BB962C8B-B14F-4D97-AF65-F5344CB8AC3E}">
        <p14:creationId xmlns:p14="http://schemas.microsoft.com/office/powerpoint/2010/main" val="38564634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A8F9E3-A85E-CB59-627D-5B6F2195B2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F6A41-B48D-C59C-FB18-4EE3A8E813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TESs (‘40s – ‘90s)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4E483F-48BD-25CE-C1EA-DE37E7146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| Transition Edge Sensors: From First Principles to Applications in Particle Detection and Quantum Technologies | José Alejandro Rubiera Gimeno, 24.01.2025</a:t>
            </a:r>
            <a:endParaRPr lang="en-US" noProof="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93D5706-D920-6F64-C547-2DFE5B9C250A}"/>
              </a:ext>
            </a:extLst>
          </p:cNvPr>
          <p:cNvSpPr txBox="1"/>
          <p:nvPr/>
        </p:nvSpPr>
        <p:spPr>
          <a:xfrm>
            <a:off x="251548" y="5268250"/>
            <a:ext cx="567036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Cryogenic detector operated at transition region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Connected to </a:t>
            </a:r>
            <a:r>
              <a:rPr lang="de-DE" dirty="0"/>
              <a:t>a colder thermal bath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Possible definition of the </a:t>
            </a:r>
            <a:r>
              <a:rPr lang="de-DE" dirty="0">
                <a:solidFill>
                  <a:schemeClr val="accent2"/>
                </a:solidFill>
              </a:rPr>
              <a:t>point in the transition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accent2"/>
                </a:solidFill>
              </a:rPr>
              <a:t>Controlling bath temperature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CCA74FA-AD16-2D29-55AE-9B00C37680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1424" y="912930"/>
            <a:ext cx="3687114" cy="416287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177D61D-DDF3-2C08-5CA3-9F745632C5EB}"/>
                  </a:ext>
                </a:extLst>
              </p:cNvPr>
              <p:cNvSpPr txBox="1"/>
              <p:nvPr/>
            </p:nvSpPr>
            <p:spPr>
              <a:xfrm>
                <a:off x="5807968" y="1340768"/>
                <a:ext cx="2900794" cy="7013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  <m:f>
                        <m:fPr>
                          <m:ctrlPr>
                            <a:rPr lang="en-DE" sz="24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DE" sz="240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ⅆ</m:t>
                          </m:r>
                          <m:r>
                            <m:rPr>
                              <m:sty m:val="p"/>
                            </m:rPr>
                            <a:rPr lang="en-DE" sz="240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num>
                        <m:den>
                          <m:r>
                            <a:rPr lang="en-DE" sz="2400" i="0" dirty="0" err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ⅆ</m:t>
                          </m:r>
                          <m:r>
                            <m:rPr>
                              <m:sty m:val="p"/>
                            </m:rPr>
                            <a:rPr lang="en-DE" sz="2400" i="0" dirty="0" err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den>
                      </m:f>
                      <m:r>
                        <a:rPr lang="en-DE" sz="2400" i="0" dirty="0" err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DE" sz="2400" i="0" dirty="0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DE" sz="2400" i="1" dirty="0" err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DE" sz="2400" i="0" dirty="0" err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ba</m:t>
                          </m:r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  <m:r>
                            <m:rPr>
                              <m:sty m:val="p"/>
                            </m:rPr>
                            <a:rPr lang="en-DE" sz="2400" i="0" dirty="0" err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  <m:r>
                        <a:rPr lang="en-DE" sz="2400" i="0" dirty="0" err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DE" sz="2400" i="1" dirty="0" err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ext</m:t>
                          </m:r>
                        </m:sub>
                      </m:sSub>
                    </m:oMath>
                  </m:oMathPara>
                </a14:m>
                <a:endParaRPr lang="en-DE" sz="2400" dirty="0" err="1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177D61D-DDF3-2C08-5CA3-9F745632C5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7968" y="1340768"/>
                <a:ext cx="2900794" cy="70134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0B753C9-C7BD-3804-30AD-5A47F80268AB}"/>
                  </a:ext>
                </a:extLst>
              </p:cNvPr>
              <p:cNvSpPr txBox="1"/>
              <p:nvPr/>
            </p:nvSpPr>
            <p:spPr>
              <a:xfrm>
                <a:off x="5766161" y="2282348"/>
                <a:ext cx="2984407" cy="3718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DE" sz="24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DE" sz="2400" i="0" dirty="0" err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ba</m:t>
                          </m:r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  <m:r>
                            <m:rPr>
                              <m:sty m:val="p"/>
                            </m:rPr>
                            <a:rPr lang="en-DE" sz="2400" i="0" dirty="0" err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  <m:r>
                        <a:rPr lang="en-US" sz="2400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400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d>
                        <m:dPr>
                          <m:ctrlPr>
                            <a:rPr lang="en-US" sz="24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4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p>
                              <m:r>
                                <m:rPr>
                                  <m:sty m:val="p"/>
                                </m:rPr>
                                <a:rPr lang="en-US" sz="2400" b="0" i="0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sup>
                          </m:sSup>
                          <m:r>
                            <a:rPr lang="en-US" sz="24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sz="24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400" b="0" i="0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bath</m:t>
                              </m:r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en-US" sz="2400" b="0" i="0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en-DE" sz="2400" dirty="0" err="1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0B753C9-C7BD-3804-30AD-5A47F80268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6161" y="2282348"/>
                <a:ext cx="2984407" cy="371833"/>
              </a:xfrm>
              <a:prstGeom prst="rect">
                <a:avLst/>
              </a:prstGeom>
              <a:blipFill>
                <a:blip r:embed="rId4"/>
                <a:stretch>
                  <a:fillRect l="-1840" b="-22951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D162A5F3-A84C-85F1-2B22-097A7946BBEA}"/>
                  </a:ext>
                </a:extLst>
              </p14:cNvPr>
              <p14:cNvContentPartPr/>
              <p14:nvPr/>
            </p14:nvContentPartPr>
            <p14:xfrm>
              <a:off x="9086853" y="1168253"/>
              <a:ext cx="259200" cy="170064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D162A5F3-A84C-85F1-2B22-097A7946BBEA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068853" y="1150253"/>
                <a:ext cx="294840" cy="1736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0AA7531-E44E-E4C2-C8B8-AEAACACBA755}"/>
                  </a:ext>
                </a:extLst>
              </p:cNvPr>
              <p:cNvSpPr txBox="1"/>
              <p:nvPr/>
            </p:nvSpPr>
            <p:spPr>
              <a:xfrm>
                <a:off x="6744072" y="3244334"/>
                <a:ext cx="133331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DE" sz="240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IR</m:t>
                      </m:r>
                      <m:r>
                        <a:rPr lang="en-DE" sz="2400" i="0" dirty="0" err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DE" sz="2400" i="1" dirty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ou</m:t>
                          </m:r>
                          <m:r>
                            <m:rPr>
                              <m:sty m:val="p"/>
                            </m:rPr>
                            <a:rPr lang="en-DE" sz="2400" i="0" dirty="0" err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sub>
                      </m:sSub>
                    </m:oMath>
                  </m:oMathPara>
                </a14:m>
                <a:endParaRPr lang="en-DE" sz="1600" dirty="0" err="1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0AA7531-E44E-E4C2-C8B8-AEAACACBA7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4072" y="3244334"/>
                <a:ext cx="1333314" cy="369332"/>
              </a:xfrm>
              <a:prstGeom prst="rect">
                <a:avLst/>
              </a:prstGeom>
              <a:blipFill>
                <a:blip r:embed="rId7"/>
                <a:stretch>
                  <a:fillRect l="-3196" b="-16393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CCF723F8-BA1B-4792-9016-C40A1019FF73}"/>
                  </a:ext>
                </a:extLst>
              </p14:cNvPr>
              <p14:cNvContentPartPr/>
              <p14:nvPr/>
            </p14:nvContentPartPr>
            <p14:xfrm>
              <a:off x="8312853" y="3124133"/>
              <a:ext cx="146160" cy="58356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CCF723F8-BA1B-4792-9016-C40A1019FF73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295213" y="3106493"/>
                <a:ext cx="181800" cy="619200"/>
              </a:xfrm>
              <a:prstGeom prst="rect">
                <a:avLst/>
              </a:prstGeom>
            </p:spPr>
          </p:pic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C9FC88C3-009D-C5F5-458F-17363D8829C6}"/>
              </a:ext>
            </a:extLst>
          </p:cNvPr>
          <p:cNvSpPr txBox="1"/>
          <p:nvPr/>
        </p:nvSpPr>
        <p:spPr>
          <a:xfrm>
            <a:off x="9469460" y="1709261"/>
            <a:ext cx="23042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/>
              <a:t>Thermal circuit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34DF9C8-CCB4-C8A8-CFAD-54BC06EDF9D1}"/>
              </a:ext>
            </a:extLst>
          </p:cNvPr>
          <p:cNvSpPr txBox="1"/>
          <p:nvPr/>
        </p:nvSpPr>
        <p:spPr>
          <a:xfrm>
            <a:off x="8750568" y="3152001"/>
            <a:ext cx="23042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/>
              <a:t>Electrical circuit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F6F5665-8EF3-94E1-6DF1-E9C13E86666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13798" y="4065559"/>
            <a:ext cx="3484652" cy="238777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316DE8B-E690-B796-B707-6CA1B9084043}"/>
                  </a:ext>
                </a:extLst>
              </p:cNvPr>
              <p:cNvSpPr txBox="1"/>
              <p:nvPr/>
            </p:nvSpPr>
            <p:spPr>
              <a:xfrm>
                <a:off x="7562837" y="5033551"/>
                <a:ext cx="1957524" cy="56470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δV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exp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{"/>
                          <m:endChr m:val="}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τ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DE" sz="2000" dirty="0" err="1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316DE8B-E690-B796-B707-6CA1B90840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2837" y="5033551"/>
                <a:ext cx="1957524" cy="564706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7D13837-2BD4-8525-62FA-96B214A3858C}"/>
                  </a:ext>
                </a:extLst>
              </p:cNvPr>
              <p:cNvSpPr txBox="1"/>
              <p:nvPr/>
            </p:nvSpPr>
            <p:spPr>
              <a:xfrm>
                <a:off x="9480376" y="4221088"/>
                <a:ext cx="1366976" cy="5761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τ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C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nK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p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DE" sz="2000" dirty="0" err="1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7D13837-2BD4-8525-62FA-96B214A385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80376" y="4221088"/>
                <a:ext cx="1366976" cy="576183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 17">
            <a:extLst>
              <a:ext uri="{FF2B5EF4-FFF2-40B4-BE49-F238E27FC236}">
                <a16:creationId xmlns:a16="http://schemas.microsoft.com/office/drawing/2014/main" id="{3ED6E425-DF89-1B11-8D73-BE4C41C5E293}"/>
              </a:ext>
            </a:extLst>
          </p:cNvPr>
          <p:cNvSpPr/>
          <p:nvPr/>
        </p:nvSpPr>
        <p:spPr>
          <a:xfrm>
            <a:off x="5879976" y="4132560"/>
            <a:ext cx="360040" cy="37656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600" dirty="0" err="1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6D164CD-1AFB-EAE9-8CA5-6B9FF9C008C9}"/>
                  </a:ext>
                </a:extLst>
              </p:cNvPr>
              <p:cNvSpPr txBox="1"/>
              <p:nvPr/>
            </p:nvSpPr>
            <p:spPr>
              <a:xfrm>
                <a:off x="5750372" y="4041761"/>
                <a:ext cx="517065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DE" sz="2000" i="1" dirty="0" err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ou</m:t>
                          </m:r>
                          <m:r>
                            <m:rPr>
                              <m:sty m:val="p"/>
                            </m:rPr>
                            <a:rPr lang="en-DE" sz="2000" i="0" dirty="0" err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sub>
                      </m:sSub>
                    </m:oMath>
                  </m:oMathPara>
                </a14:m>
                <a:endParaRPr lang="en-DE" sz="1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6D164CD-1AFB-EAE9-8CA5-6B9FF9C008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0372" y="4041761"/>
                <a:ext cx="517065" cy="307777"/>
              </a:xfrm>
              <a:prstGeom prst="rect">
                <a:avLst/>
              </a:prstGeom>
              <a:blipFill>
                <a:blip r:embed="rId13"/>
                <a:stretch>
                  <a:fillRect l="-9412" r="-2353" b="-17647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631662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AD988F-CD89-FF05-F624-FAA4FF9CEA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A21BD7-17DC-964E-D4D8-98D1426917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TESs (‘40s – ‘90s)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20697A-B282-DECF-525A-00AB1ABC8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| Transition Edge Sensors: From First Principles to Applications in Particle Detection and Quantum Technologies | José Alejandro Rubiera Gimeno, 24.01.2025</a:t>
            </a:r>
            <a:endParaRPr lang="en-US" noProof="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24A50DB-BD22-CD46-7FD6-6B04944612E5}"/>
              </a:ext>
            </a:extLst>
          </p:cNvPr>
          <p:cNvSpPr txBox="1"/>
          <p:nvPr/>
        </p:nvSpPr>
        <p:spPr>
          <a:xfrm>
            <a:off x="251548" y="5268250"/>
            <a:ext cx="567036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Cryogenic detector operated at transition region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Connected to </a:t>
            </a:r>
            <a:r>
              <a:rPr lang="de-DE" dirty="0"/>
              <a:t>a colder thermal bath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Possible definition of the </a:t>
            </a:r>
            <a:r>
              <a:rPr lang="de-DE" dirty="0">
                <a:solidFill>
                  <a:schemeClr val="accent2"/>
                </a:solidFill>
              </a:rPr>
              <a:t>point in the transition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accent2"/>
                </a:solidFill>
              </a:rPr>
              <a:t>Controlling bath temperature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9461EC6-AE5F-16B9-B330-FCD606FD5E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1424" y="912930"/>
            <a:ext cx="3687114" cy="416287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C16D076-3E2E-4D09-D5C5-F31096F572C7}"/>
                  </a:ext>
                </a:extLst>
              </p:cNvPr>
              <p:cNvSpPr txBox="1"/>
              <p:nvPr/>
            </p:nvSpPr>
            <p:spPr>
              <a:xfrm>
                <a:off x="5807968" y="1340768"/>
                <a:ext cx="2900794" cy="7013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  <m:f>
                        <m:fPr>
                          <m:ctrlPr>
                            <a:rPr lang="en-DE" sz="24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DE" sz="240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ⅆ</m:t>
                          </m:r>
                          <m:r>
                            <m:rPr>
                              <m:sty m:val="p"/>
                            </m:rPr>
                            <a:rPr lang="en-DE" sz="240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num>
                        <m:den>
                          <m:r>
                            <a:rPr lang="en-DE" sz="2400" i="0" dirty="0" err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ⅆ</m:t>
                          </m:r>
                          <m:r>
                            <m:rPr>
                              <m:sty m:val="p"/>
                            </m:rPr>
                            <a:rPr lang="en-DE" sz="2400" i="0" dirty="0" err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den>
                      </m:f>
                      <m:r>
                        <a:rPr lang="en-DE" sz="2400" i="0" dirty="0" err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DE" sz="2400" i="0" dirty="0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DE" sz="2400" i="1" dirty="0" err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DE" sz="2400" i="0" dirty="0" err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ba</m:t>
                          </m:r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  <m:r>
                            <m:rPr>
                              <m:sty m:val="p"/>
                            </m:rPr>
                            <a:rPr lang="en-DE" sz="2400" i="0" dirty="0" err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  <m:r>
                        <a:rPr lang="en-DE" sz="2400" i="0" dirty="0" err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DE" sz="2400" i="1" dirty="0" err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ext</m:t>
                          </m:r>
                        </m:sub>
                      </m:sSub>
                    </m:oMath>
                  </m:oMathPara>
                </a14:m>
                <a:endParaRPr lang="en-DE" sz="2400" dirty="0" err="1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C16D076-3E2E-4D09-D5C5-F31096F572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7968" y="1340768"/>
                <a:ext cx="2900794" cy="70134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6742078-72FF-B50F-FCC1-DC37774361BB}"/>
                  </a:ext>
                </a:extLst>
              </p:cNvPr>
              <p:cNvSpPr txBox="1"/>
              <p:nvPr/>
            </p:nvSpPr>
            <p:spPr>
              <a:xfrm>
                <a:off x="5766161" y="2282348"/>
                <a:ext cx="2984407" cy="3718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DE" sz="24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DE" sz="2400" i="0" dirty="0" err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ba</m:t>
                          </m:r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  <m:r>
                            <m:rPr>
                              <m:sty m:val="p"/>
                            </m:rPr>
                            <a:rPr lang="en-DE" sz="2400" i="0" dirty="0" err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  <m:r>
                        <a:rPr lang="en-US" sz="2400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400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d>
                        <m:dPr>
                          <m:ctrlPr>
                            <a:rPr lang="en-US" sz="24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4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p>
                              <m:r>
                                <m:rPr>
                                  <m:sty m:val="p"/>
                                </m:rPr>
                                <a:rPr lang="en-US" sz="2400" b="0" i="0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sup>
                          </m:sSup>
                          <m:r>
                            <a:rPr lang="en-US" sz="24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sz="24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400" b="0" i="0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bath</m:t>
                              </m:r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en-US" sz="2400" b="0" i="0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en-DE" sz="2400" dirty="0" err="1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0B753C9-C7BD-3804-30AD-5A47F80268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6161" y="2282348"/>
                <a:ext cx="2984407" cy="371833"/>
              </a:xfrm>
              <a:prstGeom prst="rect">
                <a:avLst/>
              </a:prstGeom>
              <a:blipFill>
                <a:blip r:embed="rId4"/>
                <a:stretch>
                  <a:fillRect l="-1840" b="-22951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CEAC7745-1A50-EB14-1F5B-F2D2B05B7DFE}"/>
                  </a:ext>
                </a:extLst>
              </p14:cNvPr>
              <p14:cNvContentPartPr/>
              <p14:nvPr/>
            </p14:nvContentPartPr>
            <p14:xfrm>
              <a:off x="9086853" y="1168253"/>
              <a:ext cx="259200" cy="170064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D162A5F3-A84C-85F1-2B22-097A7946BBEA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068853" y="1150253"/>
                <a:ext cx="294840" cy="1736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1D5E38-7C1C-53F0-8E8D-01A7930F30AF}"/>
                  </a:ext>
                </a:extLst>
              </p:cNvPr>
              <p:cNvSpPr txBox="1"/>
              <p:nvPr/>
            </p:nvSpPr>
            <p:spPr>
              <a:xfrm>
                <a:off x="6744072" y="3244334"/>
                <a:ext cx="133331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DE" sz="240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IR</m:t>
                      </m:r>
                      <m:r>
                        <a:rPr lang="en-DE" sz="2400" i="0" dirty="0" err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DE" sz="2400" i="1" dirty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ou</m:t>
                          </m:r>
                          <m:r>
                            <m:rPr>
                              <m:sty m:val="p"/>
                            </m:rPr>
                            <a:rPr lang="en-DE" sz="2400" i="0" dirty="0" err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sub>
                      </m:sSub>
                    </m:oMath>
                  </m:oMathPara>
                </a14:m>
                <a:endParaRPr lang="en-DE" sz="1600" dirty="0" err="1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1D5E38-7C1C-53F0-8E8D-01A7930F30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4072" y="3244334"/>
                <a:ext cx="1333314" cy="369332"/>
              </a:xfrm>
              <a:prstGeom prst="rect">
                <a:avLst/>
              </a:prstGeom>
              <a:blipFill>
                <a:blip r:embed="rId7"/>
                <a:stretch>
                  <a:fillRect l="-3196" b="-16393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CB8F64C1-2AE7-DF00-A781-B55B54BB756C}"/>
                  </a:ext>
                </a:extLst>
              </p14:cNvPr>
              <p14:cNvContentPartPr/>
              <p14:nvPr/>
            </p14:nvContentPartPr>
            <p14:xfrm>
              <a:off x="8312853" y="3124133"/>
              <a:ext cx="146160" cy="58356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CCF723F8-BA1B-4792-9016-C40A1019FF73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295213" y="3106493"/>
                <a:ext cx="181800" cy="619200"/>
              </a:xfrm>
              <a:prstGeom prst="rect">
                <a:avLst/>
              </a:prstGeom>
            </p:spPr>
          </p:pic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C4B68A7A-4CF1-2047-BC14-A8CF8C31EF47}"/>
              </a:ext>
            </a:extLst>
          </p:cNvPr>
          <p:cNvSpPr txBox="1"/>
          <p:nvPr/>
        </p:nvSpPr>
        <p:spPr>
          <a:xfrm>
            <a:off x="9469460" y="1709261"/>
            <a:ext cx="23042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/>
              <a:t>Thermal circuit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1CABF7D-0EFA-150A-A7AD-99C426C76484}"/>
              </a:ext>
            </a:extLst>
          </p:cNvPr>
          <p:cNvSpPr txBox="1"/>
          <p:nvPr/>
        </p:nvSpPr>
        <p:spPr>
          <a:xfrm>
            <a:off x="8750568" y="3152001"/>
            <a:ext cx="23042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/>
              <a:t>Electrical circuit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73D6DCC-AB10-4589-4C6F-89C5E092A5B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13798" y="4065559"/>
            <a:ext cx="3484652" cy="238777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5691B7D-174C-B858-D32C-2B4D799C3085}"/>
                  </a:ext>
                </a:extLst>
              </p:cNvPr>
              <p:cNvSpPr txBox="1"/>
              <p:nvPr/>
            </p:nvSpPr>
            <p:spPr>
              <a:xfrm>
                <a:off x="7562837" y="5033551"/>
                <a:ext cx="1957524" cy="56470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δV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exp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{"/>
                          <m:endChr m:val="}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τ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DE" sz="2000" dirty="0" err="1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5691B7D-174C-B858-D32C-2B4D799C30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2837" y="5033551"/>
                <a:ext cx="1957524" cy="564706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C74DF0C-2B49-4F1B-158F-9F6CD2F0BEDE}"/>
                  </a:ext>
                </a:extLst>
              </p:cNvPr>
              <p:cNvSpPr txBox="1"/>
              <p:nvPr/>
            </p:nvSpPr>
            <p:spPr>
              <a:xfrm>
                <a:off x="9480376" y="4221088"/>
                <a:ext cx="1366976" cy="5761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τ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C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nK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p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DE" sz="2000" dirty="0" err="1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C74DF0C-2B49-4F1B-158F-9F6CD2F0BE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80376" y="4221088"/>
                <a:ext cx="1366976" cy="576183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C9365D4D-98E7-BAF7-82DA-731079C5ED9F}"/>
              </a:ext>
            </a:extLst>
          </p:cNvPr>
          <p:cNvSpPr txBox="1"/>
          <p:nvPr/>
        </p:nvSpPr>
        <p:spPr>
          <a:xfrm>
            <a:off x="9840417" y="5070784"/>
            <a:ext cx="2304255" cy="1015663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de-DE" dirty="0"/>
              <a:t>Readout with FET and other solutions</a:t>
            </a:r>
          </a:p>
          <a:p>
            <a:r>
              <a:rPr lang="de-DE" sz="2400" dirty="0">
                <a:solidFill>
                  <a:schemeClr val="accent2"/>
                </a:solidFill>
              </a:rPr>
              <a:t>Very noisy ...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35FE67A-A810-697C-A06B-2A40F303C546}"/>
              </a:ext>
            </a:extLst>
          </p:cNvPr>
          <p:cNvSpPr/>
          <p:nvPr/>
        </p:nvSpPr>
        <p:spPr>
          <a:xfrm>
            <a:off x="5879976" y="4132560"/>
            <a:ext cx="360040" cy="37656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600" dirty="0" err="1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F5C2B96-83D2-FBCA-1116-C176038F59D1}"/>
                  </a:ext>
                </a:extLst>
              </p:cNvPr>
              <p:cNvSpPr txBox="1"/>
              <p:nvPr/>
            </p:nvSpPr>
            <p:spPr>
              <a:xfrm>
                <a:off x="5750372" y="4041761"/>
                <a:ext cx="517065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DE" sz="2000" i="1" dirty="0" err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ou</m:t>
                          </m:r>
                          <m:r>
                            <m:rPr>
                              <m:sty m:val="p"/>
                            </m:rPr>
                            <a:rPr lang="en-DE" sz="2000" i="0" dirty="0" err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sub>
                      </m:sSub>
                    </m:oMath>
                  </m:oMathPara>
                </a14:m>
                <a:endParaRPr lang="en-DE" sz="1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F5C2B96-83D2-FBCA-1116-C176038F59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0372" y="4041761"/>
                <a:ext cx="517065" cy="307777"/>
              </a:xfrm>
              <a:prstGeom prst="rect">
                <a:avLst/>
              </a:prstGeom>
              <a:blipFill>
                <a:blip r:embed="rId13"/>
                <a:stretch>
                  <a:fillRect l="-9412" r="-2353" b="-17647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>
            <a:extLst>
              <a:ext uri="{FF2B5EF4-FFF2-40B4-BE49-F238E27FC236}">
                <a16:creationId xmlns:a16="http://schemas.microsoft.com/office/drawing/2014/main" id="{634473D3-0C16-2153-29B6-B7CB289A955F}"/>
              </a:ext>
            </a:extLst>
          </p:cNvPr>
          <p:cNvSpPr/>
          <p:nvPr/>
        </p:nvSpPr>
        <p:spPr>
          <a:xfrm>
            <a:off x="6816080" y="1431510"/>
            <a:ext cx="1008112" cy="557330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DE" sz="1600" dirty="0" err="1">
              <a:solidFill>
                <a:schemeClr val="tx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210426A-DE53-EDD9-A72F-2B2FA9D30EEC}"/>
              </a:ext>
            </a:extLst>
          </p:cNvPr>
          <p:cNvSpPr/>
          <p:nvPr/>
        </p:nvSpPr>
        <p:spPr>
          <a:xfrm>
            <a:off x="7459720" y="3159702"/>
            <a:ext cx="652504" cy="557330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3845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DB3C3E-120B-3A0D-EE67-427C9A8A07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F5DBAA-1AEA-98F3-0EDF-78655BBF53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TESs (‘40s – ‘90s)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A99F03-03FA-649A-D28D-56900570BC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| Transition Edge Sensors: From First Principles to Applications in Particle Detection and Quantum Technologies | José Alejandro Rubiera Gimeno, 24.01.2025</a:t>
            </a:r>
            <a:endParaRPr lang="en-US" noProof="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D4F7DD0-C619-5AA3-2D73-397CE83822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685" y="1471440"/>
            <a:ext cx="4662251" cy="3973784"/>
          </a:xfrm>
          <a:prstGeom prst="rect">
            <a:avLst/>
          </a:prstGeom>
        </p:spPr>
      </p:pic>
      <p:sp>
        <p:nvSpPr>
          <p:cNvPr id="16" name="Arrow: Down 15">
            <a:extLst>
              <a:ext uri="{FF2B5EF4-FFF2-40B4-BE49-F238E27FC236}">
                <a16:creationId xmlns:a16="http://schemas.microsoft.com/office/drawing/2014/main" id="{F636DE16-C965-5FA6-CCF3-362098718348}"/>
              </a:ext>
            </a:extLst>
          </p:cNvPr>
          <p:cNvSpPr/>
          <p:nvPr/>
        </p:nvSpPr>
        <p:spPr>
          <a:xfrm rot="10800000">
            <a:off x="4098045" y="2263528"/>
            <a:ext cx="288032" cy="576064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06050BA-CDAD-D414-B355-861EE875F407}"/>
              </a:ext>
            </a:extLst>
          </p:cNvPr>
          <p:cNvSpPr/>
          <p:nvPr/>
        </p:nvSpPr>
        <p:spPr>
          <a:xfrm>
            <a:off x="3593989" y="2839593"/>
            <a:ext cx="13516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Normal</a:t>
            </a:r>
          </a:p>
          <a:p>
            <a:r>
              <a:rPr lang="en-US" dirty="0"/>
              <a:t>Conduction</a:t>
            </a:r>
            <a:endParaRPr lang="de-DE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55D60CC-6FE4-C1EF-8669-D4CD5FD1C195}"/>
              </a:ext>
            </a:extLst>
          </p:cNvPr>
          <p:cNvSpPr/>
          <p:nvPr/>
        </p:nvSpPr>
        <p:spPr>
          <a:xfrm>
            <a:off x="1721781" y="3107914"/>
            <a:ext cx="17281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Super-</a:t>
            </a:r>
          </a:p>
          <a:p>
            <a:r>
              <a:rPr lang="en-US" dirty="0"/>
              <a:t>Conduction</a:t>
            </a:r>
          </a:p>
          <a:p>
            <a:r>
              <a:rPr lang="en-US" dirty="0"/>
              <a:t>region</a:t>
            </a:r>
            <a:endParaRPr lang="de-DE" dirty="0"/>
          </a:p>
        </p:txBody>
      </p:sp>
      <p:sp>
        <p:nvSpPr>
          <p:cNvPr id="19" name="Arrow: Down 18">
            <a:extLst>
              <a:ext uri="{FF2B5EF4-FFF2-40B4-BE49-F238E27FC236}">
                <a16:creationId xmlns:a16="http://schemas.microsoft.com/office/drawing/2014/main" id="{CB9C6FAF-0383-5283-8195-A77F3DC0133C}"/>
              </a:ext>
            </a:extLst>
          </p:cNvPr>
          <p:cNvSpPr/>
          <p:nvPr/>
        </p:nvSpPr>
        <p:spPr>
          <a:xfrm>
            <a:off x="2009813" y="4031244"/>
            <a:ext cx="288032" cy="458482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C7A11F8F-E0E0-ACAE-39C0-A5BE139E9ED1}"/>
              </a:ext>
            </a:extLst>
          </p:cNvPr>
          <p:cNvSpPr/>
          <p:nvPr/>
        </p:nvSpPr>
        <p:spPr>
          <a:xfrm>
            <a:off x="3053746" y="3692433"/>
            <a:ext cx="106018" cy="106017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F02AD10-2652-5841-B875-C9E49D78B53E}"/>
              </a:ext>
            </a:extLst>
          </p:cNvPr>
          <p:cNvSpPr/>
          <p:nvPr/>
        </p:nvSpPr>
        <p:spPr>
          <a:xfrm>
            <a:off x="335360" y="6042774"/>
            <a:ext cx="473951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rgbClr val="333333"/>
                </a:solidFill>
                <a:latin typeface="Arial" panose="020B0604020202020204" pitchFamily="34" charset="0"/>
              </a:rPr>
              <a:t>K. Irwin, G. Hilton, Transition-edge sensors, in: Cryogenic Particle Detection, Springer Berlin Heidelberg, Berlin, Heidelberg, 2005, pp. 63–150, http://dx.doi.org/10.1007/10933596_3.</a:t>
            </a:r>
            <a:endParaRPr lang="de-DE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080A400-3820-F2CC-6CC9-BF29CEDDFE4E}"/>
              </a:ext>
            </a:extLst>
          </p:cNvPr>
          <p:cNvSpPr txBox="1"/>
          <p:nvPr/>
        </p:nvSpPr>
        <p:spPr>
          <a:xfrm>
            <a:off x="5951984" y="4904000"/>
            <a:ext cx="567036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Cryogenic detector operated at transition region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Connected to </a:t>
            </a:r>
            <a:r>
              <a:rPr lang="de-DE" dirty="0"/>
              <a:t>a colder thermal bath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Possible definition of the </a:t>
            </a:r>
            <a:r>
              <a:rPr lang="de-DE" dirty="0">
                <a:solidFill>
                  <a:schemeClr val="accent2"/>
                </a:solidFill>
              </a:rPr>
              <a:t>point in the transition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accent2"/>
                </a:solidFill>
              </a:rPr>
              <a:t>Controlling bath temperature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20672A8-5F24-5665-CB8D-D27BA5D7AD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11860" y="548680"/>
            <a:ext cx="3687114" cy="4162872"/>
          </a:xfrm>
          <a:prstGeom prst="rect">
            <a:avLst/>
          </a:prstGeom>
        </p:spPr>
      </p:pic>
      <p:sp>
        <p:nvSpPr>
          <p:cNvPr id="7" name="Courtesy of Katharina-Sophie Isleif">
            <a:extLst>
              <a:ext uri="{FF2B5EF4-FFF2-40B4-BE49-F238E27FC236}">
                <a16:creationId xmlns:a16="http://schemas.microsoft.com/office/drawing/2014/main" id="{33CB44DB-306D-6FF0-D57B-4CA9715C788C}"/>
              </a:ext>
            </a:extLst>
          </p:cNvPr>
          <p:cNvSpPr txBox="1"/>
          <p:nvPr/>
        </p:nvSpPr>
        <p:spPr>
          <a:xfrm>
            <a:off x="9732141" y="113941"/>
            <a:ext cx="2459859" cy="2718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2600" b="0"/>
            </a:lvl1pPr>
          </a:lstStyle>
          <a:p>
            <a:r>
              <a:rPr lang="en-US" sz="1100" dirty="0"/>
              <a:t>*</a:t>
            </a:r>
            <a:r>
              <a:rPr sz="1100" dirty="0"/>
              <a:t>Courtesy of Katharina-Sophie </a:t>
            </a:r>
            <a:r>
              <a:rPr sz="1100" dirty="0" err="1"/>
              <a:t>Isleif</a:t>
            </a:r>
            <a:endParaRPr sz="1100" dirty="0"/>
          </a:p>
        </p:txBody>
      </p:sp>
      <p:cxnSp>
        <p:nvCxnSpPr>
          <p:cNvPr id="4" name="Conector recto de flecha 21">
            <a:extLst>
              <a:ext uri="{FF2B5EF4-FFF2-40B4-BE49-F238E27FC236}">
                <a16:creationId xmlns:a16="http://schemas.microsoft.com/office/drawing/2014/main" id="{F9B9F712-8411-A651-B762-322E67A68012}"/>
              </a:ext>
            </a:extLst>
          </p:cNvPr>
          <p:cNvCxnSpPr>
            <a:cxnSpLocks/>
          </p:cNvCxnSpPr>
          <p:nvPr/>
        </p:nvCxnSpPr>
        <p:spPr>
          <a:xfrm flipH="1" flipV="1">
            <a:off x="3188810" y="3798451"/>
            <a:ext cx="515424" cy="17671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2ADCA937-C726-F1B9-5E86-D4D3DA881BCC}"/>
              </a:ext>
            </a:extLst>
          </p:cNvPr>
          <p:cNvSpPr txBox="1"/>
          <p:nvPr/>
        </p:nvSpPr>
        <p:spPr>
          <a:xfrm>
            <a:off x="3688201" y="3745441"/>
            <a:ext cx="10866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Working</a:t>
            </a:r>
          </a:p>
          <a:p>
            <a:r>
              <a:rPr lang="en-US" sz="1600" dirty="0"/>
              <a:t>point</a:t>
            </a:r>
            <a:endParaRPr lang="de-DE" sz="1600" dirty="0" err="1"/>
          </a:p>
        </p:txBody>
      </p:sp>
    </p:spTree>
    <p:extLst>
      <p:ext uri="{BB962C8B-B14F-4D97-AF65-F5344CB8AC3E}">
        <p14:creationId xmlns:p14="http://schemas.microsoft.com/office/powerpoint/2010/main" val="386520455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4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4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4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4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45"/>
</p:tagLst>
</file>

<file path=ppt/theme/theme1.xml><?xml version="1.0" encoding="utf-8"?>
<a:theme xmlns:a="http://schemas.openxmlformats.org/drawingml/2006/main" name="DESY">
  <a:themeElements>
    <a:clrScheme name="Benutzerdefiniert 30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7BC8"/>
      </a:accent1>
      <a:accent2>
        <a:srgbClr val="EB6E0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600" dirty="0" err="1" smtClean="0"/>
        </a:defPPr>
      </a:lstStyle>
    </a:txDef>
  </a:objectDefaults>
  <a:extraClrSchemeLst/>
  <a:custClrLst>
    <a:custClr>
      <a:srgbClr val="8B6EC9"/>
    </a:custClr>
    <a:custClr>
      <a:srgbClr val="E35D50"/>
    </a:custClr>
    <a:custClr>
      <a:srgbClr val="5BC5F1"/>
    </a:custClr>
    <a:custClr>
      <a:srgbClr val="00AA92"/>
    </a:custClr>
  </a:custClrLst>
  <a:extLst>
    <a:ext uri="{05A4C25C-085E-4340-85A3-A5531E510DB2}">
      <thm15:themeFamily xmlns:thm15="http://schemas.microsoft.com/office/thememl/2012/main" name="DESY_PowerPoint_16x9_en_2022" id="{17417353-F29F-0A4B-83F7-29687F17E628}" vid="{93F30902-AA21-1949-BB7A-58A21D924294}"/>
    </a:ext>
  </a:extLst>
</a:theme>
</file>

<file path=ppt/theme/theme2.xml><?xml version="1.0" encoding="utf-8"?>
<a:theme xmlns:a="http://schemas.openxmlformats.org/drawingml/2006/main" name="Office">
  <a:themeElements>
    <a:clrScheme name="Benutzerdefiniert 30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7BC8"/>
      </a:accent1>
      <a:accent2>
        <a:srgbClr val="EB6E0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Benutzerdefiniert 30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7BC8"/>
      </a:accent1>
      <a:accent2>
        <a:srgbClr val="EB6E0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FSP_Workshop_20220929</Template>
  <TotalTime>0</TotalTime>
  <Words>4077</Words>
  <Application>Microsoft Office PowerPoint</Application>
  <PresentationFormat>Widescreen</PresentationFormat>
  <Paragraphs>522</Paragraphs>
  <Slides>50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60" baseType="lpstr">
      <vt:lpstr>-apple-system</vt:lpstr>
      <vt:lpstr>Arial</vt:lpstr>
      <vt:lpstr>Calibri</vt:lpstr>
      <vt:lpstr>Cambria Math</vt:lpstr>
      <vt:lpstr>Helvetica</vt:lpstr>
      <vt:lpstr>Helvetica Neue</vt:lpstr>
      <vt:lpstr>Noto Sans</vt:lpstr>
      <vt:lpstr>Symbol</vt:lpstr>
      <vt:lpstr>Wingdings</vt:lpstr>
      <vt:lpstr>DESY</vt:lpstr>
      <vt:lpstr>Transition Edge Sensors: From First Principles to Applications in Particle Detection and Quantum Technologies</vt:lpstr>
      <vt:lpstr>Outline</vt:lpstr>
      <vt:lpstr>Transition Edge Sensor (TES) </vt:lpstr>
      <vt:lpstr>Transition Edge Sensor (TES) </vt:lpstr>
      <vt:lpstr>First TESs (‘40s – ‘90s)</vt:lpstr>
      <vt:lpstr>First TESs (‘40s – ‘90s)</vt:lpstr>
      <vt:lpstr>First TESs (‘40s – ‘90s)</vt:lpstr>
      <vt:lpstr>First TESs (‘40s – ‘90s)</vt:lpstr>
      <vt:lpstr>First TESs (‘40s – ‘90s)</vt:lpstr>
      <vt:lpstr>Nowadays TES physics</vt:lpstr>
      <vt:lpstr>Nowadays TES physics</vt:lpstr>
      <vt:lpstr>Nowadays TES physics</vt:lpstr>
      <vt:lpstr>Nowadays TES physics</vt:lpstr>
      <vt:lpstr>Nowadays TES physics</vt:lpstr>
      <vt:lpstr>TES Small Signal Theory</vt:lpstr>
      <vt:lpstr>TES Small Signal Theory</vt:lpstr>
      <vt:lpstr>TES Small Signal Theory</vt:lpstr>
      <vt:lpstr>TES Strong ETF</vt:lpstr>
      <vt:lpstr>TES Strong ETF</vt:lpstr>
      <vt:lpstr>TES noise and energy resolution</vt:lpstr>
      <vt:lpstr>TES noise and energy resolution</vt:lpstr>
      <vt:lpstr>TES physics summary</vt:lpstr>
      <vt:lpstr>TES physics summary</vt:lpstr>
      <vt:lpstr>High energy photon detection</vt:lpstr>
      <vt:lpstr>X-ray and gamma TES detectors</vt:lpstr>
      <vt:lpstr>X-ray and gamma TES detectors</vt:lpstr>
      <vt:lpstr>Extending the range to ~100 keV</vt:lpstr>
      <vt:lpstr>Extending the range to ~100 keV</vt:lpstr>
      <vt:lpstr>X-ray astrophysics</vt:lpstr>
      <vt:lpstr>X-ray astrophysics</vt:lpstr>
      <vt:lpstr>Visible to IR photon detection</vt:lpstr>
      <vt:lpstr>Visible to IR photon TES detectors</vt:lpstr>
      <vt:lpstr>Visible to IR photon TES detectors</vt:lpstr>
      <vt:lpstr>Propagating photons to the detector</vt:lpstr>
      <vt:lpstr>Propagating photons to the detector</vt:lpstr>
      <vt:lpstr>Background in the TES</vt:lpstr>
      <vt:lpstr>Background in the TES</vt:lpstr>
      <vt:lpstr>Multicolor measurement with TES</vt:lpstr>
      <vt:lpstr>Photon Number resolution</vt:lpstr>
      <vt:lpstr>Quantum Metrology with TESs</vt:lpstr>
      <vt:lpstr>TES in quantum computing</vt:lpstr>
      <vt:lpstr>Towards future TESs</vt:lpstr>
      <vt:lpstr>Towards future TESs</vt:lpstr>
      <vt:lpstr>Thank you!</vt:lpstr>
      <vt:lpstr>References</vt:lpstr>
      <vt:lpstr>Backup</vt:lpstr>
      <vt:lpstr>SQUID multiplexing</vt:lpstr>
      <vt:lpstr>Any Light Particle Search II (ALPS II)</vt:lpstr>
      <vt:lpstr>Transition Edge Sensor in ALPS II</vt:lpstr>
      <vt:lpstr>Extrinsics background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Search for additional MSSM/2HDM Higgs bosons in the bb ̅ decay channel with Run 2 CMS data</dc:title>
  <dc:creator>Daina Leyva</dc:creator>
  <cp:lastModifiedBy>José Alejandro Rubiera Gimeno</cp:lastModifiedBy>
  <cp:revision>585</cp:revision>
  <dcterms:created xsi:type="dcterms:W3CDTF">2022-09-25T17:50:42Z</dcterms:created>
  <dcterms:modified xsi:type="dcterms:W3CDTF">2025-01-28T10:49:50Z</dcterms:modified>
</cp:coreProperties>
</file>