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7" r:id="rId5"/>
    <p:sldId id="260" r:id="rId6"/>
    <p:sldId id="272" r:id="rId7"/>
    <p:sldId id="261" r:id="rId8"/>
    <p:sldId id="259" r:id="rId9"/>
    <p:sldId id="264" r:id="rId10"/>
    <p:sldId id="263" r:id="rId11"/>
    <p:sldId id="268" r:id="rId12"/>
    <p:sldId id="266" r:id="rId13"/>
    <p:sldId id="262" r:id="rId14"/>
    <p:sldId id="267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94"/>
  </p:normalViewPr>
  <p:slideViewPr>
    <p:cSldViewPr snapToGrid="0">
      <p:cViewPr varScale="1">
        <p:scale>
          <a:sx n="121" d="100"/>
          <a:sy n="121" d="100"/>
        </p:scale>
        <p:origin x="7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A9DFE-A6A2-4339-86B5-9FFBF23E9DBA}" type="datetimeFigureOut">
              <a:rPr lang="es-CO" smtClean="0"/>
              <a:t>28/08/24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6BED21-A9B0-4AED-B6BB-17AE4E2323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2445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7F7A4C-7984-40CA-973D-806193B85940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39137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7F7A4C-7984-40CA-973D-806193B85940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67569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7F7A4C-7984-40CA-973D-806193B85940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9154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7F7A4C-7984-40CA-973D-806193B85940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29386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7F7A4C-7984-40CA-973D-806193B85940}" type="slidenum">
              <a:rPr lang="es-CO" smtClean="0"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72398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7F7A4C-7984-40CA-973D-806193B85940}" type="slidenum">
              <a:rPr lang="es-CO" smtClean="0"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7060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7F7A4C-7984-40CA-973D-806193B85940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8972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7F7A4C-7984-40CA-973D-806193B85940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09414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7F7A4C-7984-40CA-973D-806193B85940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3216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7F7A4C-7984-40CA-973D-806193B85940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3805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7F7A4C-7984-40CA-973D-806193B85940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893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7F7A4C-7984-40CA-973D-806193B85940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27884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7F7A4C-7984-40CA-973D-806193B85940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1068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7F7A4C-7984-40CA-973D-806193B85940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741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232E60-31F0-F9B4-A82A-BB28B703F6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0047DEC-E5A3-3F54-E002-69EC711EC1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91307F-8C0B-5591-B7CA-77569E000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D201-8874-4721-8875-CA99A762CA20}" type="datetimeFigureOut">
              <a:rPr lang="es-CO" smtClean="0"/>
              <a:t>28/08/24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ACBB92-CFC8-2B6D-FDB9-211AAA1F1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EDAB6F-EE50-FE05-9893-A96509FAA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A3D37-498B-4011-8AA8-7B2254AB54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3181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3DC4E9-56B9-43CF-1104-D500604C2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F0BAF52-6D25-1136-A1AD-FD7A73739E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3CC5FCA-D687-E119-293B-53367E522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D201-8874-4721-8875-CA99A762CA20}" type="datetimeFigureOut">
              <a:rPr lang="es-CO" smtClean="0"/>
              <a:t>28/08/24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808FA0-4945-C2BB-FF07-4CE010556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CA107A-37D5-4FE4-7686-F8F774B60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A3D37-498B-4011-8AA8-7B2254AB54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8023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423495E-4AF6-9C45-3243-6503DF3A47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0A42367-82E4-3533-0153-458E1C18B1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95EBA0-A04F-FDA1-3018-16CFE1671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D201-8874-4721-8875-CA99A762CA20}" type="datetimeFigureOut">
              <a:rPr lang="es-CO" smtClean="0"/>
              <a:t>28/08/24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140ACF-19AD-17CA-2607-1B3CF02F6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C95E83-F419-966C-4DF4-ADE8FAE37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A3D37-498B-4011-8AA8-7B2254AB54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236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D88D98-0ECF-F362-F564-29114AC95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CE206A0-E199-4AD4-18A8-7801D0A853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F7CA45A-DF88-138D-6399-80377DD63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D201-8874-4721-8875-CA99A762CA20}" type="datetimeFigureOut">
              <a:rPr lang="es-CO" smtClean="0"/>
              <a:t>28/08/24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FA8948-1182-887C-39BD-FE6758F41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5BD4ED7-ECAE-A954-0D1F-9F5D22AE0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A3D37-498B-4011-8AA8-7B2254AB54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9621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1F0CB4-5688-7BFF-BB7A-1DDF2BADC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E3A09BD-CDC5-C305-1D08-CBCA1F0A6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6E0C5F6-C613-2345-C8A2-292BDD3AE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D201-8874-4721-8875-CA99A762CA20}" type="datetimeFigureOut">
              <a:rPr lang="es-CO" smtClean="0"/>
              <a:t>28/08/24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478213-8A87-436A-C759-6D32702E6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7DF6B3-4D8F-99D7-3BE8-95149D9DA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A3D37-498B-4011-8AA8-7B2254AB54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6684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EB9D53-C34C-DF87-E8FE-FA46104C1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19655B1-6756-89AB-8291-A82B604E87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84D2B02-BBDA-DC7C-A6F7-A1A72E0B4E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ED0CA9F-22A5-0CD4-2EFB-38EB07788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D201-8874-4721-8875-CA99A762CA20}" type="datetimeFigureOut">
              <a:rPr lang="es-CO" smtClean="0"/>
              <a:t>28/08/24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D5B0162-F46C-40C3-B3CD-FF643F2C7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38506D-F894-31F8-5955-AB97B17C3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A3D37-498B-4011-8AA8-7B2254AB54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5592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BBABBA-3F21-1128-BE06-A8D0FA27F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45DC44-3501-2A39-1CFD-33FEFB167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61439D8-37C5-C241-ABEC-AE99DDA4F0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816BC5E-0501-2656-A32B-45AA2DFC47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684DD66-1B01-AF79-58C7-4386A5DFC7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86218A3-5A6B-676A-B0E4-8B885E880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D201-8874-4721-8875-CA99A762CA20}" type="datetimeFigureOut">
              <a:rPr lang="es-CO" smtClean="0"/>
              <a:t>28/08/24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0DC6844-23B9-657F-011C-0D3A2A5D6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6FB691E-9A5B-E3A8-8F4A-5E29A4E34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A3D37-498B-4011-8AA8-7B2254AB54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51157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57921E-9383-7DAD-CA6D-42D63A1DA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871CF29-BB8D-878D-EE6F-3F5295E98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D201-8874-4721-8875-CA99A762CA20}" type="datetimeFigureOut">
              <a:rPr lang="es-CO" smtClean="0"/>
              <a:t>28/08/24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5C0DA20-F9CB-0919-12D5-63D1B5D7C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466D5CE-92A1-3932-33C0-39BF732C9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A3D37-498B-4011-8AA8-7B2254AB54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5736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96EDAC6-8EB9-61EB-A2B5-DBEAD862C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D201-8874-4721-8875-CA99A762CA20}" type="datetimeFigureOut">
              <a:rPr lang="es-CO" smtClean="0"/>
              <a:t>28/08/24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C83DB71-27E7-92C1-4337-1EF9AB028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85A3CED-AA06-E8E0-CFCC-05396FACC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A3D37-498B-4011-8AA8-7B2254AB54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6807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5AFDB7-1CF6-34D4-42B0-216C6769F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8540D4-D3EA-9FC9-3A02-39B2D96D5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1BA960B-5307-BB6F-81F9-0BAE5E4C1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5C3B0ED-C086-85E4-C3CD-F4DE313E6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D201-8874-4721-8875-CA99A762CA20}" type="datetimeFigureOut">
              <a:rPr lang="es-CO" smtClean="0"/>
              <a:t>28/08/24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87DA124-930C-274C-36B9-A151793EF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BCEAAF6-E4C7-94E1-9037-D0483D7C6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A3D37-498B-4011-8AA8-7B2254AB54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4432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C80984-FAE5-C8CC-A6FC-43FA8D86D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280A404-2054-D4ED-4753-73C486D174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F7B8462-32FB-0CD9-A5CB-931D27CE24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B73618D-AAB6-320E-52C6-470131A63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D201-8874-4721-8875-CA99A762CA20}" type="datetimeFigureOut">
              <a:rPr lang="es-CO" smtClean="0"/>
              <a:t>28/08/24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FD53242-197A-F94A-04E8-BC396236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DD0C1AF-CCCC-7A81-8178-F20E05977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A3D37-498B-4011-8AA8-7B2254AB54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5799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1EDE37-BDC5-BACA-ECCD-A712C2350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5C030FC-8B52-C74B-0F8B-55F05ABB6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29D7A18-5952-CA2A-2884-9555494AF7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99D201-8874-4721-8875-CA99A762CA20}" type="datetimeFigureOut">
              <a:rPr lang="es-CO" smtClean="0"/>
              <a:t>28/08/24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F6465DA-14BC-B298-3CC9-A7B7256EB5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127FA6-72A5-E56E-621B-9ADC6385F2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2A3D37-498B-4011-8AA8-7B2254AB54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8031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o 30">
            <a:extLst>
              <a:ext uri="{FF2B5EF4-FFF2-40B4-BE49-F238E27FC236}">
                <a16:creationId xmlns:a16="http://schemas.microsoft.com/office/drawing/2014/main" id="{B4BEC576-6C82-3F3A-65C2-0C1D77850A2B}"/>
              </a:ext>
            </a:extLst>
          </p:cNvPr>
          <p:cNvGrpSpPr/>
          <p:nvPr/>
        </p:nvGrpSpPr>
        <p:grpSpPr>
          <a:xfrm>
            <a:off x="0" y="6479795"/>
            <a:ext cx="12192000" cy="378205"/>
            <a:chOff x="0" y="6479795"/>
            <a:chExt cx="12192000" cy="378205"/>
          </a:xfrm>
        </p:grpSpPr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530B286-4C93-D0B7-5E78-A2C1CD87B1E0}"/>
                </a:ext>
              </a:extLst>
            </p:cNvPr>
            <p:cNvSpPr/>
            <p:nvPr/>
          </p:nvSpPr>
          <p:spPr>
            <a:xfrm>
              <a:off x="0" y="6727079"/>
              <a:ext cx="12192000" cy="130921"/>
            </a:xfrm>
            <a:prstGeom prst="rect">
              <a:avLst/>
            </a:prstGeom>
            <a:solidFill>
              <a:srgbClr val="2C5698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0932180F-1039-E55D-F425-239DD2E43D6E}"/>
                </a:ext>
              </a:extLst>
            </p:cNvPr>
            <p:cNvSpPr/>
            <p:nvPr/>
          </p:nvSpPr>
          <p:spPr>
            <a:xfrm>
              <a:off x="0" y="6479795"/>
              <a:ext cx="12192000" cy="130921"/>
            </a:xfrm>
            <a:prstGeom prst="rect">
              <a:avLst/>
            </a:prstGeom>
            <a:solidFill>
              <a:srgbClr val="F8CD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pic>
        <p:nvPicPr>
          <p:cNvPr id="33" name="Imagen 32">
            <a:extLst>
              <a:ext uri="{FF2B5EF4-FFF2-40B4-BE49-F238E27FC236}">
                <a16:creationId xmlns:a16="http://schemas.microsoft.com/office/drawing/2014/main" id="{DEA61B03-E9D8-14C8-CEF1-7FD0FB4B21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897" y="0"/>
            <a:ext cx="405765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511B4E8-2EFC-C0EC-8949-4567638988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74" y="2538414"/>
            <a:ext cx="8134350" cy="753666"/>
          </a:xfrm>
        </p:spPr>
        <p:txBody>
          <a:bodyPr>
            <a:normAutofit/>
          </a:bodyPr>
          <a:lstStyle/>
          <a:p>
            <a:r>
              <a:rPr lang="es-CO" sz="4000" dirty="0" err="1">
                <a:solidFill>
                  <a:srgbClr val="000000"/>
                </a:solidFill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Magnetic</a:t>
            </a:r>
            <a:r>
              <a:rPr lang="es-CO" sz="4000" dirty="0">
                <a:solidFill>
                  <a:srgbClr val="000000"/>
                </a:solidFill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 Field </a:t>
            </a:r>
            <a:r>
              <a:rPr lang="es-CO" sz="4000">
                <a:solidFill>
                  <a:srgbClr val="000000"/>
                </a:solidFill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Tests</a:t>
            </a:r>
            <a:endParaRPr lang="es-CO" sz="4000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7F836FF6-C8DC-62E1-9651-D29934F12B26}"/>
              </a:ext>
            </a:extLst>
          </p:cNvPr>
          <p:cNvGrpSpPr/>
          <p:nvPr/>
        </p:nvGrpSpPr>
        <p:grpSpPr>
          <a:xfrm>
            <a:off x="242573" y="247284"/>
            <a:ext cx="5101457" cy="1332799"/>
            <a:chOff x="7816849" y="0"/>
            <a:chExt cx="4356096" cy="1138067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675D882-0796-0091-4A2F-2F66A92B8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490" y="0"/>
              <a:ext cx="1060455" cy="1138067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12F71177-6663-517E-D622-D857098DF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6849" y="116363"/>
              <a:ext cx="2178045" cy="905339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860DE25-0A59-D862-7AF2-80D59E6CE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7745" y="192200"/>
              <a:ext cx="1339850" cy="753666"/>
            </a:xfrm>
            <a:prstGeom prst="rect">
              <a:avLst/>
            </a:prstGeom>
          </p:spPr>
        </p:pic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EA12D94-0A2B-E444-1AC2-51DA149B0159}"/>
              </a:ext>
            </a:extLst>
          </p:cNvPr>
          <p:cNvSpPr txBox="1"/>
          <p:nvPr/>
        </p:nvSpPr>
        <p:spPr>
          <a:xfrm>
            <a:off x="178907" y="3744952"/>
            <a:ext cx="7779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Diego Alejandro Vera Ortega</a:t>
            </a:r>
          </a:p>
          <a:p>
            <a:pPr algn="ctr"/>
            <a:r>
              <a:rPr lang="es-CO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28/08/2024</a:t>
            </a:r>
          </a:p>
        </p:txBody>
      </p:sp>
    </p:spTree>
    <p:extLst>
      <p:ext uri="{BB962C8B-B14F-4D97-AF65-F5344CB8AC3E}">
        <p14:creationId xmlns:p14="http://schemas.microsoft.com/office/powerpoint/2010/main" val="4779320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o 30">
            <a:extLst>
              <a:ext uri="{FF2B5EF4-FFF2-40B4-BE49-F238E27FC236}">
                <a16:creationId xmlns:a16="http://schemas.microsoft.com/office/drawing/2014/main" id="{B4BEC576-6C82-3F3A-65C2-0C1D77850A2B}"/>
              </a:ext>
            </a:extLst>
          </p:cNvPr>
          <p:cNvGrpSpPr/>
          <p:nvPr/>
        </p:nvGrpSpPr>
        <p:grpSpPr>
          <a:xfrm>
            <a:off x="0" y="6479795"/>
            <a:ext cx="12192000" cy="378205"/>
            <a:chOff x="0" y="6479795"/>
            <a:chExt cx="12192000" cy="378205"/>
          </a:xfrm>
        </p:grpSpPr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530B286-4C93-D0B7-5E78-A2C1CD87B1E0}"/>
                </a:ext>
              </a:extLst>
            </p:cNvPr>
            <p:cNvSpPr/>
            <p:nvPr/>
          </p:nvSpPr>
          <p:spPr>
            <a:xfrm>
              <a:off x="0" y="6727079"/>
              <a:ext cx="12192000" cy="130921"/>
            </a:xfrm>
            <a:prstGeom prst="rect">
              <a:avLst/>
            </a:prstGeom>
            <a:solidFill>
              <a:srgbClr val="2C5698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0932180F-1039-E55D-F425-239DD2E43D6E}"/>
                </a:ext>
              </a:extLst>
            </p:cNvPr>
            <p:cNvSpPr/>
            <p:nvPr/>
          </p:nvSpPr>
          <p:spPr>
            <a:xfrm>
              <a:off x="0" y="6479795"/>
              <a:ext cx="12192000" cy="130921"/>
            </a:xfrm>
            <a:prstGeom prst="rect">
              <a:avLst/>
            </a:prstGeom>
            <a:solidFill>
              <a:srgbClr val="F8CD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7F836FF6-C8DC-62E1-9651-D29934F12B26}"/>
              </a:ext>
            </a:extLst>
          </p:cNvPr>
          <p:cNvGrpSpPr/>
          <p:nvPr/>
        </p:nvGrpSpPr>
        <p:grpSpPr>
          <a:xfrm>
            <a:off x="242573" y="247284"/>
            <a:ext cx="5101457" cy="1332799"/>
            <a:chOff x="7816849" y="0"/>
            <a:chExt cx="4356096" cy="1138067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675D882-0796-0091-4A2F-2F66A92B8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490" y="0"/>
              <a:ext cx="1060455" cy="1138067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12F71177-6663-517E-D622-D857098DF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6849" y="116363"/>
              <a:ext cx="2178045" cy="905339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860DE25-0A59-D862-7AF2-80D59E6CE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7745" y="192200"/>
              <a:ext cx="1339850" cy="753666"/>
            </a:xfrm>
            <a:prstGeom prst="rect">
              <a:avLst/>
            </a:prstGeom>
          </p:spPr>
        </p:pic>
      </p:grpSp>
      <p:pic>
        <p:nvPicPr>
          <p:cNvPr id="5" name="Imagen 4">
            <a:extLst>
              <a:ext uri="{FF2B5EF4-FFF2-40B4-BE49-F238E27FC236}">
                <a16:creationId xmlns:a16="http://schemas.microsoft.com/office/drawing/2014/main" id="{D0FDD27F-2860-24AE-FB19-0A17ABCDD2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0713"/>
            <a:ext cx="6214753" cy="4042176"/>
          </a:xfrm>
          <a:prstGeom prst="rect">
            <a:avLst/>
          </a:prstGeom>
        </p:spPr>
      </p:pic>
      <p:pic>
        <p:nvPicPr>
          <p:cNvPr id="2049" name="Picture 1">
            <a:extLst>
              <a:ext uri="{FF2B5EF4-FFF2-40B4-BE49-F238E27FC236}">
                <a16:creationId xmlns:a16="http://schemas.microsoft.com/office/drawing/2014/main" id="{85475A64-E5D8-96BE-78D0-A8A3D60618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90" y="1940713"/>
            <a:ext cx="6318210" cy="404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344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o 30">
            <a:extLst>
              <a:ext uri="{FF2B5EF4-FFF2-40B4-BE49-F238E27FC236}">
                <a16:creationId xmlns:a16="http://schemas.microsoft.com/office/drawing/2014/main" id="{B4BEC576-6C82-3F3A-65C2-0C1D77850A2B}"/>
              </a:ext>
            </a:extLst>
          </p:cNvPr>
          <p:cNvGrpSpPr/>
          <p:nvPr/>
        </p:nvGrpSpPr>
        <p:grpSpPr>
          <a:xfrm>
            <a:off x="0" y="6479795"/>
            <a:ext cx="12192000" cy="378205"/>
            <a:chOff x="0" y="6479795"/>
            <a:chExt cx="12192000" cy="378205"/>
          </a:xfrm>
        </p:grpSpPr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530B286-4C93-D0B7-5E78-A2C1CD87B1E0}"/>
                </a:ext>
              </a:extLst>
            </p:cNvPr>
            <p:cNvSpPr/>
            <p:nvPr/>
          </p:nvSpPr>
          <p:spPr>
            <a:xfrm>
              <a:off x="0" y="6727079"/>
              <a:ext cx="12192000" cy="130921"/>
            </a:xfrm>
            <a:prstGeom prst="rect">
              <a:avLst/>
            </a:prstGeom>
            <a:solidFill>
              <a:srgbClr val="2C5698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0932180F-1039-E55D-F425-239DD2E43D6E}"/>
                </a:ext>
              </a:extLst>
            </p:cNvPr>
            <p:cNvSpPr/>
            <p:nvPr/>
          </p:nvSpPr>
          <p:spPr>
            <a:xfrm>
              <a:off x="0" y="6479795"/>
              <a:ext cx="12192000" cy="130921"/>
            </a:xfrm>
            <a:prstGeom prst="rect">
              <a:avLst/>
            </a:prstGeom>
            <a:solidFill>
              <a:srgbClr val="F8CD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7F836FF6-C8DC-62E1-9651-D29934F12B26}"/>
              </a:ext>
            </a:extLst>
          </p:cNvPr>
          <p:cNvGrpSpPr/>
          <p:nvPr/>
        </p:nvGrpSpPr>
        <p:grpSpPr>
          <a:xfrm>
            <a:off x="242573" y="247284"/>
            <a:ext cx="5101457" cy="1332799"/>
            <a:chOff x="7816849" y="0"/>
            <a:chExt cx="4356096" cy="1138067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675D882-0796-0091-4A2F-2F66A92B8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490" y="0"/>
              <a:ext cx="1060455" cy="1138067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12F71177-6663-517E-D622-D857098DF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6849" y="116363"/>
              <a:ext cx="2178045" cy="905339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860DE25-0A59-D862-7AF2-80D59E6CE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7745" y="192200"/>
              <a:ext cx="1339850" cy="753666"/>
            </a:xfrm>
            <a:prstGeom prst="rect">
              <a:avLst/>
            </a:prstGeom>
          </p:spPr>
        </p:pic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CE493E6D-54EF-F674-D669-4E2D24A9CC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606" y="1682204"/>
            <a:ext cx="6396788" cy="4797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99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o 30">
            <a:extLst>
              <a:ext uri="{FF2B5EF4-FFF2-40B4-BE49-F238E27FC236}">
                <a16:creationId xmlns:a16="http://schemas.microsoft.com/office/drawing/2014/main" id="{B4BEC576-6C82-3F3A-65C2-0C1D77850A2B}"/>
              </a:ext>
            </a:extLst>
          </p:cNvPr>
          <p:cNvGrpSpPr/>
          <p:nvPr/>
        </p:nvGrpSpPr>
        <p:grpSpPr>
          <a:xfrm>
            <a:off x="0" y="6479795"/>
            <a:ext cx="12192000" cy="378205"/>
            <a:chOff x="0" y="6479795"/>
            <a:chExt cx="12192000" cy="378205"/>
          </a:xfrm>
        </p:grpSpPr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530B286-4C93-D0B7-5E78-A2C1CD87B1E0}"/>
                </a:ext>
              </a:extLst>
            </p:cNvPr>
            <p:cNvSpPr/>
            <p:nvPr/>
          </p:nvSpPr>
          <p:spPr>
            <a:xfrm>
              <a:off x="0" y="6727079"/>
              <a:ext cx="12192000" cy="130921"/>
            </a:xfrm>
            <a:prstGeom prst="rect">
              <a:avLst/>
            </a:prstGeom>
            <a:solidFill>
              <a:srgbClr val="2C5698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0932180F-1039-E55D-F425-239DD2E43D6E}"/>
                </a:ext>
              </a:extLst>
            </p:cNvPr>
            <p:cNvSpPr/>
            <p:nvPr/>
          </p:nvSpPr>
          <p:spPr>
            <a:xfrm>
              <a:off x="0" y="6479795"/>
              <a:ext cx="12192000" cy="130921"/>
            </a:xfrm>
            <a:prstGeom prst="rect">
              <a:avLst/>
            </a:prstGeom>
            <a:solidFill>
              <a:srgbClr val="F8CD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7F836FF6-C8DC-62E1-9651-D29934F12B26}"/>
              </a:ext>
            </a:extLst>
          </p:cNvPr>
          <p:cNvGrpSpPr/>
          <p:nvPr/>
        </p:nvGrpSpPr>
        <p:grpSpPr>
          <a:xfrm>
            <a:off x="21021" y="18603"/>
            <a:ext cx="5101457" cy="1332799"/>
            <a:chOff x="7816849" y="0"/>
            <a:chExt cx="4356096" cy="1138067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675D882-0796-0091-4A2F-2F66A92B8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490" y="0"/>
              <a:ext cx="1060455" cy="1138067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12F71177-6663-517E-D622-D857098DF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6849" y="116363"/>
              <a:ext cx="2178045" cy="905339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860DE25-0A59-D862-7AF2-80D59E6CE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7745" y="192200"/>
              <a:ext cx="1339850" cy="753666"/>
            </a:xfrm>
            <a:prstGeom prst="rect">
              <a:avLst/>
            </a:prstGeom>
          </p:spPr>
        </p:pic>
      </p:grpSp>
      <p:pic>
        <p:nvPicPr>
          <p:cNvPr id="3073" name="Picture 1">
            <a:extLst>
              <a:ext uri="{FF2B5EF4-FFF2-40B4-BE49-F238E27FC236}">
                <a16:creationId xmlns:a16="http://schemas.microsoft.com/office/drawing/2014/main" id="{DF77E8A5-F777-B6AF-4E4D-A898C5E0B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342" y="2537235"/>
            <a:ext cx="6238658" cy="391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8485F510-B7D7-46BC-9CAB-41BE427E1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8144"/>
            <a:ext cx="6052642" cy="391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80659967-35A2-E12D-9A4C-781679315525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09696031"/>
              </p:ext>
            </p:extLst>
          </p:nvPr>
        </p:nvGraphicFramePr>
        <p:xfrm>
          <a:off x="2528392" y="1409583"/>
          <a:ext cx="7048500" cy="952500"/>
        </p:xfrm>
        <a:graphic>
          <a:graphicData uri="http://schemas.openxmlformats.org/drawingml/2006/table">
            <a:tbl>
              <a:tblPr/>
              <a:tblGrid>
                <a:gridCol w="1003300">
                  <a:extLst>
                    <a:ext uri="{9D8B030D-6E8A-4147-A177-3AD203B41FA5}">
                      <a16:colId xmlns:a16="http://schemas.microsoft.com/office/drawing/2014/main" val="180517212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61056863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1747677402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1315597276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2996999158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Metric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1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VoA Voltage (V)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1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VoB Voltage (V)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1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Temperature T_A (°C)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1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Temperature T_B (°C)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938196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1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Total Samples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719708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1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Mean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1,598199469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1,594946022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0,148353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1,194792276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693550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1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Variance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4,29E-09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3,72E-09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0,000439681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0,00038762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498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424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o 30">
            <a:extLst>
              <a:ext uri="{FF2B5EF4-FFF2-40B4-BE49-F238E27FC236}">
                <a16:creationId xmlns:a16="http://schemas.microsoft.com/office/drawing/2014/main" id="{B4BEC576-6C82-3F3A-65C2-0C1D77850A2B}"/>
              </a:ext>
            </a:extLst>
          </p:cNvPr>
          <p:cNvGrpSpPr/>
          <p:nvPr/>
        </p:nvGrpSpPr>
        <p:grpSpPr>
          <a:xfrm>
            <a:off x="0" y="6479795"/>
            <a:ext cx="12192000" cy="378205"/>
            <a:chOff x="0" y="6479795"/>
            <a:chExt cx="12192000" cy="378205"/>
          </a:xfrm>
        </p:grpSpPr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530B286-4C93-D0B7-5E78-A2C1CD87B1E0}"/>
                </a:ext>
              </a:extLst>
            </p:cNvPr>
            <p:cNvSpPr/>
            <p:nvPr/>
          </p:nvSpPr>
          <p:spPr>
            <a:xfrm>
              <a:off x="0" y="6727079"/>
              <a:ext cx="12192000" cy="130921"/>
            </a:xfrm>
            <a:prstGeom prst="rect">
              <a:avLst/>
            </a:prstGeom>
            <a:solidFill>
              <a:srgbClr val="2C5698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0932180F-1039-E55D-F425-239DD2E43D6E}"/>
                </a:ext>
              </a:extLst>
            </p:cNvPr>
            <p:cNvSpPr/>
            <p:nvPr/>
          </p:nvSpPr>
          <p:spPr>
            <a:xfrm>
              <a:off x="0" y="6479795"/>
              <a:ext cx="12192000" cy="130921"/>
            </a:xfrm>
            <a:prstGeom prst="rect">
              <a:avLst/>
            </a:prstGeom>
            <a:solidFill>
              <a:srgbClr val="F8CD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7F836FF6-C8DC-62E1-9651-D29934F12B26}"/>
              </a:ext>
            </a:extLst>
          </p:cNvPr>
          <p:cNvGrpSpPr/>
          <p:nvPr/>
        </p:nvGrpSpPr>
        <p:grpSpPr>
          <a:xfrm>
            <a:off x="242573" y="247284"/>
            <a:ext cx="5101457" cy="1332799"/>
            <a:chOff x="7816849" y="0"/>
            <a:chExt cx="4356096" cy="1138067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675D882-0796-0091-4A2F-2F66A92B8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490" y="0"/>
              <a:ext cx="1060455" cy="1138067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12F71177-6663-517E-D622-D857098DF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6849" y="116363"/>
              <a:ext cx="2178045" cy="905339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860DE25-0A59-D862-7AF2-80D59E6CE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7745" y="192200"/>
              <a:ext cx="1339850" cy="753666"/>
            </a:xfrm>
            <a:prstGeom prst="rect">
              <a:avLst/>
            </a:prstGeom>
          </p:spPr>
        </p:pic>
      </p:grpSp>
      <p:pic>
        <p:nvPicPr>
          <p:cNvPr id="4097" name="Picture 1">
            <a:extLst>
              <a:ext uri="{FF2B5EF4-FFF2-40B4-BE49-F238E27FC236}">
                <a16:creationId xmlns:a16="http://schemas.microsoft.com/office/drawing/2014/main" id="{43F3A582-9338-ECAB-3BA5-DB517EE95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16412"/>
            <a:ext cx="5899759" cy="3774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3C3303C6-6C83-5B72-B14E-11CBC5F32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41" y="2116412"/>
            <a:ext cx="5899759" cy="383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041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o 30">
            <a:extLst>
              <a:ext uri="{FF2B5EF4-FFF2-40B4-BE49-F238E27FC236}">
                <a16:creationId xmlns:a16="http://schemas.microsoft.com/office/drawing/2014/main" id="{B4BEC576-6C82-3F3A-65C2-0C1D77850A2B}"/>
              </a:ext>
            </a:extLst>
          </p:cNvPr>
          <p:cNvGrpSpPr/>
          <p:nvPr/>
        </p:nvGrpSpPr>
        <p:grpSpPr>
          <a:xfrm>
            <a:off x="0" y="6479795"/>
            <a:ext cx="12192000" cy="378205"/>
            <a:chOff x="0" y="6479795"/>
            <a:chExt cx="12192000" cy="378205"/>
          </a:xfrm>
        </p:grpSpPr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530B286-4C93-D0B7-5E78-A2C1CD87B1E0}"/>
                </a:ext>
              </a:extLst>
            </p:cNvPr>
            <p:cNvSpPr/>
            <p:nvPr/>
          </p:nvSpPr>
          <p:spPr>
            <a:xfrm>
              <a:off x="0" y="6727079"/>
              <a:ext cx="12192000" cy="130921"/>
            </a:xfrm>
            <a:prstGeom prst="rect">
              <a:avLst/>
            </a:prstGeom>
            <a:solidFill>
              <a:srgbClr val="2C5698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0932180F-1039-E55D-F425-239DD2E43D6E}"/>
                </a:ext>
              </a:extLst>
            </p:cNvPr>
            <p:cNvSpPr/>
            <p:nvPr/>
          </p:nvSpPr>
          <p:spPr>
            <a:xfrm>
              <a:off x="0" y="6479795"/>
              <a:ext cx="12192000" cy="130921"/>
            </a:xfrm>
            <a:prstGeom prst="rect">
              <a:avLst/>
            </a:prstGeom>
            <a:solidFill>
              <a:srgbClr val="F8CD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7F836FF6-C8DC-62E1-9651-D29934F12B26}"/>
              </a:ext>
            </a:extLst>
          </p:cNvPr>
          <p:cNvGrpSpPr/>
          <p:nvPr/>
        </p:nvGrpSpPr>
        <p:grpSpPr>
          <a:xfrm>
            <a:off x="242573" y="247284"/>
            <a:ext cx="5101457" cy="1332799"/>
            <a:chOff x="7816849" y="0"/>
            <a:chExt cx="4356096" cy="1138067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675D882-0796-0091-4A2F-2F66A92B8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490" y="0"/>
              <a:ext cx="1060455" cy="1138067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12F71177-6663-517E-D622-D857098DF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6849" y="116363"/>
              <a:ext cx="2178045" cy="905339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860DE25-0A59-D862-7AF2-80D59E6CE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7745" y="192200"/>
              <a:ext cx="1339850" cy="753666"/>
            </a:xfrm>
            <a:prstGeom prst="rect">
              <a:avLst/>
            </a:prstGeom>
          </p:spPr>
        </p:pic>
      </p:grpSp>
      <p:pic>
        <p:nvPicPr>
          <p:cNvPr id="5121" name="Picture 1">
            <a:extLst>
              <a:ext uri="{FF2B5EF4-FFF2-40B4-BE49-F238E27FC236}">
                <a16:creationId xmlns:a16="http://schemas.microsoft.com/office/drawing/2014/main" id="{0534018D-0D45-514A-44B3-B28E50023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54477"/>
            <a:ext cx="6408952" cy="410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8B1EA016-AFF4-B93D-129A-2FACA4641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769" y="2154477"/>
            <a:ext cx="5898231" cy="383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22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o 30">
            <a:extLst>
              <a:ext uri="{FF2B5EF4-FFF2-40B4-BE49-F238E27FC236}">
                <a16:creationId xmlns:a16="http://schemas.microsoft.com/office/drawing/2014/main" id="{B4BEC576-6C82-3F3A-65C2-0C1D77850A2B}"/>
              </a:ext>
            </a:extLst>
          </p:cNvPr>
          <p:cNvGrpSpPr/>
          <p:nvPr/>
        </p:nvGrpSpPr>
        <p:grpSpPr>
          <a:xfrm>
            <a:off x="0" y="6479795"/>
            <a:ext cx="12192000" cy="378205"/>
            <a:chOff x="0" y="6479795"/>
            <a:chExt cx="12192000" cy="378205"/>
          </a:xfrm>
        </p:grpSpPr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530B286-4C93-D0B7-5E78-A2C1CD87B1E0}"/>
                </a:ext>
              </a:extLst>
            </p:cNvPr>
            <p:cNvSpPr/>
            <p:nvPr/>
          </p:nvSpPr>
          <p:spPr>
            <a:xfrm>
              <a:off x="0" y="6727079"/>
              <a:ext cx="12192000" cy="130921"/>
            </a:xfrm>
            <a:prstGeom prst="rect">
              <a:avLst/>
            </a:prstGeom>
            <a:solidFill>
              <a:srgbClr val="2C5698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0932180F-1039-E55D-F425-239DD2E43D6E}"/>
                </a:ext>
              </a:extLst>
            </p:cNvPr>
            <p:cNvSpPr/>
            <p:nvPr/>
          </p:nvSpPr>
          <p:spPr>
            <a:xfrm>
              <a:off x="0" y="6479795"/>
              <a:ext cx="12192000" cy="130921"/>
            </a:xfrm>
            <a:prstGeom prst="rect">
              <a:avLst/>
            </a:prstGeom>
            <a:solidFill>
              <a:srgbClr val="F8CD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7F836FF6-C8DC-62E1-9651-D29934F12B26}"/>
              </a:ext>
            </a:extLst>
          </p:cNvPr>
          <p:cNvGrpSpPr/>
          <p:nvPr/>
        </p:nvGrpSpPr>
        <p:grpSpPr>
          <a:xfrm>
            <a:off x="0" y="83495"/>
            <a:ext cx="5101457" cy="1332799"/>
            <a:chOff x="7816849" y="0"/>
            <a:chExt cx="4356096" cy="1138067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675D882-0796-0091-4A2F-2F66A92B8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490" y="0"/>
              <a:ext cx="1060455" cy="1138067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12F71177-6663-517E-D622-D857098DF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6849" y="116363"/>
              <a:ext cx="2178045" cy="905339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860DE25-0A59-D862-7AF2-80D59E6CE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7745" y="192200"/>
              <a:ext cx="1339850" cy="753666"/>
            </a:xfrm>
            <a:prstGeom prst="rect">
              <a:avLst/>
            </a:prstGeom>
          </p:spPr>
        </p:pic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1A2B9642-474B-4057-2E24-FC2BD77E0904}"/>
              </a:ext>
            </a:extLst>
          </p:cNvPr>
          <p:cNvSpPr txBox="1"/>
          <p:nvPr/>
        </p:nvSpPr>
        <p:spPr>
          <a:xfrm>
            <a:off x="10424160" y="16451"/>
            <a:ext cx="2391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/>
              <a:t>15/08/2024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4783993-4D18-791D-D87E-B07AE4EF01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73" y="1416293"/>
            <a:ext cx="6856766" cy="507959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2AB3409-732E-07AE-2FAB-F3249010C6DF}"/>
              </a:ext>
            </a:extLst>
          </p:cNvPr>
          <p:cNvSpPr txBox="1"/>
          <p:nvPr/>
        </p:nvSpPr>
        <p:spPr>
          <a:xfrm>
            <a:off x="8236725" y="868040"/>
            <a:ext cx="2942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err="1"/>
              <a:t>Vmin</a:t>
            </a:r>
            <a:r>
              <a:rPr lang="es-CO" dirty="0"/>
              <a:t>= 0V@0T@0A</a:t>
            </a:r>
          </a:p>
          <a:p>
            <a:r>
              <a:rPr lang="es-CO" dirty="0" err="1"/>
              <a:t>Vmax</a:t>
            </a:r>
            <a:r>
              <a:rPr lang="es-CO" dirty="0"/>
              <a:t>=26,7V @609mT@5A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3E36FA6-74BE-1311-D1C7-A4E294895B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719" y="1981846"/>
            <a:ext cx="4171900" cy="379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49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o 30">
            <a:extLst>
              <a:ext uri="{FF2B5EF4-FFF2-40B4-BE49-F238E27FC236}">
                <a16:creationId xmlns:a16="http://schemas.microsoft.com/office/drawing/2014/main" id="{B4BEC576-6C82-3F3A-65C2-0C1D77850A2B}"/>
              </a:ext>
            </a:extLst>
          </p:cNvPr>
          <p:cNvGrpSpPr/>
          <p:nvPr/>
        </p:nvGrpSpPr>
        <p:grpSpPr>
          <a:xfrm>
            <a:off x="0" y="6479795"/>
            <a:ext cx="12192000" cy="378205"/>
            <a:chOff x="0" y="6479795"/>
            <a:chExt cx="12192000" cy="378205"/>
          </a:xfrm>
        </p:grpSpPr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530B286-4C93-D0B7-5E78-A2C1CD87B1E0}"/>
                </a:ext>
              </a:extLst>
            </p:cNvPr>
            <p:cNvSpPr/>
            <p:nvPr/>
          </p:nvSpPr>
          <p:spPr>
            <a:xfrm>
              <a:off x="0" y="6727079"/>
              <a:ext cx="12192000" cy="130921"/>
            </a:xfrm>
            <a:prstGeom prst="rect">
              <a:avLst/>
            </a:prstGeom>
            <a:solidFill>
              <a:srgbClr val="2C5698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0932180F-1039-E55D-F425-239DD2E43D6E}"/>
                </a:ext>
              </a:extLst>
            </p:cNvPr>
            <p:cNvSpPr/>
            <p:nvPr/>
          </p:nvSpPr>
          <p:spPr>
            <a:xfrm>
              <a:off x="0" y="6479795"/>
              <a:ext cx="12192000" cy="130921"/>
            </a:xfrm>
            <a:prstGeom prst="rect">
              <a:avLst/>
            </a:prstGeom>
            <a:solidFill>
              <a:srgbClr val="F8CD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7F836FF6-C8DC-62E1-9651-D29934F12B26}"/>
              </a:ext>
            </a:extLst>
          </p:cNvPr>
          <p:cNvGrpSpPr/>
          <p:nvPr/>
        </p:nvGrpSpPr>
        <p:grpSpPr>
          <a:xfrm>
            <a:off x="1" y="0"/>
            <a:ext cx="3305908" cy="863697"/>
            <a:chOff x="7816849" y="-1"/>
            <a:chExt cx="4356096" cy="1138068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675D882-0796-0091-4A2F-2F66A92B8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490" y="0"/>
              <a:ext cx="1060455" cy="1138067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12F71177-6663-517E-D622-D857098DF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6849" y="-1"/>
              <a:ext cx="2178045" cy="905339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860DE25-0A59-D862-7AF2-80D59E6CE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7745" y="192200"/>
              <a:ext cx="1339850" cy="753666"/>
            </a:xfrm>
            <a:prstGeom prst="rect">
              <a:avLst/>
            </a:prstGeom>
          </p:spPr>
        </p:pic>
      </p:grpSp>
      <p:pic>
        <p:nvPicPr>
          <p:cNvPr id="10" name="Imagen 9">
            <a:extLst>
              <a:ext uri="{FF2B5EF4-FFF2-40B4-BE49-F238E27FC236}">
                <a16:creationId xmlns:a16="http://schemas.microsoft.com/office/drawing/2014/main" id="{369FAAB2-CA79-A27F-CC25-1099C95B27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210" y="980060"/>
            <a:ext cx="6943579" cy="549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078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o 30">
            <a:extLst>
              <a:ext uri="{FF2B5EF4-FFF2-40B4-BE49-F238E27FC236}">
                <a16:creationId xmlns:a16="http://schemas.microsoft.com/office/drawing/2014/main" id="{B4BEC576-6C82-3F3A-65C2-0C1D77850A2B}"/>
              </a:ext>
            </a:extLst>
          </p:cNvPr>
          <p:cNvGrpSpPr/>
          <p:nvPr/>
        </p:nvGrpSpPr>
        <p:grpSpPr>
          <a:xfrm>
            <a:off x="0" y="6479795"/>
            <a:ext cx="12192000" cy="378205"/>
            <a:chOff x="0" y="6479795"/>
            <a:chExt cx="12192000" cy="378205"/>
          </a:xfrm>
        </p:grpSpPr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530B286-4C93-D0B7-5E78-A2C1CD87B1E0}"/>
                </a:ext>
              </a:extLst>
            </p:cNvPr>
            <p:cNvSpPr/>
            <p:nvPr/>
          </p:nvSpPr>
          <p:spPr>
            <a:xfrm>
              <a:off x="0" y="6727079"/>
              <a:ext cx="12192000" cy="130921"/>
            </a:xfrm>
            <a:prstGeom prst="rect">
              <a:avLst/>
            </a:prstGeom>
            <a:solidFill>
              <a:srgbClr val="2C5698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0932180F-1039-E55D-F425-239DD2E43D6E}"/>
                </a:ext>
              </a:extLst>
            </p:cNvPr>
            <p:cNvSpPr/>
            <p:nvPr/>
          </p:nvSpPr>
          <p:spPr>
            <a:xfrm>
              <a:off x="0" y="6479795"/>
              <a:ext cx="12192000" cy="130921"/>
            </a:xfrm>
            <a:prstGeom prst="rect">
              <a:avLst/>
            </a:prstGeom>
            <a:solidFill>
              <a:srgbClr val="F8CD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7F836FF6-C8DC-62E1-9651-D29934F12B26}"/>
              </a:ext>
            </a:extLst>
          </p:cNvPr>
          <p:cNvGrpSpPr/>
          <p:nvPr/>
        </p:nvGrpSpPr>
        <p:grpSpPr>
          <a:xfrm>
            <a:off x="7544845" y="96972"/>
            <a:ext cx="4647155" cy="1070133"/>
            <a:chOff x="7816849" y="0"/>
            <a:chExt cx="4356096" cy="1138067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675D882-0796-0091-4A2F-2F66A92B8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490" y="0"/>
              <a:ext cx="1060455" cy="1138067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12F71177-6663-517E-D622-D857098DF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6849" y="116363"/>
              <a:ext cx="2178045" cy="905339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860DE25-0A59-D862-7AF2-80D59E6CE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7745" y="192200"/>
              <a:ext cx="1339850" cy="753666"/>
            </a:xfrm>
            <a:prstGeom prst="rect">
              <a:avLst/>
            </a:prstGeom>
          </p:spPr>
        </p:pic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231FEC81-CA85-982F-3ACD-246743EA74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8" y="1088171"/>
            <a:ext cx="7148186" cy="536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992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o 30">
            <a:extLst>
              <a:ext uri="{FF2B5EF4-FFF2-40B4-BE49-F238E27FC236}">
                <a16:creationId xmlns:a16="http://schemas.microsoft.com/office/drawing/2014/main" id="{B4BEC576-6C82-3F3A-65C2-0C1D77850A2B}"/>
              </a:ext>
            </a:extLst>
          </p:cNvPr>
          <p:cNvGrpSpPr/>
          <p:nvPr/>
        </p:nvGrpSpPr>
        <p:grpSpPr>
          <a:xfrm>
            <a:off x="0" y="6479795"/>
            <a:ext cx="12192000" cy="378205"/>
            <a:chOff x="0" y="6479795"/>
            <a:chExt cx="12192000" cy="378205"/>
          </a:xfrm>
        </p:grpSpPr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530B286-4C93-D0B7-5E78-A2C1CD87B1E0}"/>
                </a:ext>
              </a:extLst>
            </p:cNvPr>
            <p:cNvSpPr/>
            <p:nvPr/>
          </p:nvSpPr>
          <p:spPr>
            <a:xfrm>
              <a:off x="0" y="6727079"/>
              <a:ext cx="12192000" cy="130921"/>
            </a:xfrm>
            <a:prstGeom prst="rect">
              <a:avLst/>
            </a:prstGeom>
            <a:solidFill>
              <a:srgbClr val="2C5698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0932180F-1039-E55D-F425-239DD2E43D6E}"/>
                </a:ext>
              </a:extLst>
            </p:cNvPr>
            <p:cNvSpPr/>
            <p:nvPr/>
          </p:nvSpPr>
          <p:spPr>
            <a:xfrm>
              <a:off x="0" y="6479795"/>
              <a:ext cx="12192000" cy="130921"/>
            </a:xfrm>
            <a:prstGeom prst="rect">
              <a:avLst/>
            </a:prstGeom>
            <a:solidFill>
              <a:srgbClr val="F8CD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7F836FF6-C8DC-62E1-9651-D29934F12B26}"/>
              </a:ext>
            </a:extLst>
          </p:cNvPr>
          <p:cNvGrpSpPr/>
          <p:nvPr/>
        </p:nvGrpSpPr>
        <p:grpSpPr>
          <a:xfrm>
            <a:off x="242573" y="247284"/>
            <a:ext cx="5101457" cy="1332799"/>
            <a:chOff x="7816849" y="0"/>
            <a:chExt cx="4356096" cy="1138067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675D882-0796-0091-4A2F-2F66A92B8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490" y="0"/>
              <a:ext cx="1060455" cy="1138067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12F71177-6663-517E-D622-D857098DF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6849" y="116363"/>
              <a:ext cx="2178045" cy="905339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860DE25-0A59-D862-7AF2-80D59E6CE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7745" y="192200"/>
              <a:ext cx="1339850" cy="753666"/>
            </a:xfrm>
            <a:prstGeom prst="rect">
              <a:avLst/>
            </a:prstGeom>
          </p:spPr>
        </p:pic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8C0A1B5A-CF3B-6642-198A-2A0BE6FBBCB3}"/>
              </a:ext>
            </a:extLst>
          </p:cNvPr>
          <p:cNvSpPr txBox="1"/>
          <p:nvPr/>
        </p:nvSpPr>
        <p:spPr>
          <a:xfrm>
            <a:off x="7980218" y="537823"/>
            <a:ext cx="18454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5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Reference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4C6EDE6-EE0E-09CB-6EE9-C5D0A97469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1068"/>
            <a:ext cx="5899224" cy="3700545"/>
          </a:xfrm>
          <a:prstGeom prst="rect">
            <a:avLst/>
          </a:prstGeom>
        </p:spPr>
      </p:pic>
      <p:pic>
        <p:nvPicPr>
          <p:cNvPr id="6145" name="Picture 1">
            <a:extLst>
              <a:ext uri="{FF2B5EF4-FFF2-40B4-BE49-F238E27FC236}">
                <a16:creationId xmlns:a16="http://schemas.microsoft.com/office/drawing/2014/main" id="{FB5EA82D-555D-5DE8-692D-1C9D9A32D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441" y="2468101"/>
            <a:ext cx="6204559" cy="401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262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o 30">
            <a:extLst>
              <a:ext uri="{FF2B5EF4-FFF2-40B4-BE49-F238E27FC236}">
                <a16:creationId xmlns:a16="http://schemas.microsoft.com/office/drawing/2014/main" id="{B4BEC576-6C82-3F3A-65C2-0C1D77850A2B}"/>
              </a:ext>
            </a:extLst>
          </p:cNvPr>
          <p:cNvGrpSpPr/>
          <p:nvPr/>
        </p:nvGrpSpPr>
        <p:grpSpPr>
          <a:xfrm>
            <a:off x="0" y="6479795"/>
            <a:ext cx="12192000" cy="378205"/>
            <a:chOff x="0" y="6479795"/>
            <a:chExt cx="12192000" cy="378205"/>
          </a:xfrm>
        </p:grpSpPr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530B286-4C93-D0B7-5E78-A2C1CD87B1E0}"/>
                </a:ext>
              </a:extLst>
            </p:cNvPr>
            <p:cNvSpPr/>
            <p:nvPr/>
          </p:nvSpPr>
          <p:spPr>
            <a:xfrm>
              <a:off x="0" y="6727079"/>
              <a:ext cx="12192000" cy="130921"/>
            </a:xfrm>
            <a:prstGeom prst="rect">
              <a:avLst/>
            </a:prstGeom>
            <a:solidFill>
              <a:srgbClr val="2C5698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0932180F-1039-E55D-F425-239DD2E43D6E}"/>
                </a:ext>
              </a:extLst>
            </p:cNvPr>
            <p:cNvSpPr/>
            <p:nvPr/>
          </p:nvSpPr>
          <p:spPr>
            <a:xfrm>
              <a:off x="0" y="6479795"/>
              <a:ext cx="12192000" cy="130921"/>
            </a:xfrm>
            <a:prstGeom prst="rect">
              <a:avLst/>
            </a:prstGeom>
            <a:solidFill>
              <a:srgbClr val="F8CD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7F836FF6-C8DC-62E1-9651-D29934F12B26}"/>
              </a:ext>
            </a:extLst>
          </p:cNvPr>
          <p:cNvGrpSpPr/>
          <p:nvPr/>
        </p:nvGrpSpPr>
        <p:grpSpPr>
          <a:xfrm>
            <a:off x="242573" y="247284"/>
            <a:ext cx="5101457" cy="1332799"/>
            <a:chOff x="7816849" y="0"/>
            <a:chExt cx="4356096" cy="1138067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675D882-0796-0091-4A2F-2F66A92B8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490" y="0"/>
              <a:ext cx="1060455" cy="1138067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12F71177-6663-517E-D622-D857098DF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6849" y="116363"/>
              <a:ext cx="2178045" cy="905339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860DE25-0A59-D862-7AF2-80D59E6CE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7745" y="192200"/>
              <a:ext cx="1339850" cy="753666"/>
            </a:xfrm>
            <a:prstGeom prst="rect">
              <a:avLst/>
            </a:prstGeom>
          </p:spPr>
        </p:pic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65AADC13-E8DD-36D7-B74B-52ED6F90E0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5671"/>
            <a:ext cx="5793736" cy="380453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E29363B-024A-2159-8687-AAB571DCC62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736" y="1995671"/>
            <a:ext cx="5931965" cy="38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340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o 30">
            <a:extLst>
              <a:ext uri="{FF2B5EF4-FFF2-40B4-BE49-F238E27FC236}">
                <a16:creationId xmlns:a16="http://schemas.microsoft.com/office/drawing/2014/main" id="{B4BEC576-6C82-3F3A-65C2-0C1D77850A2B}"/>
              </a:ext>
            </a:extLst>
          </p:cNvPr>
          <p:cNvGrpSpPr/>
          <p:nvPr/>
        </p:nvGrpSpPr>
        <p:grpSpPr>
          <a:xfrm>
            <a:off x="0" y="6479795"/>
            <a:ext cx="12192000" cy="378205"/>
            <a:chOff x="0" y="6479795"/>
            <a:chExt cx="12192000" cy="378205"/>
          </a:xfrm>
        </p:grpSpPr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530B286-4C93-D0B7-5E78-A2C1CD87B1E0}"/>
                </a:ext>
              </a:extLst>
            </p:cNvPr>
            <p:cNvSpPr/>
            <p:nvPr/>
          </p:nvSpPr>
          <p:spPr>
            <a:xfrm>
              <a:off x="0" y="6727079"/>
              <a:ext cx="12192000" cy="130921"/>
            </a:xfrm>
            <a:prstGeom prst="rect">
              <a:avLst/>
            </a:prstGeom>
            <a:solidFill>
              <a:srgbClr val="2C5698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0932180F-1039-E55D-F425-239DD2E43D6E}"/>
                </a:ext>
              </a:extLst>
            </p:cNvPr>
            <p:cNvSpPr/>
            <p:nvPr/>
          </p:nvSpPr>
          <p:spPr>
            <a:xfrm>
              <a:off x="0" y="6479795"/>
              <a:ext cx="12192000" cy="130921"/>
            </a:xfrm>
            <a:prstGeom prst="rect">
              <a:avLst/>
            </a:prstGeom>
            <a:solidFill>
              <a:srgbClr val="F8CD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7F836FF6-C8DC-62E1-9651-D29934F12B26}"/>
              </a:ext>
            </a:extLst>
          </p:cNvPr>
          <p:cNvGrpSpPr/>
          <p:nvPr/>
        </p:nvGrpSpPr>
        <p:grpSpPr>
          <a:xfrm>
            <a:off x="242573" y="247284"/>
            <a:ext cx="5101457" cy="1332799"/>
            <a:chOff x="7816849" y="0"/>
            <a:chExt cx="4356096" cy="1138067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675D882-0796-0091-4A2F-2F66A92B8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490" y="0"/>
              <a:ext cx="1060455" cy="1138067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12F71177-6663-517E-D622-D857098DF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6849" y="116363"/>
              <a:ext cx="2178045" cy="905339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860DE25-0A59-D862-7AF2-80D59E6CE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7745" y="192200"/>
              <a:ext cx="1339850" cy="753666"/>
            </a:xfrm>
            <a:prstGeom prst="rect">
              <a:avLst/>
            </a:prstGeom>
          </p:spPr>
        </p:pic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4F388695-5A19-C4C4-2A7E-0BAFC2D450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656" y="1696446"/>
            <a:ext cx="6115380" cy="458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206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o 30">
            <a:extLst>
              <a:ext uri="{FF2B5EF4-FFF2-40B4-BE49-F238E27FC236}">
                <a16:creationId xmlns:a16="http://schemas.microsoft.com/office/drawing/2014/main" id="{B4BEC576-6C82-3F3A-65C2-0C1D77850A2B}"/>
              </a:ext>
            </a:extLst>
          </p:cNvPr>
          <p:cNvGrpSpPr/>
          <p:nvPr/>
        </p:nvGrpSpPr>
        <p:grpSpPr>
          <a:xfrm>
            <a:off x="0" y="6479795"/>
            <a:ext cx="12192000" cy="378205"/>
            <a:chOff x="0" y="6479795"/>
            <a:chExt cx="12192000" cy="378205"/>
          </a:xfrm>
        </p:grpSpPr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530B286-4C93-D0B7-5E78-A2C1CD87B1E0}"/>
                </a:ext>
              </a:extLst>
            </p:cNvPr>
            <p:cNvSpPr/>
            <p:nvPr/>
          </p:nvSpPr>
          <p:spPr>
            <a:xfrm>
              <a:off x="0" y="6727079"/>
              <a:ext cx="12192000" cy="130921"/>
            </a:xfrm>
            <a:prstGeom prst="rect">
              <a:avLst/>
            </a:prstGeom>
            <a:solidFill>
              <a:srgbClr val="2C5698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0932180F-1039-E55D-F425-239DD2E43D6E}"/>
                </a:ext>
              </a:extLst>
            </p:cNvPr>
            <p:cNvSpPr/>
            <p:nvPr/>
          </p:nvSpPr>
          <p:spPr>
            <a:xfrm>
              <a:off x="0" y="6479795"/>
              <a:ext cx="12192000" cy="130921"/>
            </a:xfrm>
            <a:prstGeom prst="rect">
              <a:avLst/>
            </a:prstGeom>
            <a:solidFill>
              <a:srgbClr val="F8CD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7F836FF6-C8DC-62E1-9651-D29934F12B26}"/>
              </a:ext>
            </a:extLst>
          </p:cNvPr>
          <p:cNvGrpSpPr/>
          <p:nvPr/>
        </p:nvGrpSpPr>
        <p:grpSpPr>
          <a:xfrm>
            <a:off x="106894" y="91692"/>
            <a:ext cx="5101457" cy="1332799"/>
            <a:chOff x="7816849" y="0"/>
            <a:chExt cx="4356096" cy="1138067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675D882-0796-0091-4A2F-2F66A92B8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490" y="0"/>
              <a:ext cx="1060455" cy="1138067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12F71177-6663-517E-D622-D857098DF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6849" y="116363"/>
              <a:ext cx="2178045" cy="905339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860DE25-0A59-D862-7AF2-80D59E6CE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7745" y="192200"/>
              <a:ext cx="1339850" cy="753666"/>
            </a:xfrm>
            <a:prstGeom prst="rect">
              <a:avLst/>
            </a:prstGeom>
          </p:spPr>
        </p:pic>
      </p:grpSp>
      <p:pic>
        <p:nvPicPr>
          <p:cNvPr id="1025" name="Picture 1">
            <a:extLst>
              <a:ext uri="{FF2B5EF4-FFF2-40B4-BE49-F238E27FC236}">
                <a16:creationId xmlns:a16="http://schemas.microsoft.com/office/drawing/2014/main" id="{F30583AD-C994-5B56-9809-2143B63F59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683063"/>
            <a:ext cx="5661328" cy="366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E1F2E49-9D59-E1E7-9B70-FCC36905F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4" y="2683063"/>
            <a:ext cx="5835316" cy="366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Tabla 17">
            <a:extLst>
              <a:ext uri="{FF2B5EF4-FFF2-40B4-BE49-F238E27FC236}">
                <a16:creationId xmlns:a16="http://schemas.microsoft.com/office/drawing/2014/main" id="{2CCB9DB1-F8D3-C7A6-1960-220C7F340586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03681052"/>
              </p:ext>
            </p:extLst>
          </p:nvPr>
        </p:nvGraphicFramePr>
        <p:xfrm>
          <a:off x="2657619" y="1594287"/>
          <a:ext cx="7162800" cy="952500"/>
        </p:xfrm>
        <a:graphic>
          <a:graphicData uri="http://schemas.openxmlformats.org/drawingml/2006/table">
            <a:tbl>
              <a:tblPr/>
              <a:tblGrid>
                <a:gridCol w="1117600">
                  <a:extLst>
                    <a:ext uri="{9D8B030D-6E8A-4147-A177-3AD203B41FA5}">
                      <a16:colId xmlns:a16="http://schemas.microsoft.com/office/drawing/2014/main" val="281022863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75319389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106210969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3143708404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1262326168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Metric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1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VoA Voltage (V)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1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VoB Voltage (V)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1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Temperature T_A (°C)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1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Temperature T_B (°C)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132594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Total Samples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51282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Mean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1,598324676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1,595066062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0,108258916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1,156024204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84219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Variance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5,19E-09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3,59E-09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0,000532384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Open Sans" pitchFamily="2" charset="0"/>
                        </a:rPr>
                        <a:t>0,00037444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93764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8620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o 30">
            <a:extLst>
              <a:ext uri="{FF2B5EF4-FFF2-40B4-BE49-F238E27FC236}">
                <a16:creationId xmlns:a16="http://schemas.microsoft.com/office/drawing/2014/main" id="{B4BEC576-6C82-3F3A-65C2-0C1D77850A2B}"/>
              </a:ext>
            </a:extLst>
          </p:cNvPr>
          <p:cNvGrpSpPr/>
          <p:nvPr/>
        </p:nvGrpSpPr>
        <p:grpSpPr>
          <a:xfrm>
            <a:off x="0" y="6479795"/>
            <a:ext cx="12192000" cy="378205"/>
            <a:chOff x="0" y="6479795"/>
            <a:chExt cx="12192000" cy="378205"/>
          </a:xfrm>
        </p:grpSpPr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530B286-4C93-D0B7-5E78-A2C1CD87B1E0}"/>
                </a:ext>
              </a:extLst>
            </p:cNvPr>
            <p:cNvSpPr/>
            <p:nvPr/>
          </p:nvSpPr>
          <p:spPr>
            <a:xfrm>
              <a:off x="0" y="6727079"/>
              <a:ext cx="12192000" cy="130921"/>
            </a:xfrm>
            <a:prstGeom prst="rect">
              <a:avLst/>
            </a:prstGeom>
            <a:solidFill>
              <a:srgbClr val="2C5698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0932180F-1039-E55D-F425-239DD2E43D6E}"/>
                </a:ext>
              </a:extLst>
            </p:cNvPr>
            <p:cNvSpPr/>
            <p:nvPr/>
          </p:nvSpPr>
          <p:spPr>
            <a:xfrm>
              <a:off x="0" y="6479795"/>
              <a:ext cx="12192000" cy="130921"/>
            </a:xfrm>
            <a:prstGeom prst="rect">
              <a:avLst/>
            </a:prstGeom>
            <a:solidFill>
              <a:srgbClr val="F8CD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7F836FF6-C8DC-62E1-9651-D29934F12B26}"/>
              </a:ext>
            </a:extLst>
          </p:cNvPr>
          <p:cNvGrpSpPr/>
          <p:nvPr/>
        </p:nvGrpSpPr>
        <p:grpSpPr>
          <a:xfrm>
            <a:off x="242573" y="247284"/>
            <a:ext cx="5101457" cy="1332799"/>
            <a:chOff x="7816849" y="0"/>
            <a:chExt cx="4356096" cy="1138067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675D882-0796-0091-4A2F-2F66A92B8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490" y="0"/>
              <a:ext cx="1060455" cy="1138067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12F71177-6663-517E-D622-D857098DF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6849" y="116363"/>
              <a:ext cx="2178045" cy="905339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860DE25-0A59-D862-7AF2-80D59E6CE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7745" y="192200"/>
              <a:ext cx="1339850" cy="753666"/>
            </a:xfrm>
            <a:prstGeom prst="rect">
              <a:avLst/>
            </a:prstGeom>
          </p:spPr>
        </p:pic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0ECCC53F-43EF-878F-D32F-393B6B9931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5170"/>
            <a:ext cx="6033171" cy="392407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93750E9-C7BF-5BF8-D2FA-3A87255086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05170"/>
            <a:ext cx="6096000" cy="387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7905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POWER_POINT_EXCEL_LINK_TAG_NAME" val="{&quot;Id&quot;:&quot;POWER_USER_LINK_21DC654E_F4FD_4C84_9FFE_CFEE03D3390D&quot;,&quot;SourceFullName&quot;:&quot;&quot;,&quot;LastUpdate&quot;:&quot;2024-08-28 7:26 AM&quot;,&quot;UpdatedBy&quot;:&quot;dalej&quot;,&quot;IsLinked&quot;:false,&quot;IsBrokenLink&quot;:false,&quot;Type&quot;:2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POWER_POINT_EXCEL_LINK_TAG_NAME" val="{&quot;Id&quot;:&quot;POWER_USER_LINK_71121E1C_4A54_4159_812A_C2B9008A24D5&quot;,&quot;SourceFullName&quot;:&quot;&quot;,&quot;LastUpdate&quot;:&quot;2024-08-28 7:26 AM&quot;,&quot;UpdatedBy&quot;:&quot;dalej&quot;,&quot;IsLinked&quot;:false,&quot;IsBrokenLink&quot;:false,&quot;Type&quot;:2}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E1FD799A27CA419711E035F116E5A6" ma:contentTypeVersion="16" ma:contentTypeDescription="Create a new document." ma:contentTypeScope="" ma:versionID="5581a5cd1c6742516adf5d1d25825c50">
  <xsd:schema xmlns:xsd="http://www.w3.org/2001/XMLSchema" xmlns:xs="http://www.w3.org/2001/XMLSchema" xmlns:p="http://schemas.microsoft.com/office/2006/metadata/properties" xmlns:ns3="1b6f7ec6-8bb8-42a9-82fa-3319d873172e" xmlns:ns4="de0dda7c-0b6a-41fb-93c6-10d9e095e1fd" targetNamespace="http://schemas.microsoft.com/office/2006/metadata/properties" ma:root="true" ma:fieldsID="0598d8fa1c19e2ed111ab57c95167177" ns3:_="" ns4:_="">
    <xsd:import namespace="1b6f7ec6-8bb8-42a9-82fa-3319d873172e"/>
    <xsd:import namespace="de0dda7c-0b6a-41fb-93c6-10d9e095e1f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_activity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6f7ec6-8bb8-42a9-82fa-3319d87317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0dda7c-0b6a-41fb-93c6-10d9e095e1f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b6f7ec6-8bb8-42a9-82fa-3319d873172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E8533D-C0D6-461C-B709-E4BE3C7083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6f7ec6-8bb8-42a9-82fa-3319d873172e"/>
    <ds:schemaRef ds:uri="de0dda7c-0b6a-41fb-93c6-10d9e095e1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CF9139D-E4A8-44D9-8D81-C8AFE5CA73A4}">
  <ds:schemaRefs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www.w3.org/XML/1998/namespace"/>
    <ds:schemaRef ds:uri="http://purl.org/dc/dcmitype/"/>
    <ds:schemaRef ds:uri="1b6f7ec6-8bb8-42a9-82fa-3319d873172e"/>
    <ds:schemaRef ds:uri="http://purl.org/dc/terms/"/>
    <ds:schemaRef ds:uri="http://schemas.microsoft.com/office/2006/metadata/properties"/>
    <ds:schemaRef ds:uri="de0dda7c-0b6a-41fb-93c6-10d9e095e1fd"/>
  </ds:schemaRefs>
</ds:datastoreItem>
</file>

<file path=customXml/itemProps3.xml><?xml version="1.0" encoding="utf-8"?>
<ds:datastoreItem xmlns:ds="http://schemas.openxmlformats.org/officeDocument/2006/customXml" ds:itemID="{717B0080-202D-4053-9515-BDB9BADECE2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921</TotalTime>
  <Words>120</Words>
  <Application>Microsoft Macintosh PowerPoint</Application>
  <PresentationFormat>Panorámica</PresentationFormat>
  <Paragraphs>61</Paragraphs>
  <Slides>14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Aptos</vt:lpstr>
      <vt:lpstr>Aptos Display</vt:lpstr>
      <vt:lpstr>Arial</vt:lpstr>
      <vt:lpstr>Open Sans</vt:lpstr>
      <vt:lpstr>Tema de Office</vt:lpstr>
      <vt:lpstr>Magnetic Field Tests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Diego Alejandro Vera Ortega</dc:creator>
  <cp:lastModifiedBy>Carlos Solans Sanchez</cp:lastModifiedBy>
  <cp:revision>7</cp:revision>
  <dcterms:created xsi:type="dcterms:W3CDTF">2024-08-13T23:51:52Z</dcterms:created>
  <dcterms:modified xsi:type="dcterms:W3CDTF">2024-08-28T13:07:53Z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0x010100F0E1FD799A27CA419711E035F116E5A6</vt:lpwstr>
  </property>
</Properties>
</file>