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68" r:id="rId3"/>
    <p:sldId id="267" r:id="rId4"/>
    <p:sldId id="270" r:id="rId5"/>
    <p:sldId id="271" r:id="rId6"/>
    <p:sldId id="260" r:id="rId7"/>
    <p:sldId id="265" r:id="rId8"/>
    <p:sldId id="264" r:id="rId9"/>
    <p:sldId id="274" r:id="rId10"/>
    <p:sldId id="266" r:id="rId11"/>
    <p:sldId id="269" r:id="rId12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454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4" autoAdjust="0"/>
    <p:restoredTop sz="94660"/>
  </p:normalViewPr>
  <p:slideViewPr>
    <p:cSldViewPr snapToGrid="0">
      <p:cViewPr>
        <p:scale>
          <a:sx n="100" d="100"/>
          <a:sy n="100" d="100"/>
        </p:scale>
        <p:origin x="1258" y="4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CC352B-048B-4A67-9221-32932CA315D3}" type="datetimeFigureOut">
              <a:rPr lang="en-GB" smtClean="0"/>
              <a:t>25/07/2024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51388"/>
            <a:ext cx="5438775" cy="38877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E11FA2-D878-4E3B-8EF7-48189E0324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62812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E11FA2-D878-4E3B-8EF7-48189E0324E9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9858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E11FA2-D878-4E3B-8EF7-48189E0324E9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90289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D3AFAB-AEEA-3B8F-9E83-AE2F0F8B31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F845316-810D-20C2-16FE-C718F155BC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28ECE5-2C83-0817-4433-E340199682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0F78D-FD47-4C64-B5C2-FC065C8C5F23}" type="datetimeFigureOut">
              <a:rPr lang="en-GB" smtClean="0"/>
              <a:t>25/07/2024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2A8713-2427-96B8-15DB-27525D778B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D7CCDB-A7D3-F51B-D322-DCD54102A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7F968-6C3D-4E7B-BB4E-E539449AE0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76140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F9CE15-9A5C-1571-80C3-2CC4C13718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FC63DF6-B434-E403-B905-16316E7E65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95686C-9566-8274-2F61-487F8E2DCB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0F78D-FD47-4C64-B5C2-FC065C8C5F23}" type="datetimeFigureOut">
              <a:rPr lang="en-GB" smtClean="0"/>
              <a:t>25/07/2024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E8CAFA-7CA0-1CCD-9581-EB28F82332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2FAF7E-98E5-BDDE-0285-45C63A34FA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7F968-6C3D-4E7B-BB4E-E539449AE0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45747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8E9EE0D-ADFA-969E-4036-8B8C89F7E4D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8F6AD55-4436-ECE5-E220-E2D18418AF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201253-1BF9-5158-5E22-71B4B6AB15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0F78D-FD47-4C64-B5C2-FC065C8C5F23}" type="datetimeFigureOut">
              <a:rPr lang="en-GB" smtClean="0"/>
              <a:t>25/07/2024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F8A337-55DB-6287-FCCF-C471D94ADC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15C979-6101-6EBE-76C0-2B55406FA0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7F968-6C3D-4E7B-BB4E-E539449AE0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18227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1E7323-7FA0-3AAF-E835-8C6A7EF6E4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A764B0-9FF4-9701-1EEA-CCC6BA24E4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EE8504-8E73-1AF7-5B24-FC0ECDC581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0F78D-FD47-4C64-B5C2-FC065C8C5F23}" type="datetimeFigureOut">
              <a:rPr lang="en-GB" smtClean="0"/>
              <a:t>25/07/2024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48772A-DD8F-3360-17E9-BAD3722056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AB9781-6569-1E18-8585-3F8C965023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7F968-6C3D-4E7B-BB4E-E539449AE0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18923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A12C09-6455-8317-AA56-8EC10FA695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DB1C15-57D2-F1A7-8720-638A297A02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B76BE7-876B-2D46-D731-4FA4020404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0F78D-FD47-4C64-B5C2-FC065C8C5F23}" type="datetimeFigureOut">
              <a:rPr lang="en-GB" smtClean="0"/>
              <a:t>25/07/2024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65F8D0-40F6-A021-64D3-B7E18E4936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A9271C-E4E1-0A29-F537-DFBAEC670E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7F968-6C3D-4E7B-BB4E-E539449AE0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285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204E8B-50D9-7DBC-C361-0AC269AC33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761911-8FB8-78BC-03A5-98F4469908D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13DECF0-8857-DFF3-CE0F-24A90454C9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157163-F6C0-BCF9-D555-CA1F081086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0F78D-FD47-4C64-B5C2-FC065C8C5F23}" type="datetimeFigureOut">
              <a:rPr lang="en-GB" smtClean="0"/>
              <a:t>25/07/2024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20FEC3-4EA0-3441-76D6-0583F98D3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D47D7E-2656-4183-D67A-34716B2C5F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7F968-6C3D-4E7B-BB4E-E539449AE0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1915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9613DB-A76D-D744-AB3D-A40C92561A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DC8168-6EB8-38BD-E3A2-5A3AC26344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877EAD-F805-48A1-5A53-17DC94EB3C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FAD11D8-C750-1664-733C-7D3536C42F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E1324CC-124C-D087-40AD-A40E14538FE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BB34DBC-7992-FF78-249B-ECF255FDE4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0F78D-FD47-4C64-B5C2-FC065C8C5F23}" type="datetimeFigureOut">
              <a:rPr lang="en-GB" smtClean="0"/>
              <a:t>25/07/2024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BE977F6-4AAD-AD2A-D9BE-F2E8932903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E60B1AD-B75C-36A9-6813-F2EBBF8167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7F968-6C3D-4E7B-BB4E-E539449AE0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79696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93634E-7C8C-D18D-8249-6295DDEE15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441232F-1B08-D67A-13C6-392741C258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0F78D-FD47-4C64-B5C2-FC065C8C5F23}" type="datetimeFigureOut">
              <a:rPr lang="en-GB" smtClean="0"/>
              <a:t>25/07/2024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212A6E-663C-3EF8-BF96-FDDD4492EF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88FE31-779A-24F0-5644-CA900210E9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7F968-6C3D-4E7B-BB4E-E539449AE0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2219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1DA676A-EC02-D528-BA9F-442D8D09D6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0F78D-FD47-4C64-B5C2-FC065C8C5F23}" type="datetimeFigureOut">
              <a:rPr lang="en-GB" smtClean="0"/>
              <a:t>25/07/2024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412BC3A-3E00-6A00-5389-E7D7D2AF2C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79BB81-5565-C34D-C9AC-A569D56837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7F968-6C3D-4E7B-BB4E-E539449AE0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419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317C64-F807-7D67-7B3E-9C910DF065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670F0C-A7B6-8E32-F3EC-62A6547DCB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6B9B51D-5008-1B8B-3FD7-920D9350AB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27F875-75AE-50C5-60E9-7E09383EFF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0F78D-FD47-4C64-B5C2-FC065C8C5F23}" type="datetimeFigureOut">
              <a:rPr lang="en-GB" smtClean="0"/>
              <a:t>25/07/2024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EDA7E4-4D45-FFD5-64F1-EA55A1C882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30D5B4-AC8B-34AC-402E-4543B6820F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7F968-6C3D-4E7B-BB4E-E539449AE0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9893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6FCF9B-6D4D-962E-A118-3ADCDBB74D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B8A653F-FF5C-1338-2296-7A6B4D36E80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4083F9E-E565-AD97-A500-B1580360CE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FD7F3B-452D-BE17-7180-4947132F15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0F78D-FD47-4C64-B5C2-FC065C8C5F23}" type="datetimeFigureOut">
              <a:rPr lang="en-GB" smtClean="0"/>
              <a:t>25/07/2024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36564A-5CAF-DBD6-901B-673717819A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666963-A68A-7597-62A3-CAAF17CEF8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7F968-6C3D-4E7B-BB4E-E539449AE0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4732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F5A69B7-C907-357B-14A5-23281E07C3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DE2D85-269C-A1FE-5670-3071338A82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E92C8B-8CA3-D1C8-276C-2B72F61A7B3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1E0F78D-FD47-4C64-B5C2-FC065C8C5F23}" type="datetimeFigureOut">
              <a:rPr lang="en-GB" smtClean="0"/>
              <a:t>25/07/2024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DB2FEF-3ABE-5FB9-8B9B-D03E078774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FACEEC-4E7D-2087-A1D5-BB198D06D5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2D7F968-6C3D-4E7B-BB4E-E539449AE0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2146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hyperlink" Target="https://edms.cern.ch/ui/file/1337211/AF/crnlsqlj0006-v.AF.pdf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ui/file/1337211/AF/crnlsqlj0006-v.AF.pdf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dms.cern.ch/ui/file/1337211/AF/crnlsqlj0006-v.AF.pdf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843E09-EE1F-2885-7F67-E763A9BCB44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PID/ Instrumentation </a:t>
            </a:r>
            <a:br>
              <a:rPr lang="en-US" dirty="0"/>
            </a:br>
            <a:r>
              <a:rPr lang="en-US" dirty="0"/>
              <a:t>EESD phase 3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9C102C-DA97-3F68-445F-FDEFF4F594D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25/07/2024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58296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47BC69F2-C7B5-B362-9D56-C5F9E87DCB25}"/>
              </a:ext>
            </a:extLst>
          </p:cNvPr>
          <p:cNvSpPr/>
          <p:nvPr/>
        </p:nvSpPr>
        <p:spPr>
          <a:xfrm>
            <a:off x="1452689" y="-1095280"/>
            <a:ext cx="10152804" cy="7738535"/>
          </a:xfrm>
          <a:custGeom>
            <a:avLst/>
            <a:gdLst>
              <a:gd name="connsiteX0" fmla="*/ 0 w 6815667"/>
              <a:gd name="connsiteY0" fmla="*/ 0 h 6299200"/>
              <a:gd name="connsiteX1" fmla="*/ 3759200 w 6815667"/>
              <a:gd name="connsiteY1" fmla="*/ 8467 h 6299200"/>
              <a:gd name="connsiteX2" fmla="*/ 3784600 w 6815667"/>
              <a:gd name="connsiteY2" fmla="*/ 2421467 h 6299200"/>
              <a:gd name="connsiteX3" fmla="*/ 6815667 w 6815667"/>
              <a:gd name="connsiteY3" fmla="*/ 2421467 h 6299200"/>
              <a:gd name="connsiteX4" fmla="*/ 6773334 w 6815667"/>
              <a:gd name="connsiteY4" fmla="*/ 6299200 h 6299200"/>
              <a:gd name="connsiteX5" fmla="*/ 2184400 w 6815667"/>
              <a:gd name="connsiteY5" fmla="*/ 6290734 h 6299200"/>
              <a:gd name="connsiteX6" fmla="*/ 2192867 w 6815667"/>
              <a:gd name="connsiteY6" fmla="*/ 4572000 h 6299200"/>
              <a:gd name="connsiteX0" fmla="*/ 0 w 6815667"/>
              <a:gd name="connsiteY0" fmla="*/ 0 h 6299200"/>
              <a:gd name="connsiteX1" fmla="*/ 3759200 w 6815667"/>
              <a:gd name="connsiteY1" fmla="*/ 8467 h 6299200"/>
              <a:gd name="connsiteX2" fmla="*/ 3784600 w 6815667"/>
              <a:gd name="connsiteY2" fmla="*/ 2421467 h 6299200"/>
              <a:gd name="connsiteX3" fmla="*/ 6815667 w 6815667"/>
              <a:gd name="connsiteY3" fmla="*/ 2421467 h 6299200"/>
              <a:gd name="connsiteX4" fmla="*/ 6773334 w 6815667"/>
              <a:gd name="connsiteY4" fmla="*/ 6299200 h 6299200"/>
              <a:gd name="connsiteX5" fmla="*/ 2184400 w 6815667"/>
              <a:gd name="connsiteY5" fmla="*/ 6290734 h 6299200"/>
              <a:gd name="connsiteX6" fmla="*/ 2186517 w 6815667"/>
              <a:gd name="connsiteY6" fmla="*/ 4673600 h 6299200"/>
              <a:gd name="connsiteX0" fmla="*/ 0 w 6815667"/>
              <a:gd name="connsiteY0" fmla="*/ 0 h 6299200"/>
              <a:gd name="connsiteX1" fmla="*/ 3784600 w 6815667"/>
              <a:gd name="connsiteY1" fmla="*/ 237067 h 6299200"/>
              <a:gd name="connsiteX2" fmla="*/ 3784600 w 6815667"/>
              <a:gd name="connsiteY2" fmla="*/ 2421467 h 6299200"/>
              <a:gd name="connsiteX3" fmla="*/ 6815667 w 6815667"/>
              <a:gd name="connsiteY3" fmla="*/ 2421467 h 6299200"/>
              <a:gd name="connsiteX4" fmla="*/ 6773334 w 6815667"/>
              <a:gd name="connsiteY4" fmla="*/ 6299200 h 6299200"/>
              <a:gd name="connsiteX5" fmla="*/ 2184400 w 6815667"/>
              <a:gd name="connsiteY5" fmla="*/ 6290734 h 6299200"/>
              <a:gd name="connsiteX6" fmla="*/ 2186517 w 6815667"/>
              <a:gd name="connsiteY6" fmla="*/ 4673600 h 6299200"/>
              <a:gd name="connsiteX0" fmla="*/ 0 w 6745817"/>
              <a:gd name="connsiteY0" fmla="*/ 0 h 6096000"/>
              <a:gd name="connsiteX1" fmla="*/ 3714750 w 6745817"/>
              <a:gd name="connsiteY1" fmla="*/ 33867 h 6096000"/>
              <a:gd name="connsiteX2" fmla="*/ 3714750 w 6745817"/>
              <a:gd name="connsiteY2" fmla="*/ 2218267 h 6096000"/>
              <a:gd name="connsiteX3" fmla="*/ 6745817 w 6745817"/>
              <a:gd name="connsiteY3" fmla="*/ 2218267 h 6096000"/>
              <a:gd name="connsiteX4" fmla="*/ 6703484 w 6745817"/>
              <a:gd name="connsiteY4" fmla="*/ 6096000 h 6096000"/>
              <a:gd name="connsiteX5" fmla="*/ 2114550 w 6745817"/>
              <a:gd name="connsiteY5" fmla="*/ 6087534 h 6096000"/>
              <a:gd name="connsiteX6" fmla="*/ 2116667 w 6745817"/>
              <a:gd name="connsiteY6" fmla="*/ 4470400 h 6096000"/>
              <a:gd name="connsiteX0" fmla="*/ 0 w 6745817"/>
              <a:gd name="connsiteY0" fmla="*/ 0 h 6076950"/>
              <a:gd name="connsiteX1" fmla="*/ 3714750 w 6745817"/>
              <a:gd name="connsiteY1" fmla="*/ 14817 h 6076950"/>
              <a:gd name="connsiteX2" fmla="*/ 3714750 w 6745817"/>
              <a:gd name="connsiteY2" fmla="*/ 2199217 h 6076950"/>
              <a:gd name="connsiteX3" fmla="*/ 6745817 w 6745817"/>
              <a:gd name="connsiteY3" fmla="*/ 2199217 h 6076950"/>
              <a:gd name="connsiteX4" fmla="*/ 6703484 w 6745817"/>
              <a:gd name="connsiteY4" fmla="*/ 6076950 h 6076950"/>
              <a:gd name="connsiteX5" fmla="*/ 2114550 w 6745817"/>
              <a:gd name="connsiteY5" fmla="*/ 6068484 h 6076950"/>
              <a:gd name="connsiteX6" fmla="*/ 2116667 w 6745817"/>
              <a:gd name="connsiteY6" fmla="*/ 4451350 h 6076950"/>
              <a:gd name="connsiteX0" fmla="*/ 0 w 6745817"/>
              <a:gd name="connsiteY0" fmla="*/ 0 h 6076950"/>
              <a:gd name="connsiteX1" fmla="*/ 3695700 w 6745817"/>
              <a:gd name="connsiteY1" fmla="*/ 8467 h 6076950"/>
              <a:gd name="connsiteX2" fmla="*/ 3714750 w 6745817"/>
              <a:gd name="connsiteY2" fmla="*/ 2199217 h 6076950"/>
              <a:gd name="connsiteX3" fmla="*/ 6745817 w 6745817"/>
              <a:gd name="connsiteY3" fmla="*/ 2199217 h 6076950"/>
              <a:gd name="connsiteX4" fmla="*/ 6703484 w 6745817"/>
              <a:gd name="connsiteY4" fmla="*/ 6076950 h 6076950"/>
              <a:gd name="connsiteX5" fmla="*/ 2114550 w 6745817"/>
              <a:gd name="connsiteY5" fmla="*/ 6068484 h 6076950"/>
              <a:gd name="connsiteX6" fmla="*/ 2116667 w 6745817"/>
              <a:gd name="connsiteY6" fmla="*/ 4451350 h 6076950"/>
              <a:gd name="connsiteX0" fmla="*/ 0 w 6745817"/>
              <a:gd name="connsiteY0" fmla="*/ 0 h 6076950"/>
              <a:gd name="connsiteX1" fmla="*/ 3695700 w 6745817"/>
              <a:gd name="connsiteY1" fmla="*/ 8467 h 6076950"/>
              <a:gd name="connsiteX2" fmla="*/ 3714750 w 6745817"/>
              <a:gd name="connsiteY2" fmla="*/ 2199217 h 6076950"/>
              <a:gd name="connsiteX3" fmla="*/ 6745817 w 6745817"/>
              <a:gd name="connsiteY3" fmla="*/ 2199217 h 6076950"/>
              <a:gd name="connsiteX4" fmla="*/ 6741584 w 6745817"/>
              <a:gd name="connsiteY4" fmla="*/ 6076950 h 6076950"/>
              <a:gd name="connsiteX5" fmla="*/ 2114550 w 6745817"/>
              <a:gd name="connsiteY5" fmla="*/ 6068484 h 6076950"/>
              <a:gd name="connsiteX6" fmla="*/ 2116667 w 6745817"/>
              <a:gd name="connsiteY6" fmla="*/ 4451350 h 6076950"/>
              <a:gd name="connsiteX0" fmla="*/ 0 w 6771217"/>
              <a:gd name="connsiteY0" fmla="*/ 0 h 6140450"/>
              <a:gd name="connsiteX1" fmla="*/ 3721100 w 6771217"/>
              <a:gd name="connsiteY1" fmla="*/ 71967 h 6140450"/>
              <a:gd name="connsiteX2" fmla="*/ 3740150 w 6771217"/>
              <a:gd name="connsiteY2" fmla="*/ 2262717 h 6140450"/>
              <a:gd name="connsiteX3" fmla="*/ 6771217 w 6771217"/>
              <a:gd name="connsiteY3" fmla="*/ 2262717 h 6140450"/>
              <a:gd name="connsiteX4" fmla="*/ 6766984 w 6771217"/>
              <a:gd name="connsiteY4" fmla="*/ 6140450 h 6140450"/>
              <a:gd name="connsiteX5" fmla="*/ 2139950 w 6771217"/>
              <a:gd name="connsiteY5" fmla="*/ 6131984 h 6140450"/>
              <a:gd name="connsiteX6" fmla="*/ 2142067 w 6771217"/>
              <a:gd name="connsiteY6" fmla="*/ 4514850 h 6140450"/>
              <a:gd name="connsiteX0" fmla="*/ 0 w 6771217"/>
              <a:gd name="connsiteY0" fmla="*/ 0 h 6140450"/>
              <a:gd name="connsiteX1" fmla="*/ 3727450 w 6771217"/>
              <a:gd name="connsiteY1" fmla="*/ 8467 h 6140450"/>
              <a:gd name="connsiteX2" fmla="*/ 3740150 w 6771217"/>
              <a:gd name="connsiteY2" fmla="*/ 2262717 h 6140450"/>
              <a:gd name="connsiteX3" fmla="*/ 6771217 w 6771217"/>
              <a:gd name="connsiteY3" fmla="*/ 2262717 h 6140450"/>
              <a:gd name="connsiteX4" fmla="*/ 6766984 w 6771217"/>
              <a:gd name="connsiteY4" fmla="*/ 6140450 h 6140450"/>
              <a:gd name="connsiteX5" fmla="*/ 2139950 w 6771217"/>
              <a:gd name="connsiteY5" fmla="*/ 6131984 h 6140450"/>
              <a:gd name="connsiteX6" fmla="*/ 2142067 w 6771217"/>
              <a:gd name="connsiteY6" fmla="*/ 4514850 h 6140450"/>
              <a:gd name="connsiteX0" fmla="*/ 0 w 6771217"/>
              <a:gd name="connsiteY0" fmla="*/ 0 h 6140450"/>
              <a:gd name="connsiteX1" fmla="*/ 3727450 w 6771217"/>
              <a:gd name="connsiteY1" fmla="*/ 8467 h 6140450"/>
              <a:gd name="connsiteX2" fmla="*/ 3740150 w 6771217"/>
              <a:gd name="connsiteY2" fmla="*/ 2262717 h 6140450"/>
              <a:gd name="connsiteX3" fmla="*/ 6771217 w 6771217"/>
              <a:gd name="connsiteY3" fmla="*/ 2262717 h 6140450"/>
              <a:gd name="connsiteX4" fmla="*/ 6766984 w 6771217"/>
              <a:gd name="connsiteY4" fmla="*/ 6140450 h 6140450"/>
              <a:gd name="connsiteX5" fmla="*/ 2139950 w 6771217"/>
              <a:gd name="connsiteY5" fmla="*/ 6131984 h 6140450"/>
              <a:gd name="connsiteX6" fmla="*/ 2120904 w 6771217"/>
              <a:gd name="connsiteY6" fmla="*/ 4739217 h 6140450"/>
              <a:gd name="connsiteX7" fmla="*/ 2142067 w 6771217"/>
              <a:gd name="connsiteY7" fmla="*/ 4514850 h 6140450"/>
              <a:gd name="connsiteX0" fmla="*/ 0 w 6771217"/>
              <a:gd name="connsiteY0" fmla="*/ 0 h 6140450"/>
              <a:gd name="connsiteX1" fmla="*/ 3727450 w 6771217"/>
              <a:gd name="connsiteY1" fmla="*/ 8467 h 6140450"/>
              <a:gd name="connsiteX2" fmla="*/ 3740150 w 6771217"/>
              <a:gd name="connsiteY2" fmla="*/ 2262717 h 6140450"/>
              <a:gd name="connsiteX3" fmla="*/ 6771217 w 6771217"/>
              <a:gd name="connsiteY3" fmla="*/ 2262717 h 6140450"/>
              <a:gd name="connsiteX4" fmla="*/ 6766984 w 6771217"/>
              <a:gd name="connsiteY4" fmla="*/ 6140450 h 6140450"/>
              <a:gd name="connsiteX5" fmla="*/ 2139950 w 6771217"/>
              <a:gd name="connsiteY5" fmla="*/ 6131984 h 6140450"/>
              <a:gd name="connsiteX6" fmla="*/ 2120904 w 6771217"/>
              <a:gd name="connsiteY6" fmla="*/ 4739217 h 6140450"/>
              <a:gd name="connsiteX7" fmla="*/ 2142067 w 6771217"/>
              <a:gd name="connsiteY7" fmla="*/ 4514850 h 6140450"/>
              <a:gd name="connsiteX0" fmla="*/ 0 w 6771217"/>
              <a:gd name="connsiteY0" fmla="*/ 0 h 6140450"/>
              <a:gd name="connsiteX1" fmla="*/ 3727450 w 6771217"/>
              <a:gd name="connsiteY1" fmla="*/ 8467 h 6140450"/>
              <a:gd name="connsiteX2" fmla="*/ 3740150 w 6771217"/>
              <a:gd name="connsiteY2" fmla="*/ 2262717 h 6140450"/>
              <a:gd name="connsiteX3" fmla="*/ 6771217 w 6771217"/>
              <a:gd name="connsiteY3" fmla="*/ 2262717 h 6140450"/>
              <a:gd name="connsiteX4" fmla="*/ 6766984 w 6771217"/>
              <a:gd name="connsiteY4" fmla="*/ 6140450 h 6140450"/>
              <a:gd name="connsiteX5" fmla="*/ 2139950 w 6771217"/>
              <a:gd name="connsiteY5" fmla="*/ 6131984 h 6140450"/>
              <a:gd name="connsiteX6" fmla="*/ 2120904 w 6771217"/>
              <a:gd name="connsiteY6" fmla="*/ 4739217 h 6140450"/>
              <a:gd name="connsiteX7" fmla="*/ 408517 w 6771217"/>
              <a:gd name="connsiteY7" fmla="*/ 4375150 h 6140450"/>
              <a:gd name="connsiteX0" fmla="*/ 0 w 6771217"/>
              <a:gd name="connsiteY0" fmla="*/ 0 h 6140450"/>
              <a:gd name="connsiteX1" fmla="*/ 3727450 w 6771217"/>
              <a:gd name="connsiteY1" fmla="*/ 8467 h 6140450"/>
              <a:gd name="connsiteX2" fmla="*/ 3740150 w 6771217"/>
              <a:gd name="connsiteY2" fmla="*/ 2262717 h 6140450"/>
              <a:gd name="connsiteX3" fmla="*/ 6771217 w 6771217"/>
              <a:gd name="connsiteY3" fmla="*/ 2262717 h 6140450"/>
              <a:gd name="connsiteX4" fmla="*/ 6766984 w 6771217"/>
              <a:gd name="connsiteY4" fmla="*/ 6140450 h 6140450"/>
              <a:gd name="connsiteX5" fmla="*/ 2139950 w 6771217"/>
              <a:gd name="connsiteY5" fmla="*/ 6131984 h 6140450"/>
              <a:gd name="connsiteX6" fmla="*/ 2120904 w 6771217"/>
              <a:gd name="connsiteY6" fmla="*/ 4453467 h 6140450"/>
              <a:gd name="connsiteX7" fmla="*/ 408517 w 6771217"/>
              <a:gd name="connsiteY7" fmla="*/ 4375150 h 6140450"/>
              <a:gd name="connsiteX0" fmla="*/ 0 w 6771217"/>
              <a:gd name="connsiteY0" fmla="*/ 0 h 6140450"/>
              <a:gd name="connsiteX1" fmla="*/ 3727450 w 6771217"/>
              <a:gd name="connsiteY1" fmla="*/ 8467 h 6140450"/>
              <a:gd name="connsiteX2" fmla="*/ 3740150 w 6771217"/>
              <a:gd name="connsiteY2" fmla="*/ 2262717 h 6140450"/>
              <a:gd name="connsiteX3" fmla="*/ 6771217 w 6771217"/>
              <a:gd name="connsiteY3" fmla="*/ 2262717 h 6140450"/>
              <a:gd name="connsiteX4" fmla="*/ 6766984 w 6771217"/>
              <a:gd name="connsiteY4" fmla="*/ 6140450 h 6140450"/>
              <a:gd name="connsiteX5" fmla="*/ 2139950 w 6771217"/>
              <a:gd name="connsiteY5" fmla="*/ 6131984 h 6140450"/>
              <a:gd name="connsiteX6" fmla="*/ 2120904 w 6771217"/>
              <a:gd name="connsiteY6" fmla="*/ 4453467 h 6140450"/>
              <a:gd name="connsiteX7" fmla="*/ 408517 w 6771217"/>
              <a:gd name="connsiteY7" fmla="*/ 4375150 h 6140450"/>
              <a:gd name="connsiteX0" fmla="*/ 0 w 6771217"/>
              <a:gd name="connsiteY0" fmla="*/ 0 h 6140450"/>
              <a:gd name="connsiteX1" fmla="*/ 3727450 w 6771217"/>
              <a:gd name="connsiteY1" fmla="*/ 8467 h 6140450"/>
              <a:gd name="connsiteX2" fmla="*/ 3740150 w 6771217"/>
              <a:gd name="connsiteY2" fmla="*/ 2262717 h 6140450"/>
              <a:gd name="connsiteX3" fmla="*/ 6771217 w 6771217"/>
              <a:gd name="connsiteY3" fmla="*/ 2262717 h 6140450"/>
              <a:gd name="connsiteX4" fmla="*/ 6766984 w 6771217"/>
              <a:gd name="connsiteY4" fmla="*/ 6140450 h 6140450"/>
              <a:gd name="connsiteX5" fmla="*/ 2139950 w 6771217"/>
              <a:gd name="connsiteY5" fmla="*/ 6131984 h 6140450"/>
              <a:gd name="connsiteX6" fmla="*/ 2152654 w 6771217"/>
              <a:gd name="connsiteY6" fmla="*/ 4377267 h 6140450"/>
              <a:gd name="connsiteX7" fmla="*/ 408517 w 6771217"/>
              <a:gd name="connsiteY7" fmla="*/ 4375150 h 6140450"/>
              <a:gd name="connsiteX0" fmla="*/ 0 w 6771217"/>
              <a:gd name="connsiteY0" fmla="*/ 0 h 6140450"/>
              <a:gd name="connsiteX1" fmla="*/ 3727450 w 6771217"/>
              <a:gd name="connsiteY1" fmla="*/ 8467 h 6140450"/>
              <a:gd name="connsiteX2" fmla="*/ 3740150 w 6771217"/>
              <a:gd name="connsiteY2" fmla="*/ 2262717 h 6140450"/>
              <a:gd name="connsiteX3" fmla="*/ 6771217 w 6771217"/>
              <a:gd name="connsiteY3" fmla="*/ 2262717 h 6140450"/>
              <a:gd name="connsiteX4" fmla="*/ 6766984 w 6771217"/>
              <a:gd name="connsiteY4" fmla="*/ 6140450 h 6140450"/>
              <a:gd name="connsiteX5" fmla="*/ 2139950 w 6771217"/>
              <a:gd name="connsiteY5" fmla="*/ 6131984 h 6140450"/>
              <a:gd name="connsiteX6" fmla="*/ 2152654 w 6771217"/>
              <a:gd name="connsiteY6" fmla="*/ 4377267 h 6140450"/>
              <a:gd name="connsiteX7" fmla="*/ 376767 w 6771217"/>
              <a:gd name="connsiteY7" fmla="*/ 4375150 h 6140450"/>
              <a:gd name="connsiteX0" fmla="*/ 0 w 6771217"/>
              <a:gd name="connsiteY0" fmla="*/ 0 h 6140450"/>
              <a:gd name="connsiteX1" fmla="*/ 3727450 w 6771217"/>
              <a:gd name="connsiteY1" fmla="*/ 8467 h 6140450"/>
              <a:gd name="connsiteX2" fmla="*/ 3740150 w 6771217"/>
              <a:gd name="connsiteY2" fmla="*/ 2262717 h 6140450"/>
              <a:gd name="connsiteX3" fmla="*/ 6771217 w 6771217"/>
              <a:gd name="connsiteY3" fmla="*/ 2262717 h 6140450"/>
              <a:gd name="connsiteX4" fmla="*/ 6766984 w 6771217"/>
              <a:gd name="connsiteY4" fmla="*/ 6140450 h 6140450"/>
              <a:gd name="connsiteX5" fmla="*/ 2139950 w 6771217"/>
              <a:gd name="connsiteY5" fmla="*/ 6131984 h 6140450"/>
              <a:gd name="connsiteX6" fmla="*/ 2152654 w 6771217"/>
              <a:gd name="connsiteY6" fmla="*/ 4377267 h 6140450"/>
              <a:gd name="connsiteX7" fmla="*/ 1227667 w 6771217"/>
              <a:gd name="connsiteY7" fmla="*/ 4375150 h 6140450"/>
              <a:gd name="connsiteX0" fmla="*/ 0 w 6771217"/>
              <a:gd name="connsiteY0" fmla="*/ 0 h 6140450"/>
              <a:gd name="connsiteX1" fmla="*/ 3727450 w 6771217"/>
              <a:gd name="connsiteY1" fmla="*/ 8467 h 6140450"/>
              <a:gd name="connsiteX2" fmla="*/ 3740150 w 6771217"/>
              <a:gd name="connsiteY2" fmla="*/ 2262717 h 6140450"/>
              <a:gd name="connsiteX3" fmla="*/ 6771217 w 6771217"/>
              <a:gd name="connsiteY3" fmla="*/ 2262717 h 6140450"/>
              <a:gd name="connsiteX4" fmla="*/ 6766984 w 6771217"/>
              <a:gd name="connsiteY4" fmla="*/ 6140450 h 6140450"/>
              <a:gd name="connsiteX5" fmla="*/ 2139950 w 6771217"/>
              <a:gd name="connsiteY5" fmla="*/ 6131984 h 6140450"/>
              <a:gd name="connsiteX6" fmla="*/ 2152654 w 6771217"/>
              <a:gd name="connsiteY6" fmla="*/ 4377267 h 6140450"/>
              <a:gd name="connsiteX7" fmla="*/ 268817 w 6771217"/>
              <a:gd name="connsiteY7" fmla="*/ 4521200 h 6140450"/>
              <a:gd name="connsiteX0" fmla="*/ 0 w 6771217"/>
              <a:gd name="connsiteY0" fmla="*/ 0 h 6140450"/>
              <a:gd name="connsiteX1" fmla="*/ 3727450 w 6771217"/>
              <a:gd name="connsiteY1" fmla="*/ 8467 h 6140450"/>
              <a:gd name="connsiteX2" fmla="*/ 3740150 w 6771217"/>
              <a:gd name="connsiteY2" fmla="*/ 2262717 h 6140450"/>
              <a:gd name="connsiteX3" fmla="*/ 6771217 w 6771217"/>
              <a:gd name="connsiteY3" fmla="*/ 2262717 h 6140450"/>
              <a:gd name="connsiteX4" fmla="*/ 6766984 w 6771217"/>
              <a:gd name="connsiteY4" fmla="*/ 6140450 h 6140450"/>
              <a:gd name="connsiteX5" fmla="*/ 2139950 w 6771217"/>
              <a:gd name="connsiteY5" fmla="*/ 6131984 h 6140450"/>
              <a:gd name="connsiteX6" fmla="*/ 2152654 w 6771217"/>
              <a:gd name="connsiteY6" fmla="*/ 4377267 h 6140450"/>
              <a:gd name="connsiteX7" fmla="*/ 268817 w 6771217"/>
              <a:gd name="connsiteY7" fmla="*/ 4521200 h 6140450"/>
              <a:gd name="connsiteX0" fmla="*/ 0 w 6771217"/>
              <a:gd name="connsiteY0" fmla="*/ 0 h 6140450"/>
              <a:gd name="connsiteX1" fmla="*/ 3727450 w 6771217"/>
              <a:gd name="connsiteY1" fmla="*/ 8467 h 6140450"/>
              <a:gd name="connsiteX2" fmla="*/ 3740150 w 6771217"/>
              <a:gd name="connsiteY2" fmla="*/ 2262717 h 6140450"/>
              <a:gd name="connsiteX3" fmla="*/ 6771217 w 6771217"/>
              <a:gd name="connsiteY3" fmla="*/ 2262717 h 6140450"/>
              <a:gd name="connsiteX4" fmla="*/ 6766984 w 6771217"/>
              <a:gd name="connsiteY4" fmla="*/ 6140450 h 6140450"/>
              <a:gd name="connsiteX5" fmla="*/ 2139950 w 6771217"/>
              <a:gd name="connsiteY5" fmla="*/ 6131984 h 6140450"/>
              <a:gd name="connsiteX6" fmla="*/ 2152654 w 6771217"/>
              <a:gd name="connsiteY6" fmla="*/ 4377267 h 6140450"/>
              <a:gd name="connsiteX7" fmla="*/ 364067 w 6771217"/>
              <a:gd name="connsiteY7" fmla="*/ 4343400 h 6140450"/>
              <a:gd name="connsiteX0" fmla="*/ 0 w 6771217"/>
              <a:gd name="connsiteY0" fmla="*/ 0 h 6140450"/>
              <a:gd name="connsiteX1" fmla="*/ 3727450 w 6771217"/>
              <a:gd name="connsiteY1" fmla="*/ 8467 h 6140450"/>
              <a:gd name="connsiteX2" fmla="*/ 3740150 w 6771217"/>
              <a:gd name="connsiteY2" fmla="*/ 2262717 h 6140450"/>
              <a:gd name="connsiteX3" fmla="*/ 6771217 w 6771217"/>
              <a:gd name="connsiteY3" fmla="*/ 2262717 h 6140450"/>
              <a:gd name="connsiteX4" fmla="*/ 6766984 w 6771217"/>
              <a:gd name="connsiteY4" fmla="*/ 6140450 h 6140450"/>
              <a:gd name="connsiteX5" fmla="*/ 2139950 w 6771217"/>
              <a:gd name="connsiteY5" fmla="*/ 6131984 h 6140450"/>
              <a:gd name="connsiteX6" fmla="*/ 2152654 w 6771217"/>
              <a:gd name="connsiteY6" fmla="*/ 4377267 h 6140450"/>
              <a:gd name="connsiteX7" fmla="*/ 364067 w 6771217"/>
              <a:gd name="connsiteY7" fmla="*/ 4343400 h 6140450"/>
              <a:gd name="connsiteX0" fmla="*/ 0 w 6771217"/>
              <a:gd name="connsiteY0" fmla="*/ 0 h 6140450"/>
              <a:gd name="connsiteX1" fmla="*/ 3727450 w 6771217"/>
              <a:gd name="connsiteY1" fmla="*/ 8467 h 6140450"/>
              <a:gd name="connsiteX2" fmla="*/ 3740150 w 6771217"/>
              <a:gd name="connsiteY2" fmla="*/ 2262717 h 6140450"/>
              <a:gd name="connsiteX3" fmla="*/ 6771217 w 6771217"/>
              <a:gd name="connsiteY3" fmla="*/ 2262717 h 6140450"/>
              <a:gd name="connsiteX4" fmla="*/ 6766984 w 6771217"/>
              <a:gd name="connsiteY4" fmla="*/ 6140450 h 6140450"/>
              <a:gd name="connsiteX5" fmla="*/ 2139950 w 6771217"/>
              <a:gd name="connsiteY5" fmla="*/ 6131984 h 6140450"/>
              <a:gd name="connsiteX6" fmla="*/ 2152654 w 6771217"/>
              <a:gd name="connsiteY6" fmla="*/ 4377267 h 6140450"/>
              <a:gd name="connsiteX7" fmla="*/ 376767 w 6771217"/>
              <a:gd name="connsiteY7" fmla="*/ 4368800 h 6140450"/>
              <a:gd name="connsiteX0" fmla="*/ 0 w 6771217"/>
              <a:gd name="connsiteY0" fmla="*/ 0 h 6140450"/>
              <a:gd name="connsiteX1" fmla="*/ 3727450 w 6771217"/>
              <a:gd name="connsiteY1" fmla="*/ 8467 h 6140450"/>
              <a:gd name="connsiteX2" fmla="*/ 3740150 w 6771217"/>
              <a:gd name="connsiteY2" fmla="*/ 2262717 h 6140450"/>
              <a:gd name="connsiteX3" fmla="*/ 6771217 w 6771217"/>
              <a:gd name="connsiteY3" fmla="*/ 2262717 h 6140450"/>
              <a:gd name="connsiteX4" fmla="*/ 6766984 w 6771217"/>
              <a:gd name="connsiteY4" fmla="*/ 6140450 h 6140450"/>
              <a:gd name="connsiteX5" fmla="*/ 2139950 w 6771217"/>
              <a:gd name="connsiteY5" fmla="*/ 6131984 h 6140450"/>
              <a:gd name="connsiteX6" fmla="*/ 2152654 w 6771217"/>
              <a:gd name="connsiteY6" fmla="*/ 4377267 h 6140450"/>
              <a:gd name="connsiteX7" fmla="*/ 376767 w 6771217"/>
              <a:gd name="connsiteY7" fmla="*/ 4368800 h 6140450"/>
              <a:gd name="connsiteX0" fmla="*/ 0 w 6771217"/>
              <a:gd name="connsiteY0" fmla="*/ 0 h 6140450"/>
              <a:gd name="connsiteX1" fmla="*/ 3727450 w 6771217"/>
              <a:gd name="connsiteY1" fmla="*/ 8467 h 6140450"/>
              <a:gd name="connsiteX2" fmla="*/ 3740150 w 6771217"/>
              <a:gd name="connsiteY2" fmla="*/ 2262717 h 6140450"/>
              <a:gd name="connsiteX3" fmla="*/ 6771217 w 6771217"/>
              <a:gd name="connsiteY3" fmla="*/ 2262717 h 6140450"/>
              <a:gd name="connsiteX4" fmla="*/ 6766984 w 6771217"/>
              <a:gd name="connsiteY4" fmla="*/ 6140450 h 6140450"/>
              <a:gd name="connsiteX5" fmla="*/ 2139950 w 6771217"/>
              <a:gd name="connsiteY5" fmla="*/ 6131984 h 6140450"/>
              <a:gd name="connsiteX6" fmla="*/ 2152654 w 6771217"/>
              <a:gd name="connsiteY6" fmla="*/ 4377267 h 6140450"/>
              <a:gd name="connsiteX7" fmla="*/ 26247 w 6771217"/>
              <a:gd name="connsiteY7" fmla="*/ 4391660 h 6140450"/>
              <a:gd name="connsiteX0" fmla="*/ 11853 w 6783070"/>
              <a:gd name="connsiteY0" fmla="*/ 0 h 6140450"/>
              <a:gd name="connsiteX1" fmla="*/ 3739303 w 6783070"/>
              <a:gd name="connsiteY1" fmla="*/ 8467 h 6140450"/>
              <a:gd name="connsiteX2" fmla="*/ 3752003 w 6783070"/>
              <a:gd name="connsiteY2" fmla="*/ 2262717 h 6140450"/>
              <a:gd name="connsiteX3" fmla="*/ 6783070 w 6783070"/>
              <a:gd name="connsiteY3" fmla="*/ 2262717 h 6140450"/>
              <a:gd name="connsiteX4" fmla="*/ 6778837 w 6783070"/>
              <a:gd name="connsiteY4" fmla="*/ 6140450 h 6140450"/>
              <a:gd name="connsiteX5" fmla="*/ 2151803 w 6783070"/>
              <a:gd name="connsiteY5" fmla="*/ 6131984 h 6140450"/>
              <a:gd name="connsiteX6" fmla="*/ 2164507 w 6783070"/>
              <a:gd name="connsiteY6" fmla="*/ 4377267 h 6140450"/>
              <a:gd name="connsiteX7" fmla="*/ 0 w 6783070"/>
              <a:gd name="connsiteY7" fmla="*/ 4384040 h 6140450"/>
              <a:gd name="connsiteX0" fmla="*/ 11853 w 6783070"/>
              <a:gd name="connsiteY0" fmla="*/ 0 h 6140450"/>
              <a:gd name="connsiteX1" fmla="*/ 3739303 w 6783070"/>
              <a:gd name="connsiteY1" fmla="*/ 8467 h 6140450"/>
              <a:gd name="connsiteX2" fmla="*/ 3752003 w 6783070"/>
              <a:gd name="connsiteY2" fmla="*/ 2262717 h 6140450"/>
              <a:gd name="connsiteX3" fmla="*/ 6783070 w 6783070"/>
              <a:gd name="connsiteY3" fmla="*/ 2262717 h 6140450"/>
              <a:gd name="connsiteX4" fmla="*/ 6778837 w 6783070"/>
              <a:gd name="connsiteY4" fmla="*/ 6140450 h 6140450"/>
              <a:gd name="connsiteX5" fmla="*/ 2151803 w 6783070"/>
              <a:gd name="connsiteY5" fmla="*/ 6131984 h 6140450"/>
              <a:gd name="connsiteX6" fmla="*/ 2164507 w 6783070"/>
              <a:gd name="connsiteY6" fmla="*/ 4377267 h 6140450"/>
              <a:gd name="connsiteX7" fmla="*/ 0 w 6783070"/>
              <a:gd name="connsiteY7" fmla="*/ 4384040 h 6140450"/>
              <a:gd name="connsiteX0" fmla="*/ 11853 w 6783070"/>
              <a:gd name="connsiteY0" fmla="*/ 1609890 h 7750340"/>
              <a:gd name="connsiteX1" fmla="*/ 3739303 w 6783070"/>
              <a:gd name="connsiteY1" fmla="*/ 1618357 h 7750340"/>
              <a:gd name="connsiteX2" fmla="*/ 4217669 w 6783070"/>
              <a:gd name="connsiteY2" fmla="*/ 121874 h 7750340"/>
              <a:gd name="connsiteX3" fmla="*/ 6783070 w 6783070"/>
              <a:gd name="connsiteY3" fmla="*/ 3872607 h 7750340"/>
              <a:gd name="connsiteX4" fmla="*/ 6778837 w 6783070"/>
              <a:gd name="connsiteY4" fmla="*/ 7750340 h 7750340"/>
              <a:gd name="connsiteX5" fmla="*/ 2151803 w 6783070"/>
              <a:gd name="connsiteY5" fmla="*/ 7741874 h 7750340"/>
              <a:gd name="connsiteX6" fmla="*/ 2164507 w 6783070"/>
              <a:gd name="connsiteY6" fmla="*/ 5987157 h 7750340"/>
              <a:gd name="connsiteX7" fmla="*/ 0 w 6783070"/>
              <a:gd name="connsiteY7" fmla="*/ 5993930 h 7750340"/>
              <a:gd name="connsiteX0" fmla="*/ 11853 w 6783070"/>
              <a:gd name="connsiteY0" fmla="*/ 1488016 h 7628466"/>
              <a:gd name="connsiteX1" fmla="*/ 3739303 w 6783070"/>
              <a:gd name="connsiteY1" fmla="*/ 1496483 h 7628466"/>
              <a:gd name="connsiteX2" fmla="*/ 4217669 w 6783070"/>
              <a:gd name="connsiteY2" fmla="*/ 0 h 7628466"/>
              <a:gd name="connsiteX3" fmla="*/ 6783070 w 6783070"/>
              <a:gd name="connsiteY3" fmla="*/ 3750733 h 7628466"/>
              <a:gd name="connsiteX4" fmla="*/ 6778837 w 6783070"/>
              <a:gd name="connsiteY4" fmla="*/ 7628466 h 7628466"/>
              <a:gd name="connsiteX5" fmla="*/ 2151803 w 6783070"/>
              <a:gd name="connsiteY5" fmla="*/ 7620000 h 7628466"/>
              <a:gd name="connsiteX6" fmla="*/ 2164507 w 6783070"/>
              <a:gd name="connsiteY6" fmla="*/ 5865283 h 7628466"/>
              <a:gd name="connsiteX7" fmla="*/ 0 w 6783070"/>
              <a:gd name="connsiteY7" fmla="*/ 5872056 h 7628466"/>
              <a:gd name="connsiteX0" fmla="*/ 11853 w 7079403"/>
              <a:gd name="connsiteY0" fmla="*/ 1538817 h 7679267"/>
              <a:gd name="connsiteX1" fmla="*/ 3739303 w 7079403"/>
              <a:gd name="connsiteY1" fmla="*/ 1547284 h 7679267"/>
              <a:gd name="connsiteX2" fmla="*/ 4217669 w 7079403"/>
              <a:gd name="connsiteY2" fmla="*/ 50801 h 7679267"/>
              <a:gd name="connsiteX3" fmla="*/ 7079403 w 7079403"/>
              <a:gd name="connsiteY3" fmla="*/ 0 h 7679267"/>
              <a:gd name="connsiteX4" fmla="*/ 6778837 w 7079403"/>
              <a:gd name="connsiteY4" fmla="*/ 7679267 h 7679267"/>
              <a:gd name="connsiteX5" fmla="*/ 2151803 w 7079403"/>
              <a:gd name="connsiteY5" fmla="*/ 7670801 h 7679267"/>
              <a:gd name="connsiteX6" fmla="*/ 2164507 w 7079403"/>
              <a:gd name="connsiteY6" fmla="*/ 5916084 h 7679267"/>
              <a:gd name="connsiteX7" fmla="*/ 0 w 7079403"/>
              <a:gd name="connsiteY7" fmla="*/ 5922857 h 7679267"/>
              <a:gd name="connsiteX0" fmla="*/ 11853 w 7079403"/>
              <a:gd name="connsiteY0" fmla="*/ 1538817 h 7679267"/>
              <a:gd name="connsiteX1" fmla="*/ 3739303 w 7079403"/>
              <a:gd name="connsiteY1" fmla="*/ 1547284 h 7679267"/>
              <a:gd name="connsiteX2" fmla="*/ 4217669 w 7079403"/>
              <a:gd name="connsiteY2" fmla="*/ 50801 h 7679267"/>
              <a:gd name="connsiteX3" fmla="*/ 7079403 w 7079403"/>
              <a:gd name="connsiteY3" fmla="*/ 0 h 7679267"/>
              <a:gd name="connsiteX4" fmla="*/ 6778837 w 7079403"/>
              <a:gd name="connsiteY4" fmla="*/ 7679267 h 7679267"/>
              <a:gd name="connsiteX5" fmla="*/ 2151803 w 7079403"/>
              <a:gd name="connsiteY5" fmla="*/ 7670801 h 7679267"/>
              <a:gd name="connsiteX6" fmla="*/ 2164507 w 7079403"/>
              <a:gd name="connsiteY6" fmla="*/ 5916084 h 7679267"/>
              <a:gd name="connsiteX7" fmla="*/ 0 w 7079403"/>
              <a:gd name="connsiteY7" fmla="*/ 5922857 h 7679267"/>
              <a:gd name="connsiteX0" fmla="*/ 11853 w 7079403"/>
              <a:gd name="connsiteY0" fmla="*/ 1564216 h 7704666"/>
              <a:gd name="connsiteX1" fmla="*/ 3739303 w 7079403"/>
              <a:gd name="connsiteY1" fmla="*/ 1572683 h 7704666"/>
              <a:gd name="connsiteX2" fmla="*/ 3887469 w 7079403"/>
              <a:gd name="connsiteY2" fmla="*/ 0 h 7704666"/>
              <a:gd name="connsiteX3" fmla="*/ 7079403 w 7079403"/>
              <a:gd name="connsiteY3" fmla="*/ 25399 h 7704666"/>
              <a:gd name="connsiteX4" fmla="*/ 6778837 w 7079403"/>
              <a:gd name="connsiteY4" fmla="*/ 7704666 h 7704666"/>
              <a:gd name="connsiteX5" fmla="*/ 2151803 w 7079403"/>
              <a:gd name="connsiteY5" fmla="*/ 7696200 h 7704666"/>
              <a:gd name="connsiteX6" fmla="*/ 2164507 w 7079403"/>
              <a:gd name="connsiteY6" fmla="*/ 5941483 h 7704666"/>
              <a:gd name="connsiteX7" fmla="*/ 0 w 7079403"/>
              <a:gd name="connsiteY7" fmla="*/ 5948256 h 7704666"/>
              <a:gd name="connsiteX0" fmla="*/ 11853 w 10131637"/>
              <a:gd name="connsiteY0" fmla="*/ 1564216 h 7696200"/>
              <a:gd name="connsiteX1" fmla="*/ 3739303 w 10131637"/>
              <a:gd name="connsiteY1" fmla="*/ 1572683 h 7696200"/>
              <a:gd name="connsiteX2" fmla="*/ 3887469 w 10131637"/>
              <a:gd name="connsiteY2" fmla="*/ 0 h 7696200"/>
              <a:gd name="connsiteX3" fmla="*/ 7079403 w 10131637"/>
              <a:gd name="connsiteY3" fmla="*/ 25399 h 7696200"/>
              <a:gd name="connsiteX4" fmla="*/ 10131637 w 10131637"/>
              <a:gd name="connsiteY4" fmla="*/ 7696199 h 7696200"/>
              <a:gd name="connsiteX5" fmla="*/ 2151803 w 10131637"/>
              <a:gd name="connsiteY5" fmla="*/ 7696200 h 7696200"/>
              <a:gd name="connsiteX6" fmla="*/ 2164507 w 10131637"/>
              <a:gd name="connsiteY6" fmla="*/ 5941483 h 7696200"/>
              <a:gd name="connsiteX7" fmla="*/ 0 w 10131637"/>
              <a:gd name="connsiteY7" fmla="*/ 5948256 h 7696200"/>
              <a:gd name="connsiteX0" fmla="*/ 11853 w 10131637"/>
              <a:gd name="connsiteY0" fmla="*/ 1598084 h 7730068"/>
              <a:gd name="connsiteX1" fmla="*/ 3739303 w 10131637"/>
              <a:gd name="connsiteY1" fmla="*/ 1606551 h 7730068"/>
              <a:gd name="connsiteX2" fmla="*/ 3887469 w 10131637"/>
              <a:gd name="connsiteY2" fmla="*/ 33868 h 7730068"/>
              <a:gd name="connsiteX3" fmla="*/ 9991937 w 10131637"/>
              <a:gd name="connsiteY3" fmla="*/ 0 h 7730068"/>
              <a:gd name="connsiteX4" fmla="*/ 10131637 w 10131637"/>
              <a:gd name="connsiteY4" fmla="*/ 7730067 h 7730068"/>
              <a:gd name="connsiteX5" fmla="*/ 2151803 w 10131637"/>
              <a:gd name="connsiteY5" fmla="*/ 7730068 h 7730068"/>
              <a:gd name="connsiteX6" fmla="*/ 2164507 w 10131637"/>
              <a:gd name="connsiteY6" fmla="*/ 5975351 h 7730068"/>
              <a:gd name="connsiteX7" fmla="*/ 0 w 10131637"/>
              <a:gd name="connsiteY7" fmla="*/ 5982124 h 7730068"/>
              <a:gd name="connsiteX0" fmla="*/ 11853 w 10131637"/>
              <a:gd name="connsiteY0" fmla="*/ 1598084 h 7730068"/>
              <a:gd name="connsiteX1" fmla="*/ 3739303 w 10131637"/>
              <a:gd name="connsiteY1" fmla="*/ 1606551 h 7730068"/>
              <a:gd name="connsiteX2" fmla="*/ 3887469 w 10131637"/>
              <a:gd name="connsiteY2" fmla="*/ 33868 h 7730068"/>
              <a:gd name="connsiteX3" fmla="*/ 9991937 w 10131637"/>
              <a:gd name="connsiteY3" fmla="*/ 0 h 7730068"/>
              <a:gd name="connsiteX4" fmla="*/ 10131637 w 10131637"/>
              <a:gd name="connsiteY4" fmla="*/ 7730067 h 7730068"/>
              <a:gd name="connsiteX5" fmla="*/ 2151803 w 10131637"/>
              <a:gd name="connsiteY5" fmla="*/ 7730068 h 7730068"/>
              <a:gd name="connsiteX6" fmla="*/ 4865374 w 10131637"/>
              <a:gd name="connsiteY6" fmla="*/ 5983818 h 7730068"/>
              <a:gd name="connsiteX7" fmla="*/ 0 w 10131637"/>
              <a:gd name="connsiteY7" fmla="*/ 5982124 h 7730068"/>
              <a:gd name="connsiteX0" fmla="*/ 11853 w 10131637"/>
              <a:gd name="connsiteY0" fmla="*/ 1598084 h 7730068"/>
              <a:gd name="connsiteX1" fmla="*/ 3739303 w 10131637"/>
              <a:gd name="connsiteY1" fmla="*/ 1606551 h 7730068"/>
              <a:gd name="connsiteX2" fmla="*/ 3887469 w 10131637"/>
              <a:gd name="connsiteY2" fmla="*/ 33868 h 7730068"/>
              <a:gd name="connsiteX3" fmla="*/ 9991937 w 10131637"/>
              <a:gd name="connsiteY3" fmla="*/ 0 h 7730068"/>
              <a:gd name="connsiteX4" fmla="*/ 10131637 w 10131637"/>
              <a:gd name="connsiteY4" fmla="*/ 7730067 h 7730068"/>
              <a:gd name="connsiteX5" fmla="*/ 2151803 w 10131637"/>
              <a:gd name="connsiteY5" fmla="*/ 7730068 h 7730068"/>
              <a:gd name="connsiteX6" fmla="*/ 3553040 w 10131637"/>
              <a:gd name="connsiteY6" fmla="*/ 5983818 h 7730068"/>
              <a:gd name="connsiteX7" fmla="*/ 0 w 10131637"/>
              <a:gd name="connsiteY7" fmla="*/ 5982124 h 7730068"/>
              <a:gd name="connsiteX0" fmla="*/ 11853 w 10131637"/>
              <a:gd name="connsiteY0" fmla="*/ 1598084 h 7747001"/>
              <a:gd name="connsiteX1" fmla="*/ 3739303 w 10131637"/>
              <a:gd name="connsiteY1" fmla="*/ 1606551 h 7747001"/>
              <a:gd name="connsiteX2" fmla="*/ 3887469 w 10131637"/>
              <a:gd name="connsiteY2" fmla="*/ 33868 h 7747001"/>
              <a:gd name="connsiteX3" fmla="*/ 9991937 w 10131637"/>
              <a:gd name="connsiteY3" fmla="*/ 0 h 7747001"/>
              <a:gd name="connsiteX4" fmla="*/ 10131637 w 10131637"/>
              <a:gd name="connsiteY4" fmla="*/ 7730067 h 7747001"/>
              <a:gd name="connsiteX5" fmla="*/ 3540336 w 10131637"/>
              <a:gd name="connsiteY5" fmla="*/ 7747001 h 7747001"/>
              <a:gd name="connsiteX6" fmla="*/ 3553040 w 10131637"/>
              <a:gd name="connsiteY6" fmla="*/ 5983818 h 7747001"/>
              <a:gd name="connsiteX7" fmla="*/ 0 w 10131637"/>
              <a:gd name="connsiteY7" fmla="*/ 5982124 h 7747001"/>
              <a:gd name="connsiteX0" fmla="*/ 11853 w 10131637"/>
              <a:gd name="connsiteY0" fmla="*/ 1598084 h 7747001"/>
              <a:gd name="connsiteX1" fmla="*/ 3612303 w 10131637"/>
              <a:gd name="connsiteY1" fmla="*/ 1615018 h 7747001"/>
              <a:gd name="connsiteX2" fmla="*/ 3887469 w 10131637"/>
              <a:gd name="connsiteY2" fmla="*/ 33868 h 7747001"/>
              <a:gd name="connsiteX3" fmla="*/ 9991937 w 10131637"/>
              <a:gd name="connsiteY3" fmla="*/ 0 h 7747001"/>
              <a:gd name="connsiteX4" fmla="*/ 10131637 w 10131637"/>
              <a:gd name="connsiteY4" fmla="*/ 7730067 h 7747001"/>
              <a:gd name="connsiteX5" fmla="*/ 3540336 w 10131637"/>
              <a:gd name="connsiteY5" fmla="*/ 7747001 h 7747001"/>
              <a:gd name="connsiteX6" fmla="*/ 3553040 w 10131637"/>
              <a:gd name="connsiteY6" fmla="*/ 5983818 h 7747001"/>
              <a:gd name="connsiteX7" fmla="*/ 0 w 10131637"/>
              <a:gd name="connsiteY7" fmla="*/ 5982124 h 7747001"/>
              <a:gd name="connsiteX0" fmla="*/ 11853 w 10131637"/>
              <a:gd name="connsiteY0" fmla="*/ 1598084 h 7747001"/>
              <a:gd name="connsiteX1" fmla="*/ 3612303 w 10131637"/>
              <a:gd name="connsiteY1" fmla="*/ 1615018 h 7747001"/>
              <a:gd name="connsiteX2" fmla="*/ 3887469 w 10131637"/>
              <a:gd name="connsiteY2" fmla="*/ 33868 h 7747001"/>
              <a:gd name="connsiteX3" fmla="*/ 9991937 w 10131637"/>
              <a:gd name="connsiteY3" fmla="*/ 0 h 7747001"/>
              <a:gd name="connsiteX4" fmla="*/ 10131637 w 10131637"/>
              <a:gd name="connsiteY4" fmla="*/ 7730067 h 7747001"/>
              <a:gd name="connsiteX5" fmla="*/ 3540336 w 10131637"/>
              <a:gd name="connsiteY5" fmla="*/ 7747001 h 7747001"/>
              <a:gd name="connsiteX6" fmla="*/ 3553040 w 10131637"/>
              <a:gd name="connsiteY6" fmla="*/ 5983818 h 7747001"/>
              <a:gd name="connsiteX7" fmla="*/ 0 w 10131637"/>
              <a:gd name="connsiteY7" fmla="*/ 5982124 h 7747001"/>
              <a:gd name="connsiteX0" fmla="*/ 11853 w 10131637"/>
              <a:gd name="connsiteY0" fmla="*/ 1598084 h 7747001"/>
              <a:gd name="connsiteX1" fmla="*/ 3612303 w 10131637"/>
              <a:gd name="connsiteY1" fmla="*/ 1615018 h 7747001"/>
              <a:gd name="connsiteX2" fmla="*/ 3684269 w 10131637"/>
              <a:gd name="connsiteY2" fmla="*/ 25401 h 7747001"/>
              <a:gd name="connsiteX3" fmla="*/ 9991937 w 10131637"/>
              <a:gd name="connsiteY3" fmla="*/ 0 h 7747001"/>
              <a:gd name="connsiteX4" fmla="*/ 10131637 w 10131637"/>
              <a:gd name="connsiteY4" fmla="*/ 7730067 h 7747001"/>
              <a:gd name="connsiteX5" fmla="*/ 3540336 w 10131637"/>
              <a:gd name="connsiteY5" fmla="*/ 7747001 h 7747001"/>
              <a:gd name="connsiteX6" fmla="*/ 3553040 w 10131637"/>
              <a:gd name="connsiteY6" fmla="*/ 5983818 h 7747001"/>
              <a:gd name="connsiteX7" fmla="*/ 0 w 10131637"/>
              <a:gd name="connsiteY7" fmla="*/ 5982124 h 7747001"/>
              <a:gd name="connsiteX0" fmla="*/ 11853 w 10131637"/>
              <a:gd name="connsiteY0" fmla="*/ 1598084 h 7747001"/>
              <a:gd name="connsiteX1" fmla="*/ 3612303 w 10131637"/>
              <a:gd name="connsiteY1" fmla="*/ 1615018 h 7747001"/>
              <a:gd name="connsiteX2" fmla="*/ 3616535 w 10131637"/>
              <a:gd name="connsiteY2" fmla="*/ 25401 h 7747001"/>
              <a:gd name="connsiteX3" fmla="*/ 9991937 w 10131637"/>
              <a:gd name="connsiteY3" fmla="*/ 0 h 7747001"/>
              <a:gd name="connsiteX4" fmla="*/ 10131637 w 10131637"/>
              <a:gd name="connsiteY4" fmla="*/ 7730067 h 7747001"/>
              <a:gd name="connsiteX5" fmla="*/ 3540336 w 10131637"/>
              <a:gd name="connsiteY5" fmla="*/ 7747001 h 7747001"/>
              <a:gd name="connsiteX6" fmla="*/ 3553040 w 10131637"/>
              <a:gd name="connsiteY6" fmla="*/ 5983818 h 7747001"/>
              <a:gd name="connsiteX7" fmla="*/ 0 w 10131637"/>
              <a:gd name="connsiteY7" fmla="*/ 5982124 h 7747001"/>
              <a:gd name="connsiteX0" fmla="*/ 11853 w 10131637"/>
              <a:gd name="connsiteY0" fmla="*/ 1598084 h 7747001"/>
              <a:gd name="connsiteX1" fmla="*/ 3612303 w 10131637"/>
              <a:gd name="connsiteY1" fmla="*/ 1615018 h 7747001"/>
              <a:gd name="connsiteX2" fmla="*/ 3616535 w 10131637"/>
              <a:gd name="connsiteY2" fmla="*/ 25401 h 7747001"/>
              <a:gd name="connsiteX3" fmla="*/ 9991937 w 10131637"/>
              <a:gd name="connsiteY3" fmla="*/ 0 h 7747001"/>
              <a:gd name="connsiteX4" fmla="*/ 10131637 w 10131637"/>
              <a:gd name="connsiteY4" fmla="*/ 7730067 h 7747001"/>
              <a:gd name="connsiteX5" fmla="*/ 3540336 w 10131637"/>
              <a:gd name="connsiteY5" fmla="*/ 7747001 h 7747001"/>
              <a:gd name="connsiteX6" fmla="*/ 3553040 w 10131637"/>
              <a:gd name="connsiteY6" fmla="*/ 5983818 h 7747001"/>
              <a:gd name="connsiteX7" fmla="*/ 0 w 10131637"/>
              <a:gd name="connsiteY7" fmla="*/ 5982124 h 7747001"/>
              <a:gd name="connsiteX0" fmla="*/ 11853 w 10178204"/>
              <a:gd name="connsiteY0" fmla="*/ 1598084 h 7747001"/>
              <a:gd name="connsiteX1" fmla="*/ 3612303 w 10178204"/>
              <a:gd name="connsiteY1" fmla="*/ 1615018 h 7747001"/>
              <a:gd name="connsiteX2" fmla="*/ 3616535 w 10178204"/>
              <a:gd name="connsiteY2" fmla="*/ 25401 h 7747001"/>
              <a:gd name="connsiteX3" fmla="*/ 10178204 w 10178204"/>
              <a:gd name="connsiteY3" fmla="*/ 0 h 7747001"/>
              <a:gd name="connsiteX4" fmla="*/ 10131637 w 10178204"/>
              <a:gd name="connsiteY4" fmla="*/ 7730067 h 7747001"/>
              <a:gd name="connsiteX5" fmla="*/ 3540336 w 10178204"/>
              <a:gd name="connsiteY5" fmla="*/ 7747001 h 7747001"/>
              <a:gd name="connsiteX6" fmla="*/ 3553040 w 10178204"/>
              <a:gd name="connsiteY6" fmla="*/ 5983818 h 7747001"/>
              <a:gd name="connsiteX7" fmla="*/ 0 w 10178204"/>
              <a:gd name="connsiteY7" fmla="*/ 5982124 h 7747001"/>
              <a:gd name="connsiteX0" fmla="*/ 11853 w 10152804"/>
              <a:gd name="connsiteY0" fmla="*/ 1589618 h 7738535"/>
              <a:gd name="connsiteX1" fmla="*/ 3612303 w 10152804"/>
              <a:gd name="connsiteY1" fmla="*/ 1606552 h 7738535"/>
              <a:gd name="connsiteX2" fmla="*/ 3616535 w 10152804"/>
              <a:gd name="connsiteY2" fmla="*/ 16935 h 7738535"/>
              <a:gd name="connsiteX3" fmla="*/ 10152804 w 10152804"/>
              <a:gd name="connsiteY3" fmla="*/ 0 h 7738535"/>
              <a:gd name="connsiteX4" fmla="*/ 10131637 w 10152804"/>
              <a:gd name="connsiteY4" fmla="*/ 7721601 h 7738535"/>
              <a:gd name="connsiteX5" fmla="*/ 3540336 w 10152804"/>
              <a:gd name="connsiteY5" fmla="*/ 7738535 h 7738535"/>
              <a:gd name="connsiteX6" fmla="*/ 3553040 w 10152804"/>
              <a:gd name="connsiteY6" fmla="*/ 5975352 h 7738535"/>
              <a:gd name="connsiteX7" fmla="*/ 0 w 10152804"/>
              <a:gd name="connsiteY7" fmla="*/ 5973658 h 7738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152804" h="7738535">
                <a:moveTo>
                  <a:pt x="11853" y="1589618"/>
                </a:moveTo>
                <a:lnTo>
                  <a:pt x="3612303" y="1606552"/>
                </a:lnTo>
                <a:cubicBezTo>
                  <a:pt x="3633468" y="859368"/>
                  <a:pt x="3603835" y="586318"/>
                  <a:pt x="3616535" y="16935"/>
                </a:cubicBezTo>
                <a:lnTo>
                  <a:pt x="10152804" y="0"/>
                </a:lnTo>
                <a:cubicBezTo>
                  <a:pt x="10145748" y="2573867"/>
                  <a:pt x="10138693" y="5147734"/>
                  <a:pt x="10131637" y="7721601"/>
                </a:cubicBezTo>
                <a:lnTo>
                  <a:pt x="3540336" y="7738535"/>
                </a:lnTo>
                <a:cubicBezTo>
                  <a:pt x="3547039" y="7339896"/>
                  <a:pt x="3552687" y="6244874"/>
                  <a:pt x="3553040" y="5975352"/>
                </a:cubicBezTo>
                <a:cubicBezTo>
                  <a:pt x="3388293" y="5972530"/>
                  <a:pt x="556543" y="5975492"/>
                  <a:pt x="0" y="5973658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40B5386-13D2-11D0-2E22-FEE3A03BEAEA}"/>
              </a:ext>
            </a:extLst>
          </p:cNvPr>
          <p:cNvSpPr/>
          <p:nvPr/>
        </p:nvSpPr>
        <p:spPr>
          <a:xfrm>
            <a:off x="1415937" y="4167149"/>
            <a:ext cx="1661160" cy="616998"/>
          </a:xfrm>
          <a:prstGeom prst="rect">
            <a:avLst/>
          </a:prstGeom>
          <a:solidFill>
            <a:srgbClr val="0070C0">
              <a:alpha val="2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E05F8A2-7B4E-831F-B7DA-2D3CF363E2CF}"/>
              </a:ext>
            </a:extLst>
          </p:cNvPr>
          <p:cNvCxnSpPr>
            <a:cxnSpLocks/>
          </p:cNvCxnSpPr>
          <p:nvPr/>
        </p:nvCxnSpPr>
        <p:spPr>
          <a:xfrm>
            <a:off x="1415937" y="4310168"/>
            <a:ext cx="1661160" cy="0"/>
          </a:xfrm>
          <a:prstGeom prst="line">
            <a:avLst/>
          </a:prstGeom>
          <a:ln>
            <a:solidFill>
              <a:srgbClr val="FF0000"/>
            </a:solidFill>
            <a:prstDash val="lg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479D722-094C-5258-63A1-ECB09426B28D}"/>
              </a:ext>
            </a:extLst>
          </p:cNvPr>
          <p:cNvCxnSpPr>
            <a:cxnSpLocks/>
          </p:cNvCxnSpPr>
          <p:nvPr/>
        </p:nvCxnSpPr>
        <p:spPr>
          <a:xfrm>
            <a:off x="1415937" y="4623858"/>
            <a:ext cx="1661160" cy="0"/>
          </a:xfrm>
          <a:prstGeom prst="line">
            <a:avLst/>
          </a:prstGeom>
          <a:ln>
            <a:solidFill>
              <a:srgbClr val="FF0000"/>
            </a:solidFill>
            <a:prstDash val="lg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DA67232E-6A09-05A7-D6DE-CCC82970C1C7}"/>
              </a:ext>
            </a:extLst>
          </p:cNvPr>
          <p:cNvSpPr/>
          <p:nvPr/>
        </p:nvSpPr>
        <p:spPr>
          <a:xfrm>
            <a:off x="6839707" y="406703"/>
            <a:ext cx="3235624" cy="4593687"/>
          </a:xfrm>
          <a:custGeom>
            <a:avLst/>
            <a:gdLst>
              <a:gd name="connsiteX0" fmla="*/ 0 w 1844040"/>
              <a:gd name="connsiteY0" fmla="*/ 784860 h 1234440"/>
              <a:gd name="connsiteX1" fmla="*/ 0 w 1844040"/>
              <a:gd name="connsiteY1" fmla="*/ 1234440 h 1234440"/>
              <a:gd name="connsiteX2" fmla="*/ 1844040 w 1844040"/>
              <a:gd name="connsiteY2" fmla="*/ 1234440 h 1234440"/>
              <a:gd name="connsiteX3" fmla="*/ 1844040 w 1844040"/>
              <a:gd name="connsiteY3" fmla="*/ 0 h 1234440"/>
              <a:gd name="connsiteX4" fmla="*/ 22860 w 1844040"/>
              <a:gd name="connsiteY4" fmla="*/ 7620 h 1234440"/>
              <a:gd name="connsiteX5" fmla="*/ 22860 w 1844040"/>
              <a:gd name="connsiteY5" fmla="*/ 579120 h 1234440"/>
              <a:gd name="connsiteX0" fmla="*/ 15240 w 1859280"/>
              <a:gd name="connsiteY0" fmla="*/ 784860 h 1234440"/>
              <a:gd name="connsiteX1" fmla="*/ 15240 w 1859280"/>
              <a:gd name="connsiteY1" fmla="*/ 1234440 h 1234440"/>
              <a:gd name="connsiteX2" fmla="*/ 1859280 w 1859280"/>
              <a:gd name="connsiteY2" fmla="*/ 1234440 h 1234440"/>
              <a:gd name="connsiteX3" fmla="*/ 1859280 w 1859280"/>
              <a:gd name="connsiteY3" fmla="*/ 0 h 1234440"/>
              <a:gd name="connsiteX4" fmla="*/ 38100 w 1859280"/>
              <a:gd name="connsiteY4" fmla="*/ 7620 h 1234440"/>
              <a:gd name="connsiteX5" fmla="*/ 0 w 1859280"/>
              <a:gd name="connsiteY5" fmla="*/ 640080 h 1234440"/>
              <a:gd name="connsiteX0" fmla="*/ 15240 w 1859280"/>
              <a:gd name="connsiteY0" fmla="*/ 784860 h 1234440"/>
              <a:gd name="connsiteX1" fmla="*/ 15240 w 1859280"/>
              <a:gd name="connsiteY1" fmla="*/ 1234440 h 1234440"/>
              <a:gd name="connsiteX2" fmla="*/ 1859280 w 1859280"/>
              <a:gd name="connsiteY2" fmla="*/ 1234440 h 1234440"/>
              <a:gd name="connsiteX3" fmla="*/ 1859280 w 1859280"/>
              <a:gd name="connsiteY3" fmla="*/ 0 h 1234440"/>
              <a:gd name="connsiteX4" fmla="*/ 7620 w 1859280"/>
              <a:gd name="connsiteY4" fmla="*/ 53340 h 1234440"/>
              <a:gd name="connsiteX5" fmla="*/ 0 w 1859280"/>
              <a:gd name="connsiteY5" fmla="*/ 640080 h 1234440"/>
              <a:gd name="connsiteX0" fmla="*/ 15240 w 1859280"/>
              <a:gd name="connsiteY0" fmla="*/ 731520 h 1181100"/>
              <a:gd name="connsiteX1" fmla="*/ 15240 w 1859280"/>
              <a:gd name="connsiteY1" fmla="*/ 1181100 h 1181100"/>
              <a:gd name="connsiteX2" fmla="*/ 1859280 w 1859280"/>
              <a:gd name="connsiteY2" fmla="*/ 1181100 h 1181100"/>
              <a:gd name="connsiteX3" fmla="*/ 1859280 w 1859280"/>
              <a:gd name="connsiteY3" fmla="*/ 0 h 1181100"/>
              <a:gd name="connsiteX4" fmla="*/ 7620 w 1859280"/>
              <a:gd name="connsiteY4" fmla="*/ 0 h 1181100"/>
              <a:gd name="connsiteX5" fmla="*/ 0 w 1859280"/>
              <a:gd name="connsiteY5" fmla="*/ 586740 h 1181100"/>
              <a:gd name="connsiteX0" fmla="*/ 15240 w 1859280"/>
              <a:gd name="connsiteY0" fmla="*/ 731520 h 1181100"/>
              <a:gd name="connsiteX1" fmla="*/ 15240 w 1859280"/>
              <a:gd name="connsiteY1" fmla="*/ 1181100 h 1181100"/>
              <a:gd name="connsiteX2" fmla="*/ 1859280 w 1859280"/>
              <a:gd name="connsiteY2" fmla="*/ 1181100 h 1181100"/>
              <a:gd name="connsiteX3" fmla="*/ 1851660 w 1859280"/>
              <a:gd name="connsiteY3" fmla="*/ 30480 h 1181100"/>
              <a:gd name="connsiteX4" fmla="*/ 7620 w 1859280"/>
              <a:gd name="connsiteY4" fmla="*/ 0 h 1181100"/>
              <a:gd name="connsiteX5" fmla="*/ 0 w 1859280"/>
              <a:gd name="connsiteY5" fmla="*/ 586740 h 1181100"/>
              <a:gd name="connsiteX0" fmla="*/ 15240 w 1859280"/>
              <a:gd name="connsiteY0" fmla="*/ 701040 h 1150620"/>
              <a:gd name="connsiteX1" fmla="*/ 15240 w 1859280"/>
              <a:gd name="connsiteY1" fmla="*/ 1150620 h 1150620"/>
              <a:gd name="connsiteX2" fmla="*/ 1859280 w 1859280"/>
              <a:gd name="connsiteY2" fmla="*/ 1150620 h 1150620"/>
              <a:gd name="connsiteX3" fmla="*/ 1851660 w 1859280"/>
              <a:gd name="connsiteY3" fmla="*/ 0 h 1150620"/>
              <a:gd name="connsiteX4" fmla="*/ 15240 w 1859280"/>
              <a:gd name="connsiteY4" fmla="*/ 15240 h 1150620"/>
              <a:gd name="connsiteX5" fmla="*/ 0 w 1859280"/>
              <a:gd name="connsiteY5" fmla="*/ 556260 h 1150620"/>
              <a:gd name="connsiteX0" fmla="*/ 15240 w 1874520"/>
              <a:gd name="connsiteY0" fmla="*/ 685800 h 1135380"/>
              <a:gd name="connsiteX1" fmla="*/ 15240 w 1874520"/>
              <a:gd name="connsiteY1" fmla="*/ 1135380 h 1135380"/>
              <a:gd name="connsiteX2" fmla="*/ 1859280 w 1874520"/>
              <a:gd name="connsiteY2" fmla="*/ 1135380 h 1135380"/>
              <a:gd name="connsiteX3" fmla="*/ 1874520 w 1874520"/>
              <a:gd name="connsiteY3" fmla="*/ 22860 h 1135380"/>
              <a:gd name="connsiteX4" fmla="*/ 15240 w 1874520"/>
              <a:gd name="connsiteY4" fmla="*/ 0 h 1135380"/>
              <a:gd name="connsiteX5" fmla="*/ 0 w 1874520"/>
              <a:gd name="connsiteY5" fmla="*/ 541020 h 1135380"/>
              <a:gd name="connsiteX0" fmla="*/ 15240 w 1874520"/>
              <a:gd name="connsiteY0" fmla="*/ 662940 h 1112520"/>
              <a:gd name="connsiteX1" fmla="*/ 15240 w 1874520"/>
              <a:gd name="connsiteY1" fmla="*/ 1112520 h 1112520"/>
              <a:gd name="connsiteX2" fmla="*/ 1859280 w 1874520"/>
              <a:gd name="connsiteY2" fmla="*/ 1112520 h 1112520"/>
              <a:gd name="connsiteX3" fmla="*/ 1874520 w 1874520"/>
              <a:gd name="connsiteY3" fmla="*/ 0 h 1112520"/>
              <a:gd name="connsiteX4" fmla="*/ 15240 w 1874520"/>
              <a:gd name="connsiteY4" fmla="*/ 22860 h 1112520"/>
              <a:gd name="connsiteX5" fmla="*/ 0 w 1874520"/>
              <a:gd name="connsiteY5" fmla="*/ 518160 h 1112520"/>
              <a:gd name="connsiteX0" fmla="*/ 15240 w 1874520"/>
              <a:gd name="connsiteY0" fmla="*/ 662940 h 1112520"/>
              <a:gd name="connsiteX1" fmla="*/ 15240 w 1874520"/>
              <a:gd name="connsiteY1" fmla="*/ 1112520 h 1112520"/>
              <a:gd name="connsiteX2" fmla="*/ 1859280 w 1874520"/>
              <a:gd name="connsiteY2" fmla="*/ 1112520 h 1112520"/>
              <a:gd name="connsiteX3" fmla="*/ 1874520 w 1874520"/>
              <a:gd name="connsiteY3" fmla="*/ 0 h 1112520"/>
              <a:gd name="connsiteX4" fmla="*/ 7620 w 1874520"/>
              <a:gd name="connsiteY4" fmla="*/ 0 h 1112520"/>
              <a:gd name="connsiteX5" fmla="*/ 0 w 1874520"/>
              <a:gd name="connsiteY5" fmla="*/ 518160 h 1112520"/>
              <a:gd name="connsiteX0" fmla="*/ 8618 w 1867898"/>
              <a:gd name="connsiteY0" fmla="*/ 662940 h 1112520"/>
              <a:gd name="connsiteX1" fmla="*/ 8618 w 1867898"/>
              <a:gd name="connsiteY1" fmla="*/ 1112520 h 1112520"/>
              <a:gd name="connsiteX2" fmla="*/ 1852658 w 1867898"/>
              <a:gd name="connsiteY2" fmla="*/ 1112520 h 1112520"/>
              <a:gd name="connsiteX3" fmla="*/ 1867898 w 1867898"/>
              <a:gd name="connsiteY3" fmla="*/ 0 h 1112520"/>
              <a:gd name="connsiteX4" fmla="*/ 998 w 1867898"/>
              <a:gd name="connsiteY4" fmla="*/ 0 h 1112520"/>
              <a:gd name="connsiteX5" fmla="*/ 0 w 1867898"/>
              <a:gd name="connsiteY5" fmla="*/ 413886 h 1112520"/>
              <a:gd name="connsiteX0" fmla="*/ 8618 w 1867898"/>
              <a:gd name="connsiteY0" fmla="*/ 610803 h 1112520"/>
              <a:gd name="connsiteX1" fmla="*/ 8618 w 1867898"/>
              <a:gd name="connsiteY1" fmla="*/ 1112520 h 1112520"/>
              <a:gd name="connsiteX2" fmla="*/ 1852658 w 1867898"/>
              <a:gd name="connsiteY2" fmla="*/ 1112520 h 1112520"/>
              <a:gd name="connsiteX3" fmla="*/ 1867898 w 1867898"/>
              <a:gd name="connsiteY3" fmla="*/ 0 h 1112520"/>
              <a:gd name="connsiteX4" fmla="*/ 998 w 1867898"/>
              <a:gd name="connsiteY4" fmla="*/ 0 h 1112520"/>
              <a:gd name="connsiteX5" fmla="*/ 0 w 1867898"/>
              <a:gd name="connsiteY5" fmla="*/ 413886 h 1112520"/>
              <a:gd name="connsiteX0" fmla="*/ 8618 w 1867898"/>
              <a:gd name="connsiteY0" fmla="*/ 737803 h 1112520"/>
              <a:gd name="connsiteX1" fmla="*/ 8618 w 1867898"/>
              <a:gd name="connsiteY1" fmla="*/ 1112520 h 1112520"/>
              <a:gd name="connsiteX2" fmla="*/ 1852658 w 1867898"/>
              <a:gd name="connsiteY2" fmla="*/ 1112520 h 1112520"/>
              <a:gd name="connsiteX3" fmla="*/ 1867898 w 1867898"/>
              <a:gd name="connsiteY3" fmla="*/ 0 h 1112520"/>
              <a:gd name="connsiteX4" fmla="*/ 998 w 1867898"/>
              <a:gd name="connsiteY4" fmla="*/ 0 h 1112520"/>
              <a:gd name="connsiteX5" fmla="*/ 0 w 1867898"/>
              <a:gd name="connsiteY5" fmla="*/ 413886 h 1112520"/>
              <a:gd name="connsiteX0" fmla="*/ 7620 w 1866900"/>
              <a:gd name="connsiteY0" fmla="*/ 737803 h 1112520"/>
              <a:gd name="connsiteX1" fmla="*/ 7620 w 1866900"/>
              <a:gd name="connsiteY1" fmla="*/ 1112520 h 1112520"/>
              <a:gd name="connsiteX2" fmla="*/ 1851660 w 1866900"/>
              <a:gd name="connsiteY2" fmla="*/ 1112520 h 1112520"/>
              <a:gd name="connsiteX3" fmla="*/ 1866900 w 1866900"/>
              <a:gd name="connsiteY3" fmla="*/ 0 h 1112520"/>
              <a:gd name="connsiteX4" fmla="*/ 0 w 1866900"/>
              <a:gd name="connsiteY4" fmla="*/ 0 h 1112520"/>
              <a:gd name="connsiteX0" fmla="*/ 7620 w 1866900"/>
              <a:gd name="connsiteY0" fmla="*/ 1112520 h 1112520"/>
              <a:gd name="connsiteX1" fmla="*/ 1851660 w 1866900"/>
              <a:gd name="connsiteY1" fmla="*/ 1112520 h 1112520"/>
              <a:gd name="connsiteX2" fmla="*/ 1866900 w 1866900"/>
              <a:gd name="connsiteY2" fmla="*/ 0 h 1112520"/>
              <a:gd name="connsiteX3" fmla="*/ 0 w 1866900"/>
              <a:gd name="connsiteY3" fmla="*/ 0 h 1112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66900" h="1112520">
                <a:moveTo>
                  <a:pt x="7620" y="1112520"/>
                </a:moveTo>
                <a:lnTo>
                  <a:pt x="1851660" y="1112520"/>
                </a:lnTo>
                <a:lnTo>
                  <a:pt x="1866900" y="0"/>
                </a:lnTo>
                <a:lnTo>
                  <a:pt x="0" y="0"/>
                </a:ln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5687309-FB49-37BA-728A-F9FA7973E9B0}"/>
              </a:ext>
            </a:extLst>
          </p:cNvPr>
          <p:cNvSpPr/>
          <p:nvPr/>
        </p:nvSpPr>
        <p:spPr>
          <a:xfrm>
            <a:off x="10004962" y="2518324"/>
            <a:ext cx="106339" cy="33526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D878C41-217A-25D0-3D02-9FAA3416CB28}"/>
              </a:ext>
            </a:extLst>
          </p:cNvPr>
          <p:cNvSpPr txBox="1"/>
          <p:nvPr/>
        </p:nvSpPr>
        <p:spPr>
          <a:xfrm>
            <a:off x="9269936" y="2573180"/>
            <a:ext cx="6896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dirty="0"/>
              <a:t>MgB2/MgB2 </a:t>
            </a:r>
          </a:p>
          <a:p>
            <a:pPr algn="ctr"/>
            <a:r>
              <a:rPr lang="en-US" sz="600" dirty="0"/>
              <a:t>Splice inter coil</a:t>
            </a:r>
            <a:endParaRPr lang="en-GB" sz="600" dirty="0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06FD3E46-EDDE-9BFC-AE09-E9F9338C9EBE}"/>
              </a:ext>
            </a:extLst>
          </p:cNvPr>
          <p:cNvSpPr/>
          <p:nvPr/>
        </p:nvSpPr>
        <p:spPr>
          <a:xfrm>
            <a:off x="1496495" y="-198833"/>
            <a:ext cx="9110533" cy="5795191"/>
          </a:xfrm>
          <a:custGeom>
            <a:avLst/>
            <a:gdLst>
              <a:gd name="connsiteX0" fmla="*/ 388620 w 3665220"/>
              <a:gd name="connsiteY0" fmla="*/ 1082040 h 3550920"/>
              <a:gd name="connsiteX1" fmla="*/ 388620 w 3665220"/>
              <a:gd name="connsiteY1" fmla="*/ 3543300 h 3550920"/>
              <a:gd name="connsiteX2" fmla="*/ 3665220 w 3665220"/>
              <a:gd name="connsiteY2" fmla="*/ 3550920 h 3550920"/>
              <a:gd name="connsiteX3" fmla="*/ 3657600 w 3665220"/>
              <a:gd name="connsiteY3" fmla="*/ 1485900 h 3550920"/>
              <a:gd name="connsiteX4" fmla="*/ 632460 w 3665220"/>
              <a:gd name="connsiteY4" fmla="*/ 1501140 h 3550920"/>
              <a:gd name="connsiteX5" fmla="*/ 624840 w 3665220"/>
              <a:gd name="connsiteY5" fmla="*/ 0 h 3550920"/>
              <a:gd name="connsiteX6" fmla="*/ 0 w 3665220"/>
              <a:gd name="connsiteY6" fmla="*/ 7620 h 3550920"/>
              <a:gd name="connsiteX0" fmla="*/ 68580 w 3665220"/>
              <a:gd name="connsiteY0" fmla="*/ 1066800 h 3550920"/>
              <a:gd name="connsiteX1" fmla="*/ 388620 w 3665220"/>
              <a:gd name="connsiteY1" fmla="*/ 3543300 h 3550920"/>
              <a:gd name="connsiteX2" fmla="*/ 3665220 w 3665220"/>
              <a:gd name="connsiteY2" fmla="*/ 3550920 h 3550920"/>
              <a:gd name="connsiteX3" fmla="*/ 3657600 w 3665220"/>
              <a:gd name="connsiteY3" fmla="*/ 1485900 h 3550920"/>
              <a:gd name="connsiteX4" fmla="*/ 632460 w 3665220"/>
              <a:gd name="connsiteY4" fmla="*/ 1501140 h 3550920"/>
              <a:gd name="connsiteX5" fmla="*/ 624840 w 3665220"/>
              <a:gd name="connsiteY5" fmla="*/ 0 h 3550920"/>
              <a:gd name="connsiteX6" fmla="*/ 0 w 3665220"/>
              <a:gd name="connsiteY6" fmla="*/ 7620 h 3550920"/>
              <a:gd name="connsiteX0" fmla="*/ 68580 w 3665220"/>
              <a:gd name="connsiteY0" fmla="*/ 1066800 h 3550920"/>
              <a:gd name="connsiteX1" fmla="*/ 381000 w 3665220"/>
              <a:gd name="connsiteY1" fmla="*/ 1143000 h 3550920"/>
              <a:gd name="connsiteX2" fmla="*/ 388620 w 3665220"/>
              <a:gd name="connsiteY2" fmla="*/ 3543300 h 3550920"/>
              <a:gd name="connsiteX3" fmla="*/ 3665220 w 3665220"/>
              <a:gd name="connsiteY3" fmla="*/ 3550920 h 3550920"/>
              <a:gd name="connsiteX4" fmla="*/ 3657600 w 3665220"/>
              <a:gd name="connsiteY4" fmla="*/ 1485900 h 3550920"/>
              <a:gd name="connsiteX5" fmla="*/ 632460 w 3665220"/>
              <a:gd name="connsiteY5" fmla="*/ 1501140 h 3550920"/>
              <a:gd name="connsiteX6" fmla="*/ 624840 w 3665220"/>
              <a:gd name="connsiteY6" fmla="*/ 0 h 3550920"/>
              <a:gd name="connsiteX7" fmla="*/ 0 w 3665220"/>
              <a:gd name="connsiteY7" fmla="*/ 7620 h 3550920"/>
              <a:gd name="connsiteX0" fmla="*/ 68580 w 3665220"/>
              <a:gd name="connsiteY0" fmla="*/ 1066800 h 3550920"/>
              <a:gd name="connsiteX1" fmla="*/ 381000 w 3665220"/>
              <a:gd name="connsiteY1" fmla="*/ 1143000 h 3550920"/>
              <a:gd name="connsiteX2" fmla="*/ 388620 w 3665220"/>
              <a:gd name="connsiteY2" fmla="*/ 3543300 h 3550920"/>
              <a:gd name="connsiteX3" fmla="*/ 3665220 w 3665220"/>
              <a:gd name="connsiteY3" fmla="*/ 3550920 h 3550920"/>
              <a:gd name="connsiteX4" fmla="*/ 3657600 w 3665220"/>
              <a:gd name="connsiteY4" fmla="*/ 1485900 h 3550920"/>
              <a:gd name="connsiteX5" fmla="*/ 632460 w 3665220"/>
              <a:gd name="connsiteY5" fmla="*/ 1501140 h 3550920"/>
              <a:gd name="connsiteX6" fmla="*/ 624840 w 3665220"/>
              <a:gd name="connsiteY6" fmla="*/ 0 h 3550920"/>
              <a:gd name="connsiteX7" fmla="*/ 0 w 3665220"/>
              <a:gd name="connsiteY7" fmla="*/ 7620 h 3550920"/>
              <a:gd name="connsiteX0" fmla="*/ 0 w 3665220"/>
              <a:gd name="connsiteY0" fmla="*/ 1104900 h 3550920"/>
              <a:gd name="connsiteX1" fmla="*/ 381000 w 3665220"/>
              <a:gd name="connsiteY1" fmla="*/ 1143000 h 3550920"/>
              <a:gd name="connsiteX2" fmla="*/ 388620 w 3665220"/>
              <a:gd name="connsiteY2" fmla="*/ 3543300 h 3550920"/>
              <a:gd name="connsiteX3" fmla="*/ 3665220 w 3665220"/>
              <a:gd name="connsiteY3" fmla="*/ 3550920 h 3550920"/>
              <a:gd name="connsiteX4" fmla="*/ 3657600 w 3665220"/>
              <a:gd name="connsiteY4" fmla="*/ 1485900 h 3550920"/>
              <a:gd name="connsiteX5" fmla="*/ 632460 w 3665220"/>
              <a:gd name="connsiteY5" fmla="*/ 1501140 h 3550920"/>
              <a:gd name="connsiteX6" fmla="*/ 624840 w 3665220"/>
              <a:gd name="connsiteY6" fmla="*/ 0 h 3550920"/>
              <a:gd name="connsiteX7" fmla="*/ 0 w 3665220"/>
              <a:gd name="connsiteY7" fmla="*/ 7620 h 3550920"/>
              <a:gd name="connsiteX0" fmla="*/ 0 w 3665220"/>
              <a:gd name="connsiteY0" fmla="*/ 1104900 h 3550920"/>
              <a:gd name="connsiteX1" fmla="*/ 381000 w 3665220"/>
              <a:gd name="connsiteY1" fmla="*/ 1143000 h 3550920"/>
              <a:gd name="connsiteX2" fmla="*/ 388620 w 3665220"/>
              <a:gd name="connsiteY2" fmla="*/ 3543300 h 3550920"/>
              <a:gd name="connsiteX3" fmla="*/ 3665220 w 3665220"/>
              <a:gd name="connsiteY3" fmla="*/ 3550920 h 3550920"/>
              <a:gd name="connsiteX4" fmla="*/ 3657600 w 3665220"/>
              <a:gd name="connsiteY4" fmla="*/ 1485900 h 3550920"/>
              <a:gd name="connsiteX5" fmla="*/ 632460 w 3665220"/>
              <a:gd name="connsiteY5" fmla="*/ 1501140 h 3550920"/>
              <a:gd name="connsiteX6" fmla="*/ 624840 w 3665220"/>
              <a:gd name="connsiteY6" fmla="*/ 0 h 3550920"/>
              <a:gd name="connsiteX7" fmla="*/ 0 w 3665220"/>
              <a:gd name="connsiteY7" fmla="*/ 7620 h 3550920"/>
              <a:gd name="connsiteX0" fmla="*/ 30480 w 3665220"/>
              <a:gd name="connsiteY0" fmla="*/ 1143000 h 3550920"/>
              <a:gd name="connsiteX1" fmla="*/ 381000 w 3665220"/>
              <a:gd name="connsiteY1" fmla="*/ 1143000 h 3550920"/>
              <a:gd name="connsiteX2" fmla="*/ 388620 w 3665220"/>
              <a:gd name="connsiteY2" fmla="*/ 3543300 h 3550920"/>
              <a:gd name="connsiteX3" fmla="*/ 3665220 w 3665220"/>
              <a:gd name="connsiteY3" fmla="*/ 3550920 h 3550920"/>
              <a:gd name="connsiteX4" fmla="*/ 3657600 w 3665220"/>
              <a:gd name="connsiteY4" fmla="*/ 1485900 h 3550920"/>
              <a:gd name="connsiteX5" fmla="*/ 632460 w 3665220"/>
              <a:gd name="connsiteY5" fmla="*/ 1501140 h 3550920"/>
              <a:gd name="connsiteX6" fmla="*/ 624840 w 3665220"/>
              <a:gd name="connsiteY6" fmla="*/ 0 h 3550920"/>
              <a:gd name="connsiteX7" fmla="*/ 0 w 3665220"/>
              <a:gd name="connsiteY7" fmla="*/ 7620 h 3550920"/>
              <a:gd name="connsiteX0" fmla="*/ 0 w 4434840"/>
              <a:gd name="connsiteY0" fmla="*/ 1143000 h 3550920"/>
              <a:gd name="connsiteX1" fmla="*/ 1150620 w 4434840"/>
              <a:gd name="connsiteY1" fmla="*/ 1143000 h 3550920"/>
              <a:gd name="connsiteX2" fmla="*/ 1158240 w 4434840"/>
              <a:gd name="connsiteY2" fmla="*/ 3543300 h 3550920"/>
              <a:gd name="connsiteX3" fmla="*/ 4434840 w 4434840"/>
              <a:gd name="connsiteY3" fmla="*/ 3550920 h 3550920"/>
              <a:gd name="connsiteX4" fmla="*/ 4427220 w 4434840"/>
              <a:gd name="connsiteY4" fmla="*/ 1485900 h 3550920"/>
              <a:gd name="connsiteX5" fmla="*/ 1402080 w 4434840"/>
              <a:gd name="connsiteY5" fmla="*/ 1501140 h 3550920"/>
              <a:gd name="connsiteX6" fmla="*/ 1394460 w 4434840"/>
              <a:gd name="connsiteY6" fmla="*/ 0 h 3550920"/>
              <a:gd name="connsiteX7" fmla="*/ 769620 w 4434840"/>
              <a:gd name="connsiteY7" fmla="*/ 7620 h 3550920"/>
              <a:gd name="connsiteX0" fmla="*/ 0 w 4434840"/>
              <a:gd name="connsiteY0" fmla="*/ 1165860 h 3550920"/>
              <a:gd name="connsiteX1" fmla="*/ 1150620 w 4434840"/>
              <a:gd name="connsiteY1" fmla="*/ 1143000 h 3550920"/>
              <a:gd name="connsiteX2" fmla="*/ 1158240 w 4434840"/>
              <a:gd name="connsiteY2" fmla="*/ 3543300 h 3550920"/>
              <a:gd name="connsiteX3" fmla="*/ 4434840 w 4434840"/>
              <a:gd name="connsiteY3" fmla="*/ 3550920 h 3550920"/>
              <a:gd name="connsiteX4" fmla="*/ 4427220 w 4434840"/>
              <a:gd name="connsiteY4" fmla="*/ 1485900 h 3550920"/>
              <a:gd name="connsiteX5" fmla="*/ 1402080 w 4434840"/>
              <a:gd name="connsiteY5" fmla="*/ 1501140 h 3550920"/>
              <a:gd name="connsiteX6" fmla="*/ 1394460 w 4434840"/>
              <a:gd name="connsiteY6" fmla="*/ 0 h 3550920"/>
              <a:gd name="connsiteX7" fmla="*/ 769620 w 4434840"/>
              <a:gd name="connsiteY7" fmla="*/ 7620 h 3550920"/>
              <a:gd name="connsiteX0" fmla="*/ 0 w 4427220"/>
              <a:gd name="connsiteY0" fmla="*/ 1143000 h 3550920"/>
              <a:gd name="connsiteX1" fmla="*/ 1143000 w 4427220"/>
              <a:gd name="connsiteY1" fmla="*/ 1143000 h 3550920"/>
              <a:gd name="connsiteX2" fmla="*/ 1150620 w 4427220"/>
              <a:gd name="connsiteY2" fmla="*/ 3543300 h 3550920"/>
              <a:gd name="connsiteX3" fmla="*/ 4427220 w 4427220"/>
              <a:gd name="connsiteY3" fmla="*/ 3550920 h 3550920"/>
              <a:gd name="connsiteX4" fmla="*/ 4419600 w 4427220"/>
              <a:gd name="connsiteY4" fmla="*/ 1485900 h 3550920"/>
              <a:gd name="connsiteX5" fmla="*/ 1394460 w 4427220"/>
              <a:gd name="connsiteY5" fmla="*/ 1501140 h 3550920"/>
              <a:gd name="connsiteX6" fmla="*/ 1386840 w 4427220"/>
              <a:gd name="connsiteY6" fmla="*/ 0 h 3550920"/>
              <a:gd name="connsiteX7" fmla="*/ 762000 w 4427220"/>
              <a:gd name="connsiteY7" fmla="*/ 7620 h 3550920"/>
              <a:gd name="connsiteX0" fmla="*/ 0 w 4427220"/>
              <a:gd name="connsiteY0" fmla="*/ 1165860 h 3550920"/>
              <a:gd name="connsiteX1" fmla="*/ 1143000 w 4427220"/>
              <a:gd name="connsiteY1" fmla="*/ 1143000 h 3550920"/>
              <a:gd name="connsiteX2" fmla="*/ 1150620 w 4427220"/>
              <a:gd name="connsiteY2" fmla="*/ 3543300 h 3550920"/>
              <a:gd name="connsiteX3" fmla="*/ 4427220 w 4427220"/>
              <a:gd name="connsiteY3" fmla="*/ 3550920 h 3550920"/>
              <a:gd name="connsiteX4" fmla="*/ 4419600 w 4427220"/>
              <a:gd name="connsiteY4" fmla="*/ 1485900 h 3550920"/>
              <a:gd name="connsiteX5" fmla="*/ 1394460 w 4427220"/>
              <a:gd name="connsiteY5" fmla="*/ 1501140 h 3550920"/>
              <a:gd name="connsiteX6" fmla="*/ 1386840 w 4427220"/>
              <a:gd name="connsiteY6" fmla="*/ 0 h 3550920"/>
              <a:gd name="connsiteX7" fmla="*/ 762000 w 4427220"/>
              <a:gd name="connsiteY7" fmla="*/ 7620 h 3550920"/>
              <a:gd name="connsiteX0" fmla="*/ 0 w 4457700"/>
              <a:gd name="connsiteY0" fmla="*/ 1158240 h 3550920"/>
              <a:gd name="connsiteX1" fmla="*/ 1173480 w 4457700"/>
              <a:gd name="connsiteY1" fmla="*/ 1143000 h 3550920"/>
              <a:gd name="connsiteX2" fmla="*/ 1181100 w 4457700"/>
              <a:gd name="connsiteY2" fmla="*/ 3543300 h 3550920"/>
              <a:gd name="connsiteX3" fmla="*/ 4457700 w 4457700"/>
              <a:gd name="connsiteY3" fmla="*/ 3550920 h 3550920"/>
              <a:gd name="connsiteX4" fmla="*/ 4450080 w 4457700"/>
              <a:gd name="connsiteY4" fmla="*/ 1485900 h 3550920"/>
              <a:gd name="connsiteX5" fmla="*/ 1424940 w 4457700"/>
              <a:gd name="connsiteY5" fmla="*/ 1501140 h 3550920"/>
              <a:gd name="connsiteX6" fmla="*/ 1417320 w 4457700"/>
              <a:gd name="connsiteY6" fmla="*/ 0 h 3550920"/>
              <a:gd name="connsiteX7" fmla="*/ 792480 w 4457700"/>
              <a:gd name="connsiteY7" fmla="*/ 7620 h 3550920"/>
              <a:gd name="connsiteX0" fmla="*/ 0 w 4457700"/>
              <a:gd name="connsiteY0" fmla="*/ 1158240 h 3550920"/>
              <a:gd name="connsiteX1" fmla="*/ 1173480 w 4457700"/>
              <a:gd name="connsiteY1" fmla="*/ 1752600 h 3550920"/>
              <a:gd name="connsiteX2" fmla="*/ 1181100 w 4457700"/>
              <a:gd name="connsiteY2" fmla="*/ 3543300 h 3550920"/>
              <a:gd name="connsiteX3" fmla="*/ 4457700 w 4457700"/>
              <a:gd name="connsiteY3" fmla="*/ 3550920 h 3550920"/>
              <a:gd name="connsiteX4" fmla="*/ 4450080 w 4457700"/>
              <a:gd name="connsiteY4" fmla="*/ 1485900 h 3550920"/>
              <a:gd name="connsiteX5" fmla="*/ 1424940 w 4457700"/>
              <a:gd name="connsiteY5" fmla="*/ 1501140 h 3550920"/>
              <a:gd name="connsiteX6" fmla="*/ 1417320 w 4457700"/>
              <a:gd name="connsiteY6" fmla="*/ 0 h 3550920"/>
              <a:gd name="connsiteX7" fmla="*/ 792480 w 4457700"/>
              <a:gd name="connsiteY7" fmla="*/ 7620 h 3550920"/>
              <a:gd name="connsiteX0" fmla="*/ 0 w 4366260"/>
              <a:gd name="connsiteY0" fmla="*/ 1752600 h 3550920"/>
              <a:gd name="connsiteX1" fmla="*/ 1082040 w 4366260"/>
              <a:gd name="connsiteY1" fmla="*/ 1752600 h 3550920"/>
              <a:gd name="connsiteX2" fmla="*/ 1089660 w 4366260"/>
              <a:gd name="connsiteY2" fmla="*/ 3543300 h 3550920"/>
              <a:gd name="connsiteX3" fmla="*/ 4366260 w 4366260"/>
              <a:gd name="connsiteY3" fmla="*/ 3550920 h 3550920"/>
              <a:gd name="connsiteX4" fmla="*/ 4358640 w 4366260"/>
              <a:gd name="connsiteY4" fmla="*/ 1485900 h 3550920"/>
              <a:gd name="connsiteX5" fmla="*/ 1333500 w 4366260"/>
              <a:gd name="connsiteY5" fmla="*/ 1501140 h 3550920"/>
              <a:gd name="connsiteX6" fmla="*/ 1325880 w 4366260"/>
              <a:gd name="connsiteY6" fmla="*/ 0 h 3550920"/>
              <a:gd name="connsiteX7" fmla="*/ 701040 w 4366260"/>
              <a:gd name="connsiteY7" fmla="*/ 7620 h 3550920"/>
              <a:gd name="connsiteX0" fmla="*/ 0 w 4335780"/>
              <a:gd name="connsiteY0" fmla="*/ 1661160 h 3550920"/>
              <a:gd name="connsiteX1" fmla="*/ 1051560 w 4335780"/>
              <a:gd name="connsiteY1" fmla="*/ 1752600 h 3550920"/>
              <a:gd name="connsiteX2" fmla="*/ 1059180 w 4335780"/>
              <a:gd name="connsiteY2" fmla="*/ 3543300 h 3550920"/>
              <a:gd name="connsiteX3" fmla="*/ 4335780 w 4335780"/>
              <a:gd name="connsiteY3" fmla="*/ 3550920 h 3550920"/>
              <a:gd name="connsiteX4" fmla="*/ 4328160 w 4335780"/>
              <a:gd name="connsiteY4" fmla="*/ 1485900 h 3550920"/>
              <a:gd name="connsiteX5" fmla="*/ 1303020 w 4335780"/>
              <a:gd name="connsiteY5" fmla="*/ 1501140 h 3550920"/>
              <a:gd name="connsiteX6" fmla="*/ 1295400 w 4335780"/>
              <a:gd name="connsiteY6" fmla="*/ 0 h 3550920"/>
              <a:gd name="connsiteX7" fmla="*/ 670560 w 4335780"/>
              <a:gd name="connsiteY7" fmla="*/ 7620 h 3550920"/>
              <a:gd name="connsiteX0" fmla="*/ 0 w 4328160"/>
              <a:gd name="connsiteY0" fmla="*/ 1661160 h 3550920"/>
              <a:gd name="connsiteX1" fmla="*/ 1043940 w 4328160"/>
              <a:gd name="connsiteY1" fmla="*/ 1752600 h 3550920"/>
              <a:gd name="connsiteX2" fmla="*/ 1051560 w 4328160"/>
              <a:gd name="connsiteY2" fmla="*/ 3543300 h 3550920"/>
              <a:gd name="connsiteX3" fmla="*/ 4328160 w 4328160"/>
              <a:gd name="connsiteY3" fmla="*/ 3550920 h 3550920"/>
              <a:gd name="connsiteX4" fmla="*/ 4320540 w 4328160"/>
              <a:gd name="connsiteY4" fmla="*/ 1485900 h 3550920"/>
              <a:gd name="connsiteX5" fmla="*/ 1295400 w 4328160"/>
              <a:gd name="connsiteY5" fmla="*/ 1501140 h 3550920"/>
              <a:gd name="connsiteX6" fmla="*/ 1287780 w 4328160"/>
              <a:gd name="connsiteY6" fmla="*/ 0 h 3550920"/>
              <a:gd name="connsiteX7" fmla="*/ 662940 w 4328160"/>
              <a:gd name="connsiteY7" fmla="*/ 7620 h 3550920"/>
              <a:gd name="connsiteX0" fmla="*/ 0 w 4328160"/>
              <a:gd name="connsiteY0" fmla="*/ 1661160 h 3550920"/>
              <a:gd name="connsiteX1" fmla="*/ 1051560 w 4328160"/>
              <a:gd name="connsiteY1" fmla="*/ 1661160 h 3550920"/>
              <a:gd name="connsiteX2" fmla="*/ 1051560 w 4328160"/>
              <a:gd name="connsiteY2" fmla="*/ 3543300 h 3550920"/>
              <a:gd name="connsiteX3" fmla="*/ 4328160 w 4328160"/>
              <a:gd name="connsiteY3" fmla="*/ 3550920 h 3550920"/>
              <a:gd name="connsiteX4" fmla="*/ 4320540 w 4328160"/>
              <a:gd name="connsiteY4" fmla="*/ 1485900 h 3550920"/>
              <a:gd name="connsiteX5" fmla="*/ 1295400 w 4328160"/>
              <a:gd name="connsiteY5" fmla="*/ 1501140 h 3550920"/>
              <a:gd name="connsiteX6" fmla="*/ 1287780 w 4328160"/>
              <a:gd name="connsiteY6" fmla="*/ 0 h 3550920"/>
              <a:gd name="connsiteX7" fmla="*/ 662940 w 4328160"/>
              <a:gd name="connsiteY7" fmla="*/ 7620 h 3550920"/>
              <a:gd name="connsiteX0" fmla="*/ 0 w 4328160"/>
              <a:gd name="connsiteY0" fmla="*/ 1661160 h 3550920"/>
              <a:gd name="connsiteX1" fmla="*/ 1051560 w 4328160"/>
              <a:gd name="connsiteY1" fmla="*/ 1661160 h 3550920"/>
              <a:gd name="connsiteX2" fmla="*/ 1051560 w 4328160"/>
              <a:gd name="connsiteY2" fmla="*/ 3543300 h 3550920"/>
              <a:gd name="connsiteX3" fmla="*/ 4328160 w 4328160"/>
              <a:gd name="connsiteY3" fmla="*/ 3550920 h 3550920"/>
              <a:gd name="connsiteX4" fmla="*/ 4328160 w 4328160"/>
              <a:gd name="connsiteY4" fmla="*/ 1089660 h 3550920"/>
              <a:gd name="connsiteX5" fmla="*/ 1295400 w 4328160"/>
              <a:gd name="connsiteY5" fmla="*/ 1501140 h 3550920"/>
              <a:gd name="connsiteX6" fmla="*/ 1287780 w 4328160"/>
              <a:gd name="connsiteY6" fmla="*/ 0 h 3550920"/>
              <a:gd name="connsiteX7" fmla="*/ 662940 w 4328160"/>
              <a:gd name="connsiteY7" fmla="*/ 7620 h 3550920"/>
              <a:gd name="connsiteX0" fmla="*/ 0 w 4328160"/>
              <a:gd name="connsiteY0" fmla="*/ 1661160 h 3550920"/>
              <a:gd name="connsiteX1" fmla="*/ 1051560 w 4328160"/>
              <a:gd name="connsiteY1" fmla="*/ 1661160 h 3550920"/>
              <a:gd name="connsiteX2" fmla="*/ 1051560 w 4328160"/>
              <a:gd name="connsiteY2" fmla="*/ 3543300 h 3550920"/>
              <a:gd name="connsiteX3" fmla="*/ 4328160 w 4328160"/>
              <a:gd name="connsiteY3" fmla="*/ 3550920 h 3550920"/>
              <a:gd name="connsiteX4" fmla="*/ 4328160 w 4328160"/>
              <a:gd name="connsiteY4" fmla="*/ 1089660 h 3550920"/>
              <a:gd name="connsiteX5" fmla="*/ 1287780 w 4328160"/>
              <a:gd name="connsiteY5" fmla="*/ 1150620 h 3550920"/>
              <a:gd name="connsiteX6" fmla="*/ 1287780 w 4328160"/>
              <a:gd name="connsiteY6" fmla="*/ 0 h 3550920"/>
              <a:gd name="connsiteX7" fmla="*/ 662940 w 4328160"/>
              <a:gd name="connsiteY7" fmla="*/ 7620 h 3550920"/>
              <a:gd name="connsiteX0" fmla="*/ 0 w 4328160"/>
              <a:gd name="connsiteY0" fmla="*/ 1661160 h 3550920"/>
              <a:gd name="connsiteX1" fmla="*/ 1051560 w 4328160"/>
              <a:gd name="connsiteY1" fmla="*/ 1661160 h 3550920"/>
              <a:gd name="connsiteX2" fmla="*/ 1051560 w 4328160"/>
              <a:gd name="connsiteY2" fmla="*/ 3543300 h 3550920"/>
              <a:gd name="connsiteX3" fmla="*/ 4328160 w 4328160"/>
              <a:gd name="connsiteY3" fmla="*/ 3550920 h 3550920"/>
              <a:gd name="connsiteX4" fmla="*/ 4328160 w 4328160"/>
              <a:gd name="connsiteY4" fmla="*/ 1089660 h 3550920"/>
              <a:gd name="connsiteX5" fmla="*/ 1303020 w 4328160"/>
              <a:gd name="connsiteY5" fmla="*/ 1104900 h 3550920"/>
              <a:gd name="connsiteX6" fmla="*/ 1287780 w 4328160"/>
              <a:gd name="connsiteY6" fmla="*/ 0 h 3550920"/>
              <a:gd name="connsiteX7" fmla="*/ 662940 w 4328160"/>
              <a:gd name="connsiteY7" fmla="*/ 7620 h 3550920"/>
              <a:gd name="connsiteX0" fmla="*/ 0 w 4328160"/>
              <a:gd name="connsiteY0" fmla="*/ 1653540 h 3543300"/>
              <a:gd name="connsiteX1" fmla="*/ 1051560 w 4328160"/>
              <a:gd name="connsiteY1" fmla="*/ 1653540 h 3543300"/>
              <a:gd name="connsiteX2" fmla="*/ 1051560 w 4328160"/>
              <a:gd name="connsiteY2" fmla="*/ 3535680 h 3543300"/>
              <a:gd name="connsiteX3" fmla="*/ 4328160 w 4328160"/>
              <a:gd name="connsiteY3" fmla="*/ 3543300 h 3543300"/>
              <a:gd name="connsiteX4" fmla="*/ 4328160 w 4328160"/>
              <a:gd name="connsiteY4" fmla="*/ 1082040 h 3543300"/>
              <a:gd name="connsiteX5" fmla="*/ 1303020 w 4328160"/>
              <a:gd name="connsiteY5" fmla="*/ 1097280 h 3543300"/>
              <a:gd name="connsiteX6" fmla="*/ 160020 w 4328160"/>
              <a:gd name="connsiteY6" fmla="*/ 1127760 h 3543300"/>
              <a:gd name="connsiteX7" fmla="*/ 662940 w 4328160"/>
              <a:gd name="connsiteY7" fmla="*/ 0 h 3543300"/>
              <a:gd name="connsiteX0" fmla="*/ 0 w 4328160"/>
              <a:gd name="connsiteY0" fmla="*/ 571500 h 2461260"/>
              <a:gd name="connsiteX1" fmla="*/ 1051560 w 4328160"/>
              <a:gd name="connsiteY1" fmla="*/ 571500 h 2461260"/>
              <a:gd name="connsiteX2" fmla="*/ 1051560 w 4328160"/>
              <a:gd name="connsiteY2" fmla="*/ 2453640 h 2461260"/>
              <a:gd name="connsiteX3" fmla="*/ 4328160 w 4328160"/>
              <a:gd name="connsiteY3" fmla="*/ 2461260 h 2461260"/>
              <a:gd name="connsiteX4" fmla="*/ 4328160 w 4328160"/>
              <a:gd name="connsiteY4" fmla="*/ 0 h 2461260"/>
              <a:gd name="connsiteX5" fmla="*/ 1303020 w 4328160"/>
              <a:gd name="connsiteY5" fmla="*/ 15240 h 2461260"/>
              <a:gd name="connsiteX6" fmla="*/ 160020 w 4328160"/>
              <a:gd name="connsiteY6" fmla="*/ 45720 h 2461260"/>
              <a:gd name="connsiteX0" fmla="*/ 0 w 4328160"/>
              <a:gd name="connsiteY0" fmla="*/ 571500 h 2461260"/>
              <a:gd name="connsiteX1" fmla="*/ 1051560 w 4328160"/>
              <a:gd name="connsiteY1" fmla="*/ 571500 h 2461260"/>
              <a:gd name="connsiteX2" fmla="*/ 1051560 w 4328160"/>
              <a:gd name="connsiteY2" fmla="*/ 2453640 h 2461260"/>
              <a:gd name="connsiteX3" fmla="*/ 4328160 w 4328160"/>
              <a:gd name="connsiteY3" fmla="*/ 2461260 h 2461260"/>
              <a:gd name="connsiteX4" fmla="*/ 4328160 w 4328160"/>
              <a:gd name="connsiteY4" fmla="*/ 0 h 2461260"/>
              <a:gd name="connsiteX5" fmla="*/ 160020 w 4328160"/>
              <a:gd name="connsiteY5" fmla="*/ 45720 h 2461260"/>
              <a:gd name="connsiteX0" fmla="*/ 15240 w 4343400"/>
              <a:gd name="connsiteY0" fmla="*/ 579120 h 2468880"/>
              <a:gd name="connsiteX1" fmla="*/ 1066800 w 4343400"/>
              <a:gd name="connsiteY1" fmla="*/ 579120 h 2468880"/>
              <a:gd name="connsiteX2" fmla="*/ 1066800 w 4343400"/>
              <a:gd name="connsiteY2" fmla="*/ 2461260 h 2468880"/>
              <a:gd name="connsiteX3" fmla="*/ 4343400 w 4343400"/>
              <a:gd name="connsiteY3" fmla="*/ 2468880 h 2468880"/>
              <a:gd name="connsiteX4" fmla="*/ 4343400 w 4343400"/>
              <a:gd name="connsiteY4" fmla="*/ 7620 h 2468880"/>
              <a:gd name="connsiteX5" fmla="*/ 0 w 4343400"/>
              <a:gd name="connsiteY5" fmla="*/ 0 h 2468880"/>
              <a:gd name="connsiteX0" fmla="*/ 15240 w 4351020"/>
              <a:gd name="connsiteY0" fmla="*/ 678180 h 2567940"/>
              <a:gd name="connsiteX1" fmla="*/ 1066800 w 4351020"/>
              <a:gd name="connsiteY1" fmla="*/ 678180 h 2567940"/>
              <a:gd name="connsiteX2" fmla="*/ 1066800 w 4351020"/>
              <a:gd name="connsiteY2" fmla="*/ 2560320 h 2567940"/>
              <a:gd name="connsiteX3" fmla="*/ 4343400 w 4351020"/>
              <a:gd name="connsiteY3" fmla="*/ 2567940 h 2567940"/>
              <a:gd name="connsiteX4" fmla="*/ 4351020 w 4351020"/>
              <a:gd name="connsiteY4" fmla="*/ 0 h 2567940"/>
              <a:gd name="connsiteX5" fmla="*/ 0 w 4351020"/>
              <a:gd name="connsiteY5" fmla="*/ 99060 h 2567940"/>
              <a:gd name="connsiteX0" fmla="*/ 22860 w 4358640"/>
              <a:gd name="connsiteY0" fmla="*/ 701040 h 2590800"/>
              <a:gd name="connsiteX1" fmla="*/ 1074420 w 4358640"/>
              <a:gd name="connsiteY1" fmla="*/ 701040 h 2590800"/>
              <a:gd name="connsiteX2" fmla="*/ 1074420 w 4358640"/>
              <a:gd name="connsiteY2" fmla="*/ 2583180 h 2590800"/>
              <a:gd name="connsiteX3" fmla="*/ 4351020 w 4358640"/>
              <a:gd name="connsiteY3" fmla="*/ 2590800 h 2590800"/>
              <a:gd name="connsiteX4" fmla="*/ 4358640 w 4358640"/>
              <a:gd name="connsiteY4" fmla="*/ 22860 h 2590800"/>
              <a:gd name="connsiteX5" fmla="*/ 0 w 4358640"/>
              <a:gd name="connsiteY5" fmla="*/ 0 h 2590800"/>
              <a:gd name="connsiteX0" fmla="*/ 15240 w 4351020"/>
              <a:gd name="connsiteY0" fmla="*/ 678180 h 2567940"/>
              <a:gd name="connsiteX1" fmla="*/ 1066800 w 4351020"/>
              <a:gd name="connsiteY1" fmla="*/ 678180 h 2567940"/>
              <a:gd name="connsiteX2" fmla="*/ 1066800 w 4351020"/>
              <a:gd name="connsiteY2" fmla="*/ 2560320 h 2567940"/>
              <a:gd name="connsiteX3" fmla="*/ 4343400 w 4351020"/>
              <a:gd name="connsiteY3" fmla="*/ 2567940 h 2567940"/>
              <a:gd name="connsiteX4" fmla="*/ 4351020 w 4351020"/>
              <a:gd name="connsiteY4" fmla="*/ 0 h 2567940"/>
              <a:gd name="connsiteX5" fmla="*/ 0 w 4351020"/>
              <a:gd name="connsiteY5" fmla="*/ 0 h 2567940"/>
              <a:gd name="connsiteX0" fmla="*/ 15240 w 4351020"/>
              <a:gd name="connsiteY0" fmla="*/ 678180 h 2567940"/>
              <a:gd name="connsiteX1" fmla="*/ 1066800 w 4351020"/>
              <a:gd name="connsiteY1" fmla="*/ 303319 h 2567940"/>
              <a:gd name="connsiteX2" fmla="*/ 1066800 w 4351020"/>
              <a:gd name="connsiteY2" fmla="*/ 2560320 h 2567940"/>
              <a:gd name="connsiteX3" fmla="*/ 4343400 w 4351020"/>
              <a:gd name="connsiteY3" fmla="*/ 2567940 h 2567940"/>
              <a:gd name="connsiteX4" fmla="*/ 4351020 w 4351020"/>
              <a:gd name="connsiteY4" fmla="*/ 0 h 2567940"/>
              <a:gd name="connsiteX5" fmla="*/ 0 w 4351020"/>
              <a:gd name="connsiteY5" fmla="*/ 0 h 2567940"/>
              <a:gd name="connsiteX0" fmla="*/ 0 w 4359843"/>
              <a:gd name="connsiteY0" fmla="*/ 317736 h 2567940"/>
              <a:gd name="connsiteX1" fmla="*/ 1075623 w 4359843"/>
              <a:gd name="connsiteY1" fmla="*/ 303319 h 2567940"/>
              <a:gd name="connsiteX2" fmla="*/ 1075623 w 4359843"/>
              <a:gd name="connsiteY2" fmla="*/ 2560320 h 2567940"/>
              <a:gd name="connsiteX3" fmla="*/ 4352223 w 4359843"/>
              <a:gd name="connsiteY3" fmla="*/ 2567940 h 2567940"/>
              <a:gd name="connsiteX4" fmla="*/ 4359843 w 4359843"/>
              <a:gd name="connsiteY4" fmla="*/ 0 h 2567940"/>
              <a:gd name="connsiteX5" fmla="*/ 8823 w 4359843"/>
              <a:gd name="connsiteY5" fmla="*/ 0 h 2567940"/>
              <a:gd name="connsiteX0" fmla="*/ 0 w 6365106"/>
              <a:gd name="connsiteY0" fmla="*/ 299714 h 2567940"/>
              <a:gd name="connsiteX1" fmla="*/ 3080886 w 6365106"/>
              <a:gd name="connsiteY1" fmla="*/ 303319 h 2567940"/>
              <a:gd name="connsiteX2" fmla="*/ 3080886 w 6365106"/>
              <a:gd name="connsiteY2" fmla="*/ 2560320 h 2567940"/>
              <a:gd name="connsiteX3" fmla="*/ 6357486 w 6365106"/>
              <a:gd name="connsiteY3" fmla="*/ 2567940 h 2567940"/>
              <a:gd name="connsiteX4" fmla="*/ 6365106 w 6365106"/>
              <a:gd name="connsiteY4" fmla="*/ 0 h 2567940"/>
              <a:gd name="connsiteX5" fmla="*/ 2014086 w 6365106"/>
              <a:gd name="connsiteY5" fmla="*/ 0 h 2567940"/>
              <a:gd name="connsiteX0" fmla="*/ 0 w 6365106"/>
              <a:gd name="connsiteY0" fmla="*/ 299714 h 2567940"/>
              <a:gd name="connsiteX1" fmla="*/ 3080886 w 6365106"/>
              <a:gd name="connsiteY1" fmla="*/ 303319 h 2567940"/>
              <a:gd name="connsiteX2" fmla="*/ 3080886 w 6365106"/>
              <a:gd name="connsiteY2" fmla="*/ 2560320 h 2567940"/>
              <a:gd name="connsiteX3" fmla="*/ 6357486 w 6365106"/>
              <a:gd name="connsiteY3" fmla="*/ 2567940 h 2567940"/>
              <a:gd name="connsiteX4" fmla="*/ 6365106 w 6365106"/>
              <a:gd name="connsiteY4" fmla="*/ 0 h 2567940"/>
              <a:gd name="connsiteX5" fmla="*/ 802 w 6365106"/>
              <a:gd name="connsiteY5" fmla="*/ 10814 h 2567940"/>
              <a:gd name="connsiteX0" fmla="*/ 0 w 6369868"/>
              <a:gd name="connsiteY0" fmla="*/ 368198 h 2636424"/>
              <a:gd name="connsiteX1" fmla="*/ 3080886 w 6369868"/>
              <a:gd name="connsiteY1" fmla="*/ 371803 h 2636424"/>
              <a:gd name="connsiteX2" fmla="*/ 3080886 w 6369868"/>
              <a:gd name="connsiteY2" fmla="*/ 2628804 h 2636424"/>
              <a:gd name="connsiteX3" fmla="*/ 6357486 w 6369868"/>
              <a:gd name="connsiteY3" fmla="*/ 2636424 h 2636424"/>
              <a:gd name="connsiteX4" fmla="*/ 6369868 w 6369868"/>
              <a:gd name="connsiteY4" fmla="*/ 0 h 2636424"/>
              <a:gd name="connsiteX5" fmla="*/ 802 w 6369868"/>
              <a:gd name="connsiteY5" fmla="*/ 79298 h 2636424"/>
              <a:gd name="connsiteX0" fmla="*/ 0 w 6369868"/>
              <a:gd name="connsiteY0" fmla="*/ 378786 h 2647012"/>
              <a:gd name="connsiteX1" fmla="*/ 3080886 w 6369868"/>
              <a:gd name="connsiteY1" fmla="*/ 382391 h 2647012"/>
              <a:gd name="connsiteX2" fmla="*/ 3080886 w 6369868"/>
              <a:gd name="connsiteY2" fmla="*/ 2639392 h 2647012"/>
              <a:gd name="connsiteX3" fmla="*/ 6357486 w 6369868"/>
              <a:gd name="connsiteY3" fmla="*/ 2647012 h 2647012"/>
              <a:gd name="connsiteX4" fmla="*/ 6369868 w 6369868"/>
              <a:gd name="connsiteY4" fmla="*/ 10588 h 2647012"/>
              <a:gd name="connsiteX5" fmla="*/ 15090 w 6369868"/>
              <a:gd name="connsiteY5" fmla="*/ 0 h 2647012"/>
              <a:gd name="connsiteX0" fmla="*/ 0 w 6369868"/>
              <a:gd name="connsiteY0" fmla="*/ 378786 h 4298235"/>
              <a:gd name="connsiteX1" fmla="*/ 3080886 w 6369868"/>
              <a:gd name="connsiteY1" fmla="*/ 382391 h 4298235"/>
              <a:gd name="connsiteX2" fmla="*/ 3097819 w 6369868"/>
              <a:gd name="connsiteY2" fmla="*/ 4298233 h 4298235"/>
              <a:gd name="connsiteX3" fmla="*/ 6357486 w 6369868"/>
              <a:gd name="connsiteY3" fmla="*/ 2647012 h 4298235"/>
              <a:gd name="connsiteX4" fmla="*/ 6369868 w 6369868"/>
              <a:gd name="connsiteY4" fmla="*/ 10588 h 4298235"/>
              <a:gd name="connsiteX5" fmla="*/ 15090 w 6369868"/>
              <a:gd name="connsiteY5" fmla="*/ 0 h 4298235"/>
              <a:gd name="connsiteX0" fmla="*/ 0 w 6369868"/>
              <a:gd name="connsiteY0" fmla="*/ 378786 h 4313462"/>
              <a:gd name="connsiteX1" fmla="*/ 3080886 w 6369868"/>
              <a:gd name="connsiteY1" fmla="*/ 382391 h 4313462"/>
              <a:gd name="connsiteX2" fmla="*/ 3097819 w 6369868"/>
              <a:gd name="connsiteY2" fmla="*/ 4298233 h 4313462"/>
              <a:gd name="connsiteX3" fmla="*/ 6349019 w 6369868"/>
              <a:gd name="connsiteY3" fmla="*/ 4313462 h 4313462"/>
              <a:gd name="connsiteX4" fmla="*/ 6369868 w 6369868"/>
              <a:gd name="connsiteY4" fmla="*/ 10588 h 4313462"/>
              <a:gd name="connsiteX5" fmla="*/ 15090 w 6369868"/>
              <a:gd name="connsiteY5" fmla="*/ 0 h 4313462"/>
              <a:gd name="connsiteX0" fmla="*/ 0 w 6369868"/>
              <a:gd name="connsiteY0" fmla="*/ 378786 h 4313462"/>
              <a:gd name="connsiteX1" fmla="*/ 3080886 w 6369868"/>
              <a:gd name="connsiteY1" fmla="*/ 382391 h 4313462"/>
              <a:gd name="connsiteX2" fmla="*/ 3097819 w 6369868"/>
              <a:gd name="connsiteY2" fmla="*/ 4298233 h 4313462"/>
              <a:gd name="connsiteX3" fmla="*/ 6349019 w 6369868"/>
              <a:gd name="connsiteY3" fmla="*/ 4313462 h 4313462"/>
              <a:gd name="connsiteX4" fmla="*/ 6369868 w 6369868"/>
              <a:gd name="connsiteY4" fmla="*/ 10588 h 4313462"/>
              <a:gd name="connsiteX5" fmla="*/ 6340487 w 6369868"/>
              <a:gd name="connsiteY5" fmla="*/ 19115 h 4313462"/>
              <a:gd name="connsiteX6" fmla="*/ 15090 w 6369868"/>
              <a:gd name="connsiteY6" fmla="*/ 0 h 4313462"/>
              <a:gd name="connsiteX0" fmla="*/ 0 w 6369868"/>
              <a:gd name="connsiteY0" fmla="*/ 378786 h 4313462"/>
              <a:gd name="connsiteX1" fmla="*/ 3080886 w 6369868"/>
              <a:gd name="connsiteY1" fmla="*/ 382391 h 4313462"/>
              <a:gd name="connsiteX2" fmla="*/ 3097819 w 6369868"/>
              <a:gd name="connsiteY2" fmla="*/ 4298233 h 4313462"/>
              <a:gd name="connsiteX3" fmla="*/ 6349019 w 6369868"/>
              <a:gd name="connsiteY3" fmla="*/ 4313462 h 4313462"/>
              <a:gd name="connsiteX4" fmla="*/ 6369868 w 6369868"/>
              <a:gd name="connsiteY4" fmla="*/ 10588 h 4313462"/>
              <a:gd name="connsiteX5" fmla="*/ 1963220 w 6369868"/>
              <a:gd name="connsiteY5" fmla="*/ 3897 h 4313462"/>
              <a:gd name="connsiteX6" fmla="*/ 15090 w 6369868"/>
              <a:gd name="connsiteY6" fmla="*/ 0 h 4313462"/>
              <a:gd name="connsiteX0" fmla="*/ 0 w 6369868"/>
              <a:gd name="connsiteY0" fmla="*/ 378786 h 4313462"/>
              <a:gd name="connsiteX1" fmla="*/ 3080886 w 6369868"/>
              <a:gd name="connsiteY1" fmla="*/ 382391 h 4313462"/>
              <a:gd name="connsiteX2" fmla="*/ 3097819 w 6369868"/>
              <a:gd name="connsiteY2" fmla="*/ 4298233 h 4313462"/>
              <a:gd name="connsiteX3" fmla="*/ 6349019 w 6369868"/>
              <a:gd name="connsiteY3" fmla="*/ 4313462 h 4313462"/>
              <a:gd name="connsiteX4" fmla="*/ 6369868 w 6369868"/>
              <a:gd name="connsiteY4" fmla="*/ 10588 h 4313462"/>
              <a:gd name="connsiteX5" fmla="*/ 1963220 w 6369868"/>
              <a:gd name="connsiteY5" fmla="*/ 3897 h 4313462"/>
              <a:gd name="connsiteX6" fmla="*/ 15090 w 6369868"/>
              <a:gd name="connsiteY6" fmla="*/ 0 h 4313462"/>
              <a:gd name="connsiteX0" fmla="*/ 0 w 6369868"/>
              <a:gd name="connsiteY0" fmla="*/ 378786 h 4313462"/>
              <a:gd name="connsiteX1" fmla="*/ 3080886 w 6369868"/>
              <a:gd name="connsiteY1" fmla="*/ 382391 h 4313462"/>
              <a:gd name="connsiteX2" fmla="*/ 3097819 w 6369868"/>
              <a:gd name="connsiteY2" fmla="*/ 4298233 h 4313462"/>
              <a:gd name="connsiteX3" fmla="*/ 6349019 w 6369868"/>
              <a:gd name="connsiteY3" fmla="*/ 4313462 h 4313462"/>
              <a:gd name="connsiteX4" fmla="*/ 6369868 w 6369868"/>
              <a:gd name="connsiteY4" fmla="*/ 10588 h 4313462"/>
              <a:gd name="connsiteX5" fmla="*/ 3419486 w 6369868"/>
              <a:gd name="connsiteY5" fmla="*/ 11506 h 4313462"/>
              <a:gd name="connsiteX6" fmla="*/ 15090 w 6369868"/>
              <a:gd name="connsiteY6" fmla="*/ 0 h 4313462"/>
              <a:gd name="connsiteX0" fmla="*/ 0 w 6369868"/>
              <a:gd name="connsiteY0" fmla="*/ 378786 h 4313462"/>
              <a:gd name="connsiteX1" fmla="*/ 3080886 w 6369868"/>
              <a:gd name="connsiteY1" fmla="*/ 382391 h 4313462"/>
              <a:gd name="connsiteX2" fmla="*/ 3097819 w 6369868"/>
              <a:gd name="connsiteY2" fmla="*/ 4298233 h 4313462"/>
              <a:gd name="connsiteX3" fmla="*/ 6349019 w 6369868"/>
              <a:gd name="connsiteY3" fmla="*/ 4313462 h 4313462"/>
              <a:gd name="connsiteX4" fmla="*/ 6369868 w 6369868"/>
              <a:gd name="connsiteY4" fmla="*/ 10588 h 4313462"/>
              <a:gd name="connsiteX5" fmla="*/ 3419486 w 6369868"/>
              <a:gd name="connsiteY5" fmla="*/ 11506 h 4313462"/>
              <a:gd name="connsiteX6" fmla="*/ 4401620 w 6369868"/>
              <a:gd name="connsiteY6" fmla="*/ 3896 h 4313462"/>
              <a:gd name="connsiteX7" fmla="*/ 15090 w 6369868"/>
              <a:gd name="connsiteY7" fmla="*/ 0 h 4313462"/>
              <a:gd name="connsiteX0" fmla="*/ 0 w 6369868"/>
              <a:gd name="connsiteY0" fmla="*/ 378786 h 4313462"/>
              <a:gd name="connsiteX1" fmla="*/ 3080886 w 6369868"/>
              <a:gd name="connsiteY1" fmla="*/ 382391 h 4313462"/>
              <a:gd name="connsiteX2" fmla="*/ 3097819 w 6369868"/>
              <a:gd name="connsiteY2" fmla="*/ 4298233 h 4313462"/>
              <a:gd name="connsiteX3" fmla="*/ 6349019 w 6369868"/>
              <a:gd name="connsiteY3" fmla="*/ 4313462 h 4313462"/>
              <a:gd name="connsiteX4" fmla="*/ 6369868 w 6369868"/>
              <a:gd name="connsiteY4" fmla="*/ 10588 h 4313462"/>
              <a:gd name="connsiteX5" fmla="*/ 3419486 w 6369868"/>
              <a:gd name="connsiteY5" fmla="*/ 11506 h 4313462"/>
              <a:gd name="connsiteX6" fmla="*/ 3173954 w 6369868"/>
              <a:gd name="connsiteY6" fmla="*/ 11506 h 4313462"/>
              <a:gd name="connsiteX7" fmla="*/ 15090 w 6369868"/>
              <a:gd name="connsiteY7" fmla="*/ 0 h 4313462"/>
              <a:gd name="connsiteX0" fmla="*/ 0 w 6369868"/>
              <a:gd name="connsiteY0" fmla="*/ 378786 h 4313462"/>
              <a:gd name="connsiteX1" fmla="*/ 3080886 w 6369868"/>
              <a:gd name="connsiteY1" fmla="*/ 382391 h 4313462"/>
              <a:gd name="connsiteX2" fmla="*/ 3097819 w 6369868"/>
              <a:gd name="connsiteY2" fmla="*/ 4298233 h 4313462"/>
              <a:gd name="connsiteX3" fmla="*/ 6349019 w 6369868"/>
              <a:gd name="connsiteY3" fmla="*/ 4313462 h 4313462"/>
              <a:gd name="connsiteX4" fmla="*/ 6369868 w 6369868"/>
              <a:gd name="connsiteY4" fmla="*/ 10588 h 4313462"/>
              <a:gd name="connsiteX5" fmla="*/ 3495686 w 6369868"/>
              <a:gd name="connsiteY5" fmla="*/ 1769268 h 4313462"/>
              <a:gd name="connsiteX6" fmla="*/ 3173954 w 6369868"/>
              <a:gd name="connsiteY6" fmla="*/ 11506 h 4313462"/>
              <a:gd name="connsiteX7" fmla="*/ 15090 w 6369868"/>
              <a:gd name="connsiteY7" fmla="*/ 0 h 4313462"/>
              <a:gd name="connsiteX0" fmla="*/ 0 w 6369868"/>
              <a:gd name="connsiteY0" fmla="*/ 378786 h 4313462"/>
              <a:gd name="connsiteX1" fmla="*/ 3080886 w 6369868"/>
              <a:gd name="connsiteY1" fmla="*/ 382391 h 4313462"/>
              <a:gd name="connsiteX2" fmla="*/ 3097819 w 6369868"/>
              <a:gd name="connsiteY2" fmla="*/ 4298233 h 4313462"/>
              <a:gd name="connsiteX3" fmla="*/ 6349019 w 6369868"/>
              <a:gd name="connsiteY3" fmla="*/ 4313462 h 4313462"/>
              <a:gd name="connsiteX4" fmla="*/ 6369868 w 6369868"/>
              <a:gd name="connsiteY4" fmla="*/ 10588 h 4313462"/>
              <a:gd name="connsiteX5" fmla="*/ 3495686 w 6369868"/>
              <a:gd name="connsiteY5" fmla="*/ 1769268 h 4313462"/>
              <a:gd name="connsiteX6" fmla="*/ 3402554 w 6369868"/>
              <a:gd name="connsiteY6" fmla="*/ 11506 h 4313462"/>
              <a:gd name="connsiteX7" fmla="*/ 15090 w 6369868"/>
              <a:gd name="connsiteY7" fmla="*/ 0 h 4313462"/>
              <a:gd name="connsiteX0" fmla="*/ 0 w 6369868"/>
              <a:gd name="connsiteY0" fmla="*/ 378786 h 4313462"/>
              <a:gd name="connsiteX1" fmla="*/ 3080886 w 6369868"/>
              <a:gd name="connsiteY1" fmla="*/ 382391 h 4313462"/>
              <a:gd name="connsiteX2" fmla="*/ 3097819 w 6369868"/>
              <a:gd name="connsiteY2" fmla="*/ 4298233 h 4313462"/>
              <a:gd name="connsiteX3" fmla="*/ 6349019 w 6369868"/>
              <a:gd name="connsiteY3" fmla="*/ 4313462 h 4313462"/>
              <a:gd name="connsiteX4" fmla="*/ 6369868 w 6369868"/>
              <a:gd name="connsiteY4" fmla="*/ 10588 h 4313462"/>
              <a:gd name="connsiteX5" fmla="*/ 3444886 w 6369868"/>
              <a:gd name="connsiteY5" fmla="*/ 2126908 h 4313462"/>
              <a:gd name="connsiteX6" fmla="*/ 3402554 w 6369868"/>
              <a:gd name="connsiteY6" fmla="*/ 11506 h 4313462"/>
              <a:gd name="connsiteX7" fmla="*/ 15090 w 6369868"/>
              <a:gd name="connsiteY7" fmla="*/ 0 h 4313462"/>
              <a:gd name="connsiteX0" fmla="*/ 0 w 6361401"/>
              <a:gd name="connsiteY0" fmla="*/ 378786 h 4313462"/>
              <a:gd name="connsiteX1" fmla="*/ 3080886 w 6361401"/>
              <a:gd name="connsiteY1" fmla="*/ 382391 h 4313462"/>
              <a:gd name="connsiteX2" fmla="*/ 3097819 w 6361401"/>
              <a:gd name="connsiteY2" fmla="*/ 4298233 h 4313462"/>
              <a:gd name="connsiteX3" fmla="*/ 6349019 w 6361401"/>
              <a:gd name="connsiteY3" fmla="*/ 4313462 h 4313462"/>
              <a:gd name="connsiteX4" fmla="*/ 6361401 w 6361401"/>
              <a:gd name="connsiteY4" fmla="*/ 2156427 h 4313462"/>
              <a:gd name="connsiteX5" fmla="*/ 3444886 w 6361401"/>
              <a:gd name="connsiteY5" fmla="*/ 2126908 h 4313462"/>
              <a:gd name="connsiteX6" fmla="*/ 3402554 w 6361401"/>
              <a:gd name="connsiteY6" fmla="*/ 11506 h 4313462"/>
              <a:gd name="connsiteX7" fmla="*/ 15090 w 6361401"/>
              <a:gd name="connsiteY7" fmla="*/ 0 h 4313462"/>
              <a:gd name="connsiteX0" fmla="*/ 0 w 6361401"/>
              <a:gd name="connsiteY0" fmla="*/ 378786 h 4313462"/>
              <a:gd name="connsiteX1" fmla="*/ 3080886 w 6361401"/>
              <a:gd name="connsiteY1" fmla="*/ 382391 h 4313462"/>
              <a:gd name="connsiteX2" fmla="*/ 3097819 w 6361401"/>
              <a:gd name="connsiteY2" fmla="*/ 4298233 h 4313462"/>
              <a:gd name="connsiteX3" fmla="*/ 6349019 w 6361401"/>
              <a:gd name="connsiteY3" fmla="*/ 4313462 h 4313462"/>
              <a:gd name="connsiteX4" fmla="*/ 6361401 w 6361401"/>
              <a:gd name="connsiteY4" fmla="*/ 2156427 h 4313462"/>
              <a:gd name="connsiteX5" fmla="*/ 3419486 w 6361401"/>
              <a:gd name="connsiteY5" fmla="*/ 2187783 h 4313462"/>
              <a:gd name="connsiteX6" fmla="*/ 3402554 w 6361401"/>
              <a:gd name="connsiteY6" fmla="*/ 11506 h 4313462"/>
              <a:gd name="connsiteX7" fmla="*/ 15090 w 6361401"/>
              <a:gd name="connsiteY7" fmla="*/ 0 h 4313462"/>
              <a:gd name="connsiteX0" fmla="*/ 0 w 6349553"/>
              <a:gd name="connsiteY0" fmla="*/ 378786 h 4313462"/>
              <a:gd name="connsiteX1" fmla="*/ 3080886 w 6349553"/>
              <a:gd name="connsiteY1" fmla="*/ 382391 h 4313462"/>
              <a:gd name="connsiteX2" fmla="*/ 3097819 w 6349553"/>
              <a:gd name="connsiteY2" fmla="*/ 4298233 h 4313462"/>
              <a:gd name="connsiteX3" fmla="*/ 6349019 w 6349553"/>
              <a:gd name="connsiteY3" fmla="*/ 4313462 h 4313462"/>
              <a:gd name="connsiteX4" fmla="*/ 6336001 w 6349553"/>
              <a:gd name="connsiteY4" fmla="*/ 2186864 h 4313462"/>
              <a:gd name="connsiteX5" fmla="*/ 3419486 w 6349553"/>
              <a:gd name="connsiteY5" fmla="*/ 2187783 h 4313462"/>
              <a:gd name="connsiteX6" fmla="*/ 3402554 w 6349553"/>
              <a:gd name="connsiteY6" fmla="*/ 11506 h 4313462"/>
              <a:gd name="connsiteX7" fmla="*/ 15090 w 6349553"/>
              <a:gd name="connsiteY7" fmla="*/ 0 h 4313462"/>
              <a:gd name="connsiteX0" fmla="*/ 0 w 6369868"/>
              <a:gd name="connsiteY0" fmla="*/ 378786 h 4313462"/>
              <a:gd name="connsiteX1" fmla="*/ 3080886 w 6369868"/>
              <a:gd name="connsiteY1" fmla="*/ 382391 h 4313462"/>
              <a:gd name="connsiteX2" fmla="*/ 3097819 w 6369868"/>
              <a:gd name="connsiteY2" fmla="*/ 4298233 h 4313462"/>
              <a:gd name="connsiteX3" fmla="*/ 6349019 w 6369868"/>
              <a:gd name="connsiteY3" fmla="*/ 4313462 h 4313462"/>
              <a:gd name="connsiteX4" fmla="*/ 6369868 w 6369868"/>
              <a:gd name="connsiteY4" fmla="*/ 2186864 h 4313462"/>
              <a:gd name="connsiteX5" fmla="*/ 3419486 w 6369868"/>
              <a:gd name="connsiteY5" fmla="*/ 2187783 h 4313462"/>
              <a:gd name="connsiteX6" fmla="*/ 3402554 w 6369868"/>
              <a:gd name="connsiteY6" fmla="*/ 11506 h 4313462"/>
              <a:gd name="connsiteX7" fmla="*/ 15090 w 6369868"/>
              <a:gd name="connsiteY7" fmla="*/ 0 h 4313462"/>
              <a:gd name="connsiteX0" fmla="*/ 0 w 6369868"/>
              <a:gd name="connsiteY0" fmla="*/ 378786 h 4313462"/>
              <a:gd name="connsiteX1" fmla="*/ 3074536 w 6369868"/>
              <a:gd name="connsiteY1" fmla="*/ 1021577 h 4313462"/>
              <a:gd name="connsiteX2" fmla="*/ 3097819 w 6369868"/>
              <a:gd name="connsiteY2" fmla="*/ 4298233 h 4313462"/>
              <a:gd name="connsiteX3" fmla="*/ 6349019 w 6369868"/>
              <a:gd name="connsiteY3" fmla="*/ 4313462 h 4313462"/>
              <a:gd name="connsiteX4" fmla="*/ 6369868 w 6369868"/>
              <a:gd name="connsiteY4" fmla="*/ 2186864 h 4313462"/>
              <a:gd name="connsiteX5" fmla="*/ 3419486 w 6369868"/>
              <a:gd name="connsiteY5" fmla="*/ 2187783 h 4313462"/>
              <a:gd name="connsiteX6" fmla="*/ 3402554 w 6369868"/>
              <a:gd name="connsiteY6" fmla="*/ 11506 h 4313462"/>
              <a:gd name="connsiteX7" fmla="*/ 15090 w 6369868"/>
              <a:gd name="connsiteY7" fmla="*/ 0 h 4313462"/>
              <a:gd name="connsiteX0" fmla="*/ 0 w 6414318"/>
              <a:gd name="connsiteY0" fmla="*/ 995144 h 4313462"/>
              <a:gd name="connsiteX1" fmla="*/ 3118986 w 6414318"/>
              <a:gd name="connsiteY1" fmla="*/ 1021577 h 4313462"/>
              <a:gd name="connsiteX2" fmla="*/ 3142269 w 6414318"/>
              <a:gd name="connsiteY2" fmla="*/ 4298233 h 4313462"/>
              <a:gd name="connsiteX3" fmla="*/ 6393469 w 6414318"/>
              <a:gd name="connsiteY3" fmla="*/ 4313462 h 4313462"/>
              <a:gd name="connsiteX4" fmla="*/ 6414318 w 6414318"/>
              <a:gd name="connsiteY4" fmla="*/ 2186864 h 4313462"/>
              <a:gd name="connsiteX5" fmla="*/ 3463936 w 6414318"/>
              <a:gd name="connsiteY5" fmla="*/ 2187783 h 4313462"/>
              <a:gd name="connsiteX6" fmla="*/ 3447004 w 6414318"/>
              <a:gd name="connsiteY6" fmla="*/ 11506 h 4313462"/>
              <a:gd name="connsiteX7" fmla="*/ 59540 w 6414318"/>
              <a:gd name="connsiteY7" fmla="*/ 0 h 4313462"/>
              <a:gd name="connsiteX0" fmla="*/ 0 w 6414318"/>
              <a:gd name="connsiteY0" fmla="*/ 995144 h 4313462"/>
              <a:gd name="connsiteX1" fmla="*/ 3176136 w 6414318"/>
              <a:gd name="connsiteY1" fmla="*/ 987335 h 4313462"/>
              <a:gd name="connsiteX2" fmla="*/ 3142269 w 6414318"/>
              <a:gd name="connsiteY2" fmla="*/ 4298233 h 4313462"/>
              <a:gd name="connsiteX3" fmla="*/ 6393469 w 6414318"/>
              <a:gd name="connsiteY3" fmla="*/ 4313462 h 4313462"/>
              <a:gd name="connsiteX4" fmla="*/ 6414318 w 6414318"/>
              <a:gd name="connsiteY4" fmla="*/ 2186864 h 4313462"/>
              <a:gd name="connsiteX5" fmla="*/ 3463936 w 6414318"/>
              <a:gd name="connsiteY5" fmla="*/ 2187783 h 4313462"/>
              <a:gd name="connsiteX6" fmla="*/ 3447004 w 6414318"/>
              <a:gd name="connsiteY6" fmla="*/ 11506 h 4313462"/>
              <a:gd name="connsiteX7" fmla="*/ 59540 w 6414318"/>
              <a:gd name="connsiteY7" fmla="*/ 0 h 4313462"/>
              <a:gd name="connsiteX0" fmla="*/ 0 w 6414318"/>
              <a:gd name="connsiteY0" fmla="*/ 995144 h 4313462"/>
              <a:gd name="connsiteX1" fmla="*/ 3150736 w 6414318"/>
              <a:gd name="connsiteY1" fmla="*/ 993042 h 4313462"/>
              <a:gd name="connsiteX2" fmla="*/ 3142269 w 6414318"/>
              <a:gd name="connsiteY2" fmla="*/ 4298233 h 4313462"/>
              <a:gd name="connsiteX3" fmla="*/ 6393469 w 6414318"/>
              <a:gd name="connsiteY3" fmla="*/ 4313462 h 4313462"/>
              <a:gd name="connsiteX4" fmla="*/ 6414318 w 6414318"/>
              <a:gd name="connsiteY4" fmla="*/ 2186864 h 4313462"/>
              <a:gd name="connsiteX5" fmla="*/ 3463936 w 6414318"/>
              <a:gd name="connsiteY5" fmla="*/ 2187783 h 4313462"/>
              <a:gd name="connsiteX6" fmla="*/ 3447004 w 6414318"/>
              <a:gd name="connsiteY6" fmla="*/ 11506 h 4313462"/>
              <a:gd name="connsiteX7" fmla="*/ 59540 w 6414318"/>
              <a:gd name="connsiteY7" fmla="*/ 0 h 4313462"/>
              <a:gd name="connsiteX0" fmla="*/ 0 w 6406698"/>
              <a:gd name="connsiteY0" fmla="*/ 947205 h 4313462"/>
              <a:gd name="connsiteX1" fmla="*/ 3143116 w 6406698"/>
              <a:gd name="connsiteY1" fmla="*/ 993042 h 4313462"/>
              <a:gd name="connsiteX2" fmla="*/ 3134649 w 6406698"/>
              <a:gd name="connsiteY2" fmla="*/ 4298233 h 4313462"/>
              <a:gd name="connsiteX3" fmla="*/ 6385849 w 6406698"/>
              <a:gd name="connsiteY3" fmla="*/ 4313462 h 4313462"/>
              <a:gd name="connsiteX4" fmla="*/ 6406698 w 6406698"/>
              <a:gd name="connsiteY4" fmla="*/ 2186864 h 4313462"/>
              <a:gd name="connsiteX5" fmla="*/ 3456316 w 6406698"/>
              <a:gd name="connsiteY5" fmla="*/ 2187783 h 4313462"/>
              <a:gd name="connsiteX6" fmla="*/ 3439384 w 6406698"/>
              <a:gd name="connsiteY6" fmla="*/ 11506 h 4313462"/>
              <a:gd name="connsiteX7" fmla="*/ 51920 w 6406698"/>
              <a:gd name="connsiteY7" fmla="*/ 0 h 4313462"/>
              <a:gd name="connsiteX0" fmla="*/ 0 w 6406698"/>
              <a:gd name="connsiteY0" fmla="*/ 947205 h 4313462"/>
              <a:gd name="connsiteX1" fmla="*/ 3165976 w 6406698"/>
              <a:gd name="connsiteY1" fmla="*/ 938255 h 4313462"/>
              <a:gd name="connsiteX2" fmla="*/ 3134649 w 6406698"/>
              <a:gd name="connsiteY2" fmla="*/ 4298233 h 4313462"/>
              <a:gd name="connsiteX3" fmla="*/ 6385849 w 6406698"/>
              <a:gd name="connsiteY3" fmla="*/ 4313462 h 4313462"/>
              <a:gd name="connsiteX4" fmla="*/ 6406698 w 6406698"/>
              <a:gd name="connsiteY4" fmla="*/ 2186864 h 4313462"/>
              <a:gd name="connsiteX5" fmla="*/ 3456316 w 6406698"/>
              <a:gd name="connsiteY5" fmla="*/ 2187783 h 4313462"/>
              <a:gd name="connsiteX6" fmla="*/ 3439384 w 6406698"/>
              <a:gd name="connsiteY6" fmla="*/ 11506 h 4313462"/>
              <a:gd name="connsiteX7" fmla="*/ 51920 w 6406698"/>
              <a:gd name="connsiteY7" fmla="*/ 0 h 4313462"/>
              <a:gd name="connsiteX0" fmla="*/ 0 w 6406698"/>
              <a:gd name="connsiteY0" fmla="*/ 947205 h 4313462"/>
              <a:gd name="connsiteX1" fmla="*/ 3120256 w 6406698"/>
              <a:gd name="connsiteY1" fmla="*/ 938255 h 4313462"/>
              <a:gd name="connsiteX2" fmla="*/ 3134649 w 6406698"/>
              <a:gd name="connsiteY2" fmla="*/ 4298233 h 4313462"/>
              <a:gd name="connsiteX3" fmla="*/ 6385849 w 6406698"/>
              <a:gd name="connsiteY3" fmla="*/ 4313462 h 4313462"/>
              <a:gd name="connsiteX4" fmla="*/ 6406698 w 6406698"/>
              <a:gd name="connsiteY4" fmla="*/ 2186864 h 4313462"/>
              <a:gd name="connsiteX5" fmla="*/ 3456316 w 6406698"/>
              <a:gd name="connsiteY5" fmla="*/ 2187783 h 4313462"/>
              <a:gd name="connsiteX6" fmla="*/ 3439384 w 6406698"/>
              <a:gd name="connsiteY6" fmla="*/ 11506 h 4313462"/>
              <a:gd name="connsiteX7" fmla="*/ 51920 w 6406698"/>
              <a:gd name="connsiteY7" fmla="*/ 0 h 4313462"/>
              <a:gd name="connsiteX0" fmla="*/ 0 w 6406698"/>
              <a:gd name="connsiteY0" fmla="*/ 947205 h 4313462"/>
              <a:gd name="connsiteX1" fmla="*/ 3143116 w 6406698"/>
              <a:gd name="connsiteY1" fmla="*/ 938255 h 4313462"/>
              <a:gd name="connsiteX2" fmla="*/ 3134649 w 6406698"/>
              <a:gd name="connsiteY2" fmla="*/ 4298233 h 4313462"/>
              <a:gd name="connsiteX3" fmla="*/ 6385849 w 6406698"/>
              <a:gd name="connsiteY3" fmla="*/ 4313462 h 4313462"/>
              <a:gd name="connsiteX4" fmla="*/ 6406698 w 6406698"/>
              <a:gd name="connsiteY4" fmla="*/ 2186864 h 4313462"/>
              <a:gd name="connsiteX5" fmla="*/ 3456316 w 6406698"/>
              <a:gd name="connsiteY5" fmla="*/ 2187783 h 4313462"/>
              <a:gd name="connsiteX6" fmla="*/ 3439384 w 6406698"/>
              <a:gd name="connsiteY6" fmla="*/ 11506 h 4313462"/>
              <a:gd name="connsiteX7" fmla="*/ 51920 w 6406698"/>
              <a:gd name="connsiteY7" fmla="*/ 0 h 4313462"/>
              <a:gd name="connsiteX0" fmla="*/ 0 w 6406698"/>
              <a:gd name="connsiteY0" fmla="*/ 947205 h 4313462"/>
              <a:gd name="connsiteX1" fmla="*/ 3150736 w 6406698"/>
              <a:gd name="connsiteY1" fmla="*/ 979345 h 4313462"/>
              <a:gd name="connsiteX2" fmla="*/ 3134649 w 6406698"/>
              <a:gd name="connsiteY2" fmla="*/ 4298233 h 4313462"/>
              <a:gd name="connsiteX3" fmla="*/ 6385849 w 6406698"/>
              <a:gd name="connsiteY3" fmla="*/ 4313462 h 4313462"/>
              <a:gd name="connsiteX4" fmla="*/ 6406698 w 6406698"/>
              <a:gd name="connsiteY4" fmla="*/ 2186864 h 4313462"/>
              <a:gd name="connsiteX5" fmla="*/ 3456316 w 6406698"/>
              <a:gd name="connsiteY5" fmla="*/ 2187783 h 4313462"/>
              <a:gd name="connsiteX6" fmla="*/ 3439384 w 6406698"/>
              <a:gd name="connsiteY6" fmla="*/ 11506 h 4313462"/>
              <a:gd name="connsiteX7" fmla="*/ 51920 w 6406698"/>
              <a:gd name="connsiteY7" fmla="*/ 0 h 4313462"/>
              <a:gd name="connsiteX0" fmla="*/ 0 w 6406698"/>
              <a:gd name="connsiteY0" fmla="*/ 947205 h 4313462"/>
              <a:gd name="connsiteX1" fmla="*/ 3158356 w 6406698"/>
              <a:gd name="connsiteY1" fmla="*/ 951951 h 4313462"/>
              <a:gd name="connsiteX2" fmla="*/ 3134649 w 6406698"/>
              <a:gd name="connsiteY2" fmla="*/ 4298233 h 4313462"/>
              <a:gd name="connsiteX3" fmla="*/ 6385849 w 6406698"/>
              <a:gd name="connsiteY3" fmla="*/ 4313462 h 4313462"/>
              <a:gd name="connsiteX4" fmla="*/ 6406698 w 6406698"/>
              <a:gd name="connsiteY4" fmla="*/ 2186864 h 4313462"/>
              <a:gd name="connsiteX5" fmla="*/ 3456316 w 6406698"/>
              <a:gd name="connsiteY5" fmla="*/ 2187783 h 4313462"/>
              <a:gd name="connsiteX6" fmla="*/ 3439384 w 6406698"/>
              <a:gd name="connsiteY6" fmla="*/ 11506 h 4313462"/>
              <a:gd name="connsiteX7" fmla="*/ 51920 w 6406698"/>
              <a:gd name="connsiteY7" fmla="*/ 0 h 4313462"/>
              <a:gd name="connsiteX0" fmla="*/ 0 w 6406698"/>
              <a:gd name="connsiteY0" fmla="*/ 947205 h 4313462"/>
              <a:gd name="connsiteX1" fmla="*/ 3143116 w 6406698"/>
              <a:gd name="connsiteY1" fmla="*/ 965648 h 4313462"/>
              <a:gd name="connsiteX2" fmla="*/ 3134649 w 6406698"/>
              <a:gd name="connsiteY2" fmla="*/ 4298233 h 4313462"/>
              <a:gd name="connsiteX3" fmla="*/ 6385849 w 6406698"/>
              <a:gd name="connsiteY3" fmla="*/ 4313462 h 4313462"/>
              <a:gd name="connsiteX4" fmla="*/ 6406698 w 6406698"/>
              <a:gd name="connsiteY4" fmla="*/ 2186864 h 4313462"/>
              <a:gd name="connsiteX5" fmla="*/ 3456316 w 6406698"/>
              <a:gd name="connsiteY5" fmla="*/ 2187783 h 4313462"/>
              <a:gd name="connsiteX6" fmla="*/ 3439384 w 6406698"/>
              <a:gd name="connsiteY6" fmla="*/ 11506 h 4313462"/>
              <a:gd name="connsiteX7" fmla="*/ 51920 w 6406698"/>
              <a:gd name="connsiteY7" fmla="*/ 0 h 4313462"/>
              <a:gd name="connsiteX0" fmla="*/ 0 w 6406698"/>
              <a:gd name="connsiteY0" fmla="*/ 947205 h 4313462"/>
              <a:gd name="connsiteX1" fmla="*/ 3143116 w 6406698"/>
              <a:gd name="connsiteY1" fmla="*/ 938255 h 4313462"/>
              <a:gd name="connsiteX2" fmla="*/ 3134649 w 6406698"/>
              <a:gd name="connsiteY2" fmla="*/ 4298233 h 4313462"/>
              <a:gd name="connsiteX3" fmla="*/ 6385849 w 6406698"/>
              <a:gd name="connsiteY3" fmla="*/ 4313462 h 4313462"/>
              <a:gd name="connsiteX4" fmla="*/ 6406698 w 6406698"/>
              <a:gd name="connsiteY4" fmla="*/ 2186864 h 4313462"/>
              <a:gd name="connsiteX5" fmla="*/ 3456316 w 6406698"/>
              <a:gd name="connsiteY5" fmla="*/ 2187783 h 4313462"/>
              <a:gd name="connsiteX6" fmla="*/ 3439384 w 6406698"/>
              <a:gd name="connsiteY6" fmla="*/ 11506 h 4313462"/>
              <a:gd name="connsiteX7" fmla="*/ 51920 w 6406698"/>
              <a:gd name="connsiteY7" fmla="*/ 0 h 4313462"/>
              <a:gd name="connsiteX0" fmla="*/ 0 w 6406698"/>
              <a:gd name="connsiteY0" fmla="*/ 947205 h 4313462"/>
              <a:gd name="connsiteX1" fmla="*/ 3143116 w 6406698"/>
              <a:gd name="connsiteY1" fmla="*/ 938255 h 4313462"/>
              <a:gd name="connsiteX2" fmla="*/ 3134649 w 6406698"/>
              <a:gd name="connsiteY2" fmla="*/ 4298233 h 4313462"/>
              <a:gd name="connsiteX3" fmla="*/ 6385849 w 6406698"/>
              <a:gd name="connsiteY3" fmla="*/ 4313462 h 4313462"/>
              <a:gd name="connsiteX4" fmla="*/ 6406698 w 6406698"/>
              <a:gd name="connsiteY4" fmla="*/ 2186864 h 4313462"/>
              <a:gd name="connsiteX5" fmla="*/ 3456316 w 6406698"/>
              <a:gd name="connsiteY5" fmla="*/ 2187783 h 4313462"/>
              <a:gd name="connsiteX6" fmla="*/ 3485104 w 6406698"/>
              <a:gd name="connsiteY6" fmla="*/ 18354 h 4313462"/>
              <a:gd name="connsiteX7" fmla="*/ 51920 w 6406698"/>
              <a:gd name="connsiteY7" fmla="*/ 0 h 4313462"/>
              <a:gd name="connsiteX0" fmla="*/ 0 w 6406698"/>
              <a:gd name="connsiteY0" fmla="*/ 947205 h 4313462"/>
              <a:gd name="connsiteX1" fmla="*/ 3143116 w 6406698"/>
              <a:gd name="connsiteY1" fmla="*/ 938255 h 4313462"/>
              <a:gd name="connsiteX2" fmla="*/ 3134649 w 6406698"/>
              <a:gd name="connsiteY2" fmla="*/ 4298233 h 4313462"/>
              <a:gd name="connsiteX3" fmla="*/ 6385849 w 6406698"/>
              <a:gd name="connsiteY3" fmla="*/ 4313462 h 4313462"/>
              <a:gd name="connsiteX4" fmla="*/ 6406698 w 6406698"/>
              <a:gd name="connsiteY4" fmla="*/ 2186864 h 4313462"/>
              <a:gd name="connsiteX5" fmla="*/ 3456316 w 6406698"/>
              <a:gd name="connsiteY5" fmla="*/ 2187783 h 4313462"/>
              <a:gd name="connsiteX6" fmla="*/ 3447004 w 6406698"/>
              <a:gd name="connsiteY6" fmla="*/ 25203 h 4313462"/>
              <a:gd name="connsiteX7" fmla="*/ 51920 w 6406698"/>
              <a:gd name="connsiteY7" fmla="*/ 0 h 4313462"/>
              <a:gd name="connsiteX0" fmla="*/ 0 w 6406698"/>
              <a:gd name="connsiteY0" fmla="*/ 956245 h 4322502"/>
              <a:gd name="connsiteX1" fmla="*/ 3143116 w 6406698"/>
              <a:gd name="connsiteY1" fmla="*/ 947295 h 4322502"/>
              <a:gd name="connsiteX2" fmla="*/ 3134649 w 6406698"/>
              <a:gd name="connsiteY2" fmla="*/ 4307273 h 4322502"/>
              <a:gd name="connsiteX3" fmla="*/ 6385849 w 6406698"/>
              <a:gd name="connsiteY3" fmla="*/ 4322502 h 4322502"/>
              <a:gd name="connsiteX4" fmla="*/ 6406698 w 6406698"/>
              <a:gd name="connsiteY4" fmla="*/ 2195904 h 4322502"/>
              <a:gd name="connsiteX5" fmla="*/ 3456316 w 6406698"/>
              <a:gd name="connsiteY5" fmla="*/ 2196823 h 4322502"/>
              <a:gd name="connsiteX6" fmla="*/ 3447004 w 6406698"/>
              <a:gd name="connsiteY6" fmla="*/ 0 h 4322502"/>
              <a:gd name="connsiteX7" fmla="*/ 51920 w 6406698"/>
              <a:gd name="connsiteY7" fmla="*/ 9040 h 4322502"/>
              <a:gd name="connsiteX0" fmla="*/ 0 w 6406698"/>
              <a:gd name="connsiteY0" fmla="*/ 956245 h 4322502"/>
              <a:gd name="connsiteX1" fmla="*/ 3143116 w 6406698"/>
              <a:gd name="connsiteY1" fmla="*/ 947295 h 4322502"/>
              <a:gd name="connsiteX2" fmla="*/ 3134649 w 6406698"/>
              <a:gd name="connsiteY2" fmla="*/ 4307273 h 4322502"/>
              <a:gd name="connsiteX3" fmla="*/ 6385849 w 6406698"/>
              <a:gd name="connsiteY3" fmla="*/ 4322502 h 4322502"/>
              <a:gd name="connsiteX4" fmla="*/ 6406698 w 6406698"/>
              <a:gd name="connsiteY4" fmla="*/ 2195904 h 4322502"/>
              <a:gd name="connsiteX5" fmla="*/ 3456316 w 6406698"/>
              <a:gd name="connsiteY5" fmla="*/ 2196823 h 4322502"/>
              <a:gd name="connsiteX6" fmla="*/ 3469864 w 6406698"/>
              <a:gd name="connsiteY6" fmla="*/ 0 h 4322502"/>
              <a:gd name="connsiteX7" fmla="*/ 51920 w 6406698"/>
              <a:gd name="connsiteY7" fmla="*/ 9040 h 4322502"/>
              <a:gd name="connsiteX0" fmla="*/ 0 w 6406698"/>
              <a:gd name="connsiteY0" fmla="*/ 963093 h 4329350"/>
              <a:gd name="connsiteX1" fmla="*/ 3143116 w 6406698"/>
              <a:gd name="connsiteY1" fmla="*/ 954143 h 4329350"/>
              <a:gd name="connsiteX2" fmla="*/ 3134649 w 6406698"/>
              <a:gd name="connsiteY2" fmla="*/ 4314121 h 4329350"/>
              <a:gd name="connsiteX3" fmla="*/ 6385849 w 6406698"/>
              <a:gd name="connsiteY3" fmla="*/ 4329350 h 4329350"/>
              <a:gd name="connsiteX4" fmla="*/ 6406698 w 6406698"/>
              <a:gd name="connsiteY4" fmla="*/ 2202752 h 4329350"/>
              <a:gd name="connsiteX5" fmla="*/ 3456316 w 6406698"/>
              <a:gd name="connsiteY5" fmla="*/ 2203671 h 4329350"/>
              <a:gd name="connsiteX6" fmla="*/ 3439384 w 6406698"/>
              <a:gd name="connsiteY6" fmla="*/ 0 h 4329350"/>
              <a:gd name="connsiteX7" fmla="*/ 51920 w 6406698"/>
              <a:gd name="connsiteY7" fmla="*/ 15888 h 4329350"/>
              <a:gd name="connsiteX0" fmla="*/ 0 w 6406698"/>
              <a:gd name="connsiteY0" fmla="*/ 969941 h 4336198"/>
              <a:gd name="connsiteX1" fmla="*/ 3143116 w 6406698"/>
              <a:gd name="connsiteY1" fmla="*/ 960991 h 4336198"/>
              <a:gd name="connsiteX2" fmla="*/ 3134649 w 6406698"/>
              <a:gd name="connsiteY2" fmla="*/ 4320969 h 4336198"/>
              <a:gd name="connsiteX3" fmla="*/ 6385849 w 6406698"/>
              <a:gd name="connsiteY3" fmla="*/ 4336198 h 4336198"/>
              <a:gd name="connsiteX4" fmla="*/ 6406698 w 6406698"/>
              <a:gd name="connsiteY4" fmla="*/ 2209600 h 4336198"/>
              <a:gd name="connsiteX5" fmla="*/ 3456316 w 6406698"/>
              <a:gd name="connsiteY5" fmla="*/ 2210519 h 4336198"/>
              <a:gd name="connsiteX6" fmla="*/ 3477484 w 6406698"/>
              <a:gd name="connsiteY6" fmla="*/ 0 h 4336198"/>
              <a:gd name="connsiteX7" fmla="*/ 51920 w 6406698"/>
              <a:gd name="connsiteY7" fmla="*/ 22736 h 4336198"/>
              <a:gd name="connsiteX0" fmla="*/ 0 w 6406698"/>
              <a:gd name="connsiteY0" fmla="*/ 947205 h 4313462"/>
              <a:gd name="connsiteX1" fmla="*/ 3143116 w 6406698"/>
              <a:gd name="connsiteY1" fmla="*/ 938255 h 4313462"/>
              <a:gd name="connsiteX2" fmla="*/ 3134649 w 6406698"/>
              <a:gd name="connsiteY2" fmla="*/ 4298233 h 4313462"/>
              <a:gd name="connsiteX3" fmla="*/ 6385849 w 6406698"/>
              <a:gd name="connsiteY3" fmla="*/ 4313462 h 4313462"/>
              <a:gd name="connsiteX4" fmla="*/ 6406698 w 6406698"/>
              <a:gd name="connsiteY4" fmla="*/ 2186864 h 4313462"/>
              <a:gd name="connsiteX5" fmla="*/ 3456316 w 6406698"/>
              <a:gd name="connsiteY5" fmla="*/ 2187783 h 4313462"/>
              <a:gd name="connsiteX6" fmla="*/ 3454624 w 6406698"/>
              <a:gd name="connsiteY6" fmla="*/ 11506 h 4313462"/>
              <a:gd name="connsiteX7" fmla="*/ 51920 w 6406698"/>
              <a:gd name="connsiteY7" fmla="*/ 0 h 4313462"/>
              <a:gd name="connsiteX0" fmla="*/ 0 w 6374948"/>
              <a:gd name="connsiteY0" fmla="*/ 952912 h 4313462"/>
              <a:gd name="connsiteX1" fmla="*/ 3111366 w 6374948"/>
              <a:gd name="connsiteY1" fmla="*/ 938255 h 4313462"/>
              <a:gd name="connsiteX2" fmla="*/ 3102899 w 6374948"/>
              <a:gd name="connsiteY2" fmla="*/ 4298233 h 4313462"/>
              <a:gd name="connsiteX3" fmla="*/ 6354099 w 6374948"/>
              <a:gd name="connsiteY3" fmla="*/ 4313462 h 4313462"/>
              <a:gd name="connsiteX4" fmla="*/ 6374948 w 6374948"/>
              <a:gd name="connsiteY4" fmla="*/ 2186864 h 4313462"/>
              <a:gd name="connsiteX5" fmla="*/ 3424566 w 6374948"/>
              <a:gd name="connsiteY5" fmla="*/ 2187783 h 4313462"/>
              <a:gd name="connsiteX6" fmla="*/ 3422874 w 6374948"/>
              <a:gd name="connsiteY6" fmla="*/ 11506 h 4313462"/>
              <a:gd name="connsiteX7" fmla="*/ 20170 w 6374948"/>
              <a:gd name="connsiteY7" fmla="*/ 0 h 4313462"/>
              <a:gd name="connsiteX0" fmla="*/ 0 w 6362248"/>
              <a:gd name="connsiteY0" fmla="*/ 947205 h 4313462"/>
              <a:gd name="connsiteX1" fmla="*/ 3098666 w 6362248"/>
              <a:gd name="connsiteY1" fmla="*/ 938255 h 4313462"/>
              <a:gd name="connsiteX2" fmla="*/ 3090199 w 6362248"/>
              <a:gd name="connsiteY2" fmla="*/ 4298233 h 4313462"/>
              <a:gd name="connsiteX3" fmla="*/ 6341399 w 6362248"/>
              <a:gd name="connsiteY3" fmla="*/ 4313462 h 4313462"/>
              <a:gd name="connsiteX4" fmla="*/ 6362248 w 6362248"/>
              <a:gd name="connsiteY4" fmla="*/ 2186864 h 4313462"/>
              <a:gd name="connsiteX5" fmla="*/ 3411866 w 6362248"/>
              <a:gd name="connsiteY5" fmla="*/ 2187783 h 4313462"/>
              <a:gd name="connsiteX6" fmla="*/ 3410174 w 6362248"/>
              <a:gd name="connsiteY6" fmla="*/ 11506 h 4313462"/>
              <a:gd name="connsiteX7" fmla="*/ 7470 w 6362248"/>
              <a:gd name="connsiteY7" fmla="*/ 0 h 4313462"/>
              <a:gd name="connsiteX0" fmla="*/ 0 w 6362248"/>
              <a:gd name="connsiteY0" fmla="*/ 958527 h 4324784"/>
              <a:gd name="connsiteX1" fmla="*/ 3098666 w 6362248"/>
              <a:gd name="connsiteY1" fmla="*/ 949577 h 4324784"/>
              <a:gd name="connsiteX2" fmla="*/ 3090199 w 6362248"/>
              <a:gd name="connsiteY2" fmla="*/ 4309555 h 4324784"/>
              <a:gd name="connsiteX3" fmla="*/ 6341399 w 6362248"/>
              <a:gd name="connsiteY3" fmla="*/ 4324784 h 4324784"/>
              <a:gd name="connsiteX4" fmla="*/ 6362248 w 6362248"/>
              <a:gd name="connsiteY4" fmla="*/ 2198186 h 4324784"/>
              <a:gd name="connsiteX5" fmla="*/ 3411866 w 6362248"/>
              <a:gd name="connsiteY5" fmla="*/ 2199105 h 4324784"/>
              <a:gd name="connsiteX6" fmla="*/ 4570107 w 6362248"/>
              <a:gd name="connsiteY6" fmla="*/ 0 h 4324784"/>
              <a:gd name="connsiteX7" fmla="*/ 7470 w 6362248"/>
              <a:gd name="connsiteY7" fmla="*/ 11322 h 4324784"/>
              <a:gd name="connsiteX0" fmla="*/ 0 w 6362248"/>
              <a:gd name="connsiteY0" fmla="*/ 1871650 h 5237907"/>
              <a:gd name="connsiteX1" fmla="*/ 3098666 w 6362248"/>
              <a:gd name="connsiteY1" fmla="*/ 1862700 h 5237907"/>
              <a:gd name="connsiteX2" fmla="*/ 3090199 w 6362248"/>
              <a:gd name="connsiteY2" fmla="*/ 5222678 h 5237907"/>
              <a:gd name="connsiteX3" fmla="*/ 6341399 w 6362248"/>
              <a:gd name="connsiteY3" fmla="*/ 5237907 h 5237907"/>
              <a:gd name="connsiteX4" fmla="*/ 6362248 w 6362248"/>
              <a:gd name="connsiteY4" fmla="*/ 3111309 h 5237907"/>
              <a:gd name="connsiteX5" fmla="*/ 4563332 w 6362248"/>
              <a:gd name="connsiteY5" fmla="*/ 0 h 5237907"/>
              <a:gd name="connsiteX6" fmla="*/ 4570107 w 6362248"/>
              <a:gd name="connsiteY6" fmla="*/ 913123 h 5237907"/>
              <a:gd name="connsiteX7" fmla="*/ 7470 w 6362248"/>
              <a:gd name="connsiteY7" fmla="*/ 924445 h 5237907"/>
              <a:gd name="connsiteX0" fmla="*/ 0 w 9096981"/>
              <a:gd name="connsiteY0" fmla="*/ 1880177 h 5246434"/>
              <a:gd name="connsiteX1" fmla="*/ 3098666 w 9096981"/>
              <a:gd name="connsiteY1" fmla="*/ 1871227 h 5246434"/>
              <a:gd name="connsiteX2" fmla="*/ 3090199 w 9096981"/>
              <a:gd name="connsiteY2" fmla="*/ 5231205 h 5246434"/>
              <a:gd name="connsiteX3" fmla="*/ 6341399 w 9096981"/>
              <a:gd name="connsiteY3" fmla="*/ 5246434 h 5246434"/>
              <a:gd name="connsiteX4" fmla="*/ 9096981 w 9096981"/>
              <a:gd name="connsiteY4" fmla="*/ 0 h 5246434"/>
              <a:gd name="connsiteX5" fmla="*/ 4563332 w 9096981"/>
              <a:gd name="connsiteY5" fmla="*/ 8527 h 5246434"/>
              <a:gd name="connsiteX6" fmla="*/ 4570107 w 9096981"/>
              <a:gd name="connsiteY6" fmla="*/ 921650 h 5246434"/>
              <a:gd name="connsiteX7" fmla="*/ 7470 w 9096981"/>
              <a:gd name="connsiteY7" fmla="*/ 932972 h 5246434"/>
              <a:gd name="connsiteX0" fmla="*/ 0 w 9110533"/>
              <a:gd name="connsiteY0" fmla="*/ 1880177 h 5231205"/>
              <a:gd name="connsiteX1" fmla="*/ 3098666 w 9110533"/>
              <a:gd name="connsiteY1" fmla="*/ 1871227 h 5231205"/>
              <a:gd name="connsiteX2" fmla="*/ 3090199 w 9110533"/>
              <a:gd name="connsiteY2" fmla="*/ 5231205 h 5231205"/>
              <a:gd name="connsiteX3" fmla="*/ 9109999 w 9110533"/>
              <a:gd name="connsiteY3" fmla="*/ 5208388 h 5231205"/>
              <a:gd name="connsiteX4" fmla="*/ 9096981 w 9110533"/>
              <a:gd name="connsiteY4" fmla="*/ 0 h 5231205"/>
              <a:gd name="connsiteX5" fmla="*/ 4563332 w 9110533"/>
              <a:gd name="connsiteY5" fmla="*/ 8527 h 5231205"/>
              <a:gd name="connsiteX6" fmla="*/ 4570107 w 9110533"/>
              <a:gd name="connsiteY6" fmla="*/ 921650 h 5231205"/>
              <a:gd name="connsiteX7" fmla="*/ 7470 w 9110533"/>
              <a:gd name="connsiteY7" fmla="*/ 932972 h 5231205"/>
              <a:gd name="connsiteX0" fmla="*/ 0 w 9110533"/>
              <a:gd name="connsiteY0" fmla="*/ 1880177 h 5231205"/>
              <a:gd name="connsiteX1" fmla="*/ 4563399 w 9110533"/>
              <a:gd name="connsiteY1" fmla="*/ 1863618 h 5231205"/>
              <a:gd name="connsiteX2" fmla="*/ 3090199 w 9110533"/>
              <a:gd name="connsiteY2" fmla="*/ 5231205 h 5231205"/>
              <a:gd name="connsiteX3" fmla="*/ 9109999 w 9110533"/>
              <a:gd name="connsiteY3" fmla="*/ 5208388 h 5231205"/>
              <a:gd name="connsiteX4" fmla="*/ 9096981 w 9110533"/>
              <a:gd name="connsiteY4" fmla="*/ 0 h 5231205"/>
              <a:gd name="connsiteX5" fmla="*/ 4563332 w 9110533"/>
              <a:gd name="connsiteY5" fmla="*/ 8527 h 5231205"/>
              <a:gd name="connsiteX6" fmla="*/ 4570107 w 9110533"/>
              <a:gd name="connsiteY6" fmla="*/ 921650 h 5231205"/>
              <a:gd name="connsiteX7" fmla="*/ 7470 w 9110533"/>
              <a:gd name="connsiteY7" fmla="*/ 932972 h 5231205"/>
              <a:gd name="connsiteX0" fmla="*/ 0 w 9110533"/>
              <a:gd name="connsiteY0" fmla="*/ 1880177 h 5208388"/>
              <a:gd name="connsiteX1" fmla="*/ 4563399 w 9110533"/>
              <a:gd name="connsiteY1" fmla="*/ 1863618 h 5208388"/>
              <a:gd name="connsiteX2" fmla="*/ 4546466 w 9110533"/>
              <a:gd name="connsiteY2" fmla="*/ 5208377 h 5208388"/>
              <a:gd name="connsiteX3" fmla="*/ 9109999 w 9110533"/>
              <a:gd name="connsiteY3" fmla="*/ 5208388 h 5208388"/>
              <a:gd name="connsiteX4" fmla="*/ 9096981 w 9110533"/>
              <a:gd name="connsiteY4" fmla="*/ 0 h 5208388"/>
              <a:gd name="connsiteX5" fmla="*/ 4563332 w 9110533"/>
              <a:gd name="connsiteY5" fmla="*/ 8527 h 5208388"/>
              <a:gd name="connsiteX6" fmla="*/ 4570107 w 9110533"/>
              <a:gd name="connsiteY6" fmla="*/ 921650 h 5208388"/>
              <a:gd name="connsiteX7" fmla="*/ 7470 w 9110533"/>
              <a:gd name="connsiteY7" fmla="*/ 932972 h 5208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10533" h="5208388">
                <a:moveTo>
                  <a:pt x="0" y="1880177"/>
                </a:moveTo>
                <a:cubicBezTo>
                  <a:pt x="121920" y="1875097"/>
                  <a:pt x="4441479" y="1868698"/>
                  <a:pt x="4563399" y="1863618"/>
                </a:cubicBezTo>
                <a:cubicBezTo>
                  <a:pt x="4569043" y="3168899"/>
                  <a:pt x="4540822" y="3903096"/>
                  <a:pt x="4546466" y="5208377"/>
                </a:cubicBezTo>
                <a:lnTo>
                  <a:pt x="9109999" y="5208388"/>
                </a:lnTo>
                <a:cubicBezTo>
                  <a:pt x="9114126" y="4329580"/>
                  <a:pt x="9092854" y="878808"/>
                  <a:pt x="9096981" y="0"/>
                </a:cubicBezTo>
                <a:lnTo>
                  <a:pt x="4563332" y="8527"/>
                </a:lnTo>
                <a:cubicBezTo>
                  <a:pt x="4565590" y="312901"/>
                  <a:pt x="4567849" y="617276"/>
                  <a:pt x="4570107" y="921650"/>
                </a:cubicBezTo>
                <a:lnTo>
                  <a:pt x="7470" y="932972"/>
                </a:lnTo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224612F2-D39B-31CF-936C-D5C0143B5327}"/>
              </a:ext>
            </a:extLst>
          </p:cNvPr>
          <p:cNvSpPr/>
          <p:nvPr/>
        </p:nvSpPr>
        <p:spPr>
          <a:xfrm>
            <a:off x="1495142" y="-664747"/>
            <a:ext cx="9576714" cy="6791697"/>
          </a:xfrm>
          <a:custGeom>
            <a:avLst/>
            <a:gdLst>
              <a:gd name="connsiteX0" fmla="*/ 251460 w 4267200"/>
              <a:gd name="connsiteY0" fmla="*/ 4701540 h 4701540"/>
              <a:gd name="connsiteX1" fmla="*/ 243840 w 4267200"/>
              <a:gd name="connsiteY1" fmla="*/ 4221480 h 4701540"/>
              <a:gd name="connsiteX2" fmla="*/ 4267200 w 4267200"/>
              <a:gd name="connsiteY2" fmla="*/ 4198620 h 4701540"/>
              <a:gd name="connsiteX3" fmla="*/ 4213860 w 4267200"/>
              <a:gd name="connsiteY3" fmla="*/ 1577340 h 4701540"/>
              <a:gd name="connsiteX4" fmla="*/ 1150620 w 4267200"/>
              <a:gd name="connsiteY4" fmla="*/ 1592580 h 4701540"/>
              <a:gd name="connsiteX5" fmla="*/ 1158240 w 4267200"/>
              <a:gd name="connsiteY5" fmla="*/ 0 h 4701540"/>
              <a:gd name="connsiteX6" fmla="*/ 0 w 4267200"/>
              <a:gd name="connsiteY6" fmla="*/ 30480 h 4701540"/>
              <a:gd name="connsiteX0" fmla="*/ 251460 w 4267200"/>
              <a:gd name="connsiteY0" fmla="*/ 4701540 h 4701540"/>
              <a:gd name="connsiteX1" fmla="*/ 243840 w 4267200"/>
              <a:gd name="connsiteY1" fmla="*/ 4221480 h 4701540"/>
              <a:gd name="connsiteX2" fmla="*/ 4267200 w 4267200"/>
              <a:gd name="connsiteY2" fmla="*/ 4198620 h 4701540"/>
              <a:gd name="connsiteX3" fmla="*/ 4251960 w 4267200"/>
              <a:gd name="connsiteY3" fmla="*/ 1280160 h 4701540"/>
              <a:gd name="connsiteX4" fmla="*/ 1150620 w 4267200"/>
              <a:gd name="connsiteY4" fmla="*/ 1592580 h 4701540"/>
              <a:gd name="connsiteX5" fmla="*/ 1158240 w 4267200"/>
              <a:gd name="connsiteY5" fmla="*/ 0 h 4701540"/>
              <a:gd name="connsiteX6" fmla="*/ 0 w 4267200"/>
              <a:gd name="connsiteY6" fmla="*/ 30480 h 4701540"/>
              <a:gd name="connsiteX0" fmla="*/ 251460 w 4267200"/>
              <a:gd name="connsiteY0" fmla="*/ 4701540 h 4701540"/>
              <a:gd name="connsiteX1" fmla="*/ 243840 w 4267200"/>
              <a:gd name="connsiteY1" fmla="*/ 4221480 h 4701540"/>
              <a:gd name="connsiteX2" fmla="*/ 4267200 w 4267200"/>
              <a:gd name="connsiteY2" fmla="*/ 4198620 h 4701540"/>
              <a:gd name="connsiteX3" fmla="*/ 4251960 w 4267200"/>
              <a:gd name="connsiteY3" fmla="*/ 1280160 h 4701540"/>
              <a:gd name="connsiteX4" fmla="*/ 1143000 w 4267200"/>
              <a:gd name="connsiteY4" fmla="*/ 1303020 h 4701540"/>
              <a:gd name="connsiteX5" fmla="*/ 1158240 w 4267200"/>
              <a:gd name="connsiteY5" fmla="*/ 0 h 4701540"/>
              <a:gd name="connsiteX6" fmla="*/ 0 w 4267200"/>
              <a:gd name="connsiteY6" fmla="*/ 30480 h 4701540"/>
              <a:gd name="connsiteX0" fmla="*/ 243840 w 4267200"/>
              <a:gd name="connsiteY0" fmla="*/ 4221480 h 4221480"/>
              <a:gd name="connsiteX1" fmla="*/ 4267200 w 4267200"/>
              <a:gd name="connsiteY1" fmla="*/ 4198620 h 4221480"/>
              <a:gd name="connsiteX2" fmla="*/ 4251960 w 4267200"/>
              <a:gd name="connsiteY2" fmla="*/ 1280160 h 4221480"/>
              <a:gd name="connsiteX3" fmla="*/ 1143000 w 4267200"/>
              <a:gd name="connsiteY3" fmla="*/ 1303020 h 4221480"/>
              <a:gd name="connsiteX4" fmla="*/ 1158240 w 4267200"/>
              <a:gd name="connsiteY4" fmla="*/ 0 h 4221480"/>
              <a:gd name="connsiteX5" fmla="*/ 0 w 4267200"/>
              <a:gd name="connsiteY5" fmla="*/ 30480 h 4221480"/>
              <a:gd name="connsiteX0" fmla="*/ 0 w 4533900"/>
              <a:gd name="connsiteY0" fmla="*/ 4221480 h 4221480"/>
              <a:gd name="connsiteX1" fmla="*/ 4533900 w 4533900"/>
              <a:gd name="connsiteY1" fmla="*/ 4198620 h 4221480"/>
              <a:gd name="connsiteX2" fmla="*/ 4518660 w 4533900"/>
              <a:gd name="connsiteY2" fmla="*/ 1280160 h 4221480"/>
              <a:gd name="connsiteX3" fmla="*/ 1409700 w 4533900"/>
              <a:gd name="connsiteY3" fmla="*/ 1303020 h 4221480"/>
              <a:gd name="connsiteX4" fmla="*/ 1424940 w 4533900"/>
              <a:gd name="connsiteY4" fmla="*/ 0 h 4221480"/>
              <a:gd name="connsiteX5" fmla="*/ 266700 w 4533900"/>
              <a:gd name="connsiteY5" fmla="*/ 30480 h 4221480"/>
              <a:gd name="connsiteX0" fmla="*/ 0 w 4533900"/>
              <a:gd name="connsiteY0" fmla="*/ 4221480 h 4221480"/>
              <a:gd name="connsiteX1" fmla="*/ 4533900 w 4533900"/>
              <a:gd name="connsiteY1" fmla="*/ 4198620 h 4221480"/>
              <a:gd name="connsiteX2" fmla="*/ 4518660 w 4533900"/>
              <a:gd name="connsiteY2" fmla="*/ 1280160 h 4221480"/>
              <a:gd name="connsiteX3" fmla="*/ 1402080 w 4533900"/>
              <a:gd name="connsiteY3" fmla="*/ 1104900 h 4221480"/>
              <a:gd name="connsiteX4" fmla="*/ 1424940 w 4533900"/>
              <a:gd name="connsiteY4" fmla="*/ 0 h 4221480"/>
              <a:gd name="connsiteX5" fmla="*/ 266700 w 4533900"/>
              <a:gd name="connsiteY5" fmla="*/ 30480 h 4221480"/>
              <a:gd name="connsiteX0" fmla="*/ 0 w 4533900"/>
              <a:gd name="connsiteY0" fmla="*/ 4221480 h 4221480"/>
              <a:gd name="connsiteX1" fmla="*/ 4533900 w 4533900"/>
              <a:gd name="connsiteY1" fmla="*/ 4198620 h 4221480"/>
              <a:gd name="connsiteX2" fmla="*/ 4526280 w 4533900"/>
              <a:gd name="connsiteY2" fmla="*/ 1074420 h 4221480"/>
              <a:gd name="connsiteX3" fmla="*/ 1402080 w 4533900"/>
              <a:gd name="connsiteY3" fmla="*/ 1104900 h 4221480"/>
              <a:gd name="connsiteX4" fmla="*/ 1424940 w 4533900"/>
              <a:gd name="connsiteY4" fmla="*/ 0 h 4221480"/>
              <a:gd name="connsiteX5" fmla="*/ 266700 w 4533900"/>
              <a:gd name="connsiteY5" fmla="*/ 30480 h 4221480"/>
              <a:gd name="connsiteX0" fmla="*/ 0 w 4533900"/>
              <a:gd name="connsiteY0" fmla="*/ 4191000 h 4191000"/>
              <a:gd name="connsiteX1" fmla="*/ 4533900 w 4533900"/>
              <a:gd name="connsiteY1" fmla="*/ 4168140 h 4191000"/>
              <a:gd name="connsiteX2" fmla="*/ 4526280 w 4533900"/>
              <a:gd name="connsiteY2" fmla="*/ 1043940 h 4191000"/>
              <a:gd name="connsiteX3" fmla="*/ 1402080 w 4533900"/>
              <a:gd name="connsiteY3" fmla="*/ 1074420 h 4191000"/>
              <a:gd name="connsiteX4" fmla="*/ 266700 w 4533900"/>
              <a:gd name="connsiteY4" fmla="*/ 0 h 4191000"/>
              <a:gd name="connsiteX0" fmla="*/ 0 w 4533900"/>
              <a:gd name="connsiteY0" fmla="*/ 4191000 h 4191000"/>
              <a:gd name="connsiteX1" fmla="*/ 4533900 w 4533900"/>
              <a:gd name="connsiteY1" fmla="*/ 4168140 h 4191000"/>
              <a:gd name="connsiteX2" fmla="*/ 4526280 w 4533900"/>
              <a:gd name="connsiteY2" fmla="*/ 1043940 h 4191000"/>
              <a:gd name="connsiteX3" fmla="*/ 266700 w 4533900"/>
              <a:gd name="connsiteY3" fmla="*/ 0 h 4191000"/>
              <a:gd name="connsiteX0" fmla="*/ 7620 w 4541520"/>
              <a:gd name="connsiteY0" fmla="*/ 3147060 h 3147060"/>
              <a:gd name="connsiteX1" fmla="*/ 4541520 w 4541520"/>
              <a:gd name="connsiteY1" fmla="*/ 3124200 h 3147060"/>
              <a:gd name="connsiteX2" fmla="*/ 4533900 w 4541520"/>
              <a:gd name="connsiteY2" fmla="*/ 0 h 3147060"/>
              <a:gd name="connsiteX3" fmla="*/ 0 w 4541520"/>
              <a:gd name="connsiteY3" fmla="*/ 0 h 3147060"/>
              <a:gd name="connsiteX0" fmla="*/ 83820 w 4617720"/>
              <a:gd name="connsiteY0" fmla="*/ 3147060 h 3147060"/>
              <a:gd name="connsiteX1" fmla="*/ 4617720 w 4617720"/>
              <a:gd name="connsiteY1" fmla="*/ 3124200 h 3147060"/>
              <a:gd name="connsiteX2" fmla="*/ 4610100 w 4617720"/>
              <a:gd name="connsiteY2" fmla="*/ 0 h 3147060"/>
              <a:gd name="connsiteX3" fmla="*/ 0 w 4617720"/>
              <a:gd name="connsiteY3" fmla="*/ 15240 h 3147060"/>
              <a:gd name="connsiteX0" fmla="*/ 15240 w 4617720"/>
              <a:gd name="connsiteY0" fmla="*/ 3147060 h 3147060"/>
              <a:gd name="connsiteX1" fmla="*/ 4617720 w 4617720"/>
              <a:gd name="connsiteY1" fmla="*/ 3124200 h 3147060"/>
              <a:gd name="connsiteX2" fmla="*/ 4610100 w 4617720"/>
              <a:gd name="connsiteY2" fmla="*/ 0 h 3147060"/>
              <a:gd name="connsiteX3" fmla="*/ 0 w 4617720"/>
              <a:gd name="connsiteY3" fmla="*/ 15240 h 3147060"/>
              <a:gd name="connsiteX0" fmla="*/ 2020503 w 6622983"/>
              <a:gd name="connsiteY0" fmla="*/ 3147060 h 3147060"/>
              <a:gd name="connsiteX1" fmla="*/ 6622983 w 6622983"/>
              <a:gd name="connsiteY1" fmla="*/ 3124200 h 3147060"/>
              <a:gd name="connsiteX2" fmla="*/ 6615363 w 6622983"/>
              <a:gd name="connsiteY2" fmla="*/ 0 h 3147060"/>
              <a:gd name="connsiteX3" fmla="*/ 0 w 6622983"/>
              <a:gd name="connsiteY3" fmla="*/ 22323 h 3147060"/>
              <a:gd name="connsiteX0" fmla="*/ 2024513 w 6626993"/>
              <a:gd name="connsiteY0" fmla="*/ 3147060 h 3147060"/>
              <a:gd name="connsiteX1" fmla="*/ 6626993 w 6626993"/>
              <a:gd name="connsiteY1" fmla="*/ 3124200 h 3147060"/>
              <a:gd name="connsiteX2" fmla="*/ 6619373 w 6626993"/>
              <a:gd name="connsiteY2" fmla="*/ 0 h 3147060"/>
              <a:gd name="connsiteX3" fmla="*/ 0 w 6626993"/>
              <a:gd name="connsiteY3" fmla="*/ 11699 h 3147060"/>
              <a:gd name="connsiteX0" fmla="*/ 2044566 w 6647046"/>
              <a:gd name="connsiteY0" fmla="*/ 3153068 h 3153068"/>
              <a:gd name="connsiteX1" fmla="*/ 6647046 w 6647046"/>
              <a:gd name="connsiteY1" fmla="*/ 3130208 h 3153068"/>
              <a:gd name="connsiteX2" fmla="*/ 6639426 w 6647046"/>
              <a:gd name="connsiteY2" fmla="*/ 6008 h 3153068"/>
              <a:gd name="connsiteX3" fmla="*/ 0 w 6647046"/>
              <a:gd name="connsiteY3" fmla="*/ 0 h 3153068"/>
              <a:gd name="connsiteX0" fmla="*/ 2032534 w 6635014"/>
              <a:gd name="connsiteY0" fmla="*/ 3147060 h 3147060"/>
              <a:gd name="connsiteX1" fmla="*/ 6635014 w 6635014"/>
              <a:gd name="connsiteY1" fmla="*/ 3124200 h 3147060"/>
              <a:gd name="connsiteX2" fmla="*/ 6627394 w 6635014"/>
              <a:gd name="connsiteY2" fmla="*/ 0 h 3147060"/>
              <a:gd name="connsiteX3" fmla="*/ 0 w 6635014"/>
              <a:gd name="connsiteY3" fmla="*/ 18782 h 3147060"/>
              <a:gd name="connsiteX0" fmla="*/ 2032534 w 6635014"/>
              <a:gd name="connsiteY0" fmla="*/ 3147060 h 3147060"/>
              <a:gd name="connsiteX1" fmla="*/ 6635014 w 6635014"/>
              <a:gd name="connsiteY1" fmla="*/ 3124200 h 3147060"/>
              <a:gd name="connsiteX2" fmla="*/ 6627394 w 6635014"/>
              <a:gd name="connsiteY2" fmla="*/ 0 h 3147060"/>
              <a:gd name="connsiteX3" fmla="*/ 0 w 6635014"/>
              <a:gd name="connsiteY3" fmla="*/ 8158 h 3147060"/>
              <a:gd name="connsiteX0" fmla="*/ 612808 w 6635014"/>
              <a:gd name="connsiteY0" fmla="*/ 3157685 h 3157685"/>
              <a:gd name="connsiteX1" fmla="*/ 6635014 w 6635014"/>
              <a:gd name="connsiteY1" fmla="*/ 3124200 h 3157685"/>
              <a:gd name="connsiteX2" fmla="*/ 6627394 w 6635014"/>
              <a:gd name="connsiteY2" fmla="*/ 0 h 3157685"/>
              <a:gd name="connsiteX3" fmla="*/ 0 w 6635014"/>
              <a:gd name="connsiteY3" fmla="*/ 8158 h 3157685"/>
              <a:gd name="connsiteX0" fmla="*/ 612808 w 6635014"/>
              <a:gd name="connsiteY0" fmla="*/ 3157685 h 3157685"/>
              <a:gd name="connsiteX1" fmla="*/ 612608 w 6635014"/>
              <a:gd name="connsiteY1" fmla="*/ 3151684 h 3157685"/>
              <a:gd name="connsiteX2" fmla="*/ 6635014 w 6635014"/>
              <a:gd name="connsiteY2" fmla="*/ 3124200 h 3157685"/>
              <a:gd name="connsiteX3" fmla="*/ 6627394 w 6635014"/>
              <a:gd name="connsiteY3" fmla="*/ 0 h 3157685"/>
              <a:gd name="connsiteX4" fmla="*/ 0 w 6635014"/>
              <a:gd name="connsiteY4" fmla="*/ 8158 h 3157685"/>
              <a:gd name="connsiteX0" fmla="*/ 612808 w 6635014"/>
              <a:gd name="connsiteY0" fmla="*/ 3157685 h 3157685"/>
              <a:gd name="connsiteX1" fmla="*/ 760997 w 6635014"/>
              <a:gd name="connsiteY1" fmla="*/ 2701916 h 3157685"/>
              <a:gd name="connsiteX2" fmla="*/ 6635014 w 6635014"/>
              <a:gd name="connsiteY2" fmla="*/ 3124200 h 3157685"/>
              <a:gd name="connsiteX3" fmla="*/ 6627394 w 6635014"/>
              <a:gd name="connsiteY3" fmla="*/ 0 h 3157685"/>
              <a:gd name="connsiteX4" fmla="*/ 0 w 6635014"/>
              <a:gd name="connsiteY4" fmla="*/ 8158 h 3157685"/>
              <a:gd name="connsiteX0" fmla="*/ 612808 w 6635014"/>
              <a:gd name="connsiteY0" fmla="*/ 3157685 h 3157685"/>
              <a:gd name="connsiteX1" fmla="*/ 789071 w 6635014"/>
              <a:gd name="connsiteY1" fmla="*/ 2712540 h 3157685"/>
              <a:gd name="connsiteX2" fmla="*/ 6635014 w 6635014"/>
              <a:gd name="connsiteY2" fmla="*/ 3124200 h 3157685"/>
              <a:gd name="connsiteX3" fmla="*/ 6627394 w 6635014"/>
              <a:gd name="connsiteY3" fmla="*/ 0 h 3157685"/>
              <a:gd name="connsiteX4" fmla="*/ 0 w 6635014"/>
              <a:gd name="connsiteY4" fmla="*/ 8158 h 3157685"/>
              <a:gd name="connsiteX0" fmla="*/ 612808 w 6635014"/>
              <a:gd name="connsiteY0" fmla="*/ 3157685 h 3157685"/>
              <a:gd name="connsiteX1" fmla="*/ 789071 w 6635014"/>
              <a:gd name="connsiteY1" fmla="*/ 2712540 h 3157685"/>
              <a:gd name="connsiteX2" fmla="*/ 781050 w 6635014"/>
              <a:gd name="connsiteY2" fmla="*/ 2719622 h 3157685"/>
              <a:gd name="connsiteX3" fmla="*/ 6635014 w 6635014"/>
              <a:gd name="connsiteY3" fmla="*/ 3124200 h 3157685"/>
              <a:gd name="connsiteX4" fmla="*/ 6627394 w 6635014"/>
              <a:gd name="connsiteY4" fmla="*/ 0 h 3157685"/>
              <a:gd name="connsiteX5" fmla="*/ 0 w 6635014"/>
              <a:gd name="connsiteY5" fmla="*/ 8158 h 3157685"/>
              <a:gd name="connsiteX0" fmla="*/ 612808 w 6635014"/>
              <a:gd name="connsiteY0" fmla="*/ 3157685 h 3157685"/>
              <a:gd name="connsiteX1" fmla="*/ 789071 w 6635014"/>
              <a:gd name="connsiteY1" fmla="*/ 2712540 h 3157685"/>
              <a:gd name="connsiteX2" fmla="*/ 2830429 w 6635014"/>
              <a:gd name="connsiteY2" fmla="*/ 3137518 h 3157685"/>
              <a:gd name="connsiteX3" fmla="*/ 6635014 w 6635014"/>
              <a:gd name="connsiteY3" fmla="*/ 3124200 h 3157685"/>
              <a:gd name="connsiteX4" fmla="*/ 6627394 w 6635014"/>
              <a:gd name="connsiteY4" fmla="*/ 0 h 3157685"/>
              <a:gd name="connsiteX5" fmla="*/ 0 w 6635014"/>
              <a:gd name="connsiteY5" fmla="*/ 8158 h 3157685"/>
              <a:gd name="connsiteX0" fmla="*/ 612808 w 6635014"/>
              <a:gd name="connsiteY0" fmla="*/ 3157685 h 3157685"/>
              <a:gd name="connsiteX1" fmla="*/ 2814386 w 6635014"/>
              <a:gd name="connsiteY1" fmla="*/ 817845 h 3157685"/>
              <a:gd name="connsiteX2" fmla="*/ 2830429 w 6635014"/>
              <a:gd name="connsiteY2" fmla="*/ 3137518 h 3157685"/>
              <a:gd name="connsiteX3" fmla="*/ 6635014 w 6635014"/>
              <a:gd name="connsiteY3" fmla="*/ 3124200 h 3157685"/>
              <a:gd name="connsiteX4" fmla="*/ 6627394 w 6635014"/>
              <a:gd name="connsiteY4" fmla="*/ 0 h 3157685"/>
              <a:gd name="connsiteX5" fmla="*/ 0 w 6635014"/>
              <a:gd name="connsiteY5" fmla="*/ 8158 h 3157685"/>
              <a:gd name="connsiteX0" fmla="*/ 1483092 w 6635014"/>
              <a:gd name="connsiteY0" fmla="*/ 823845 h 3137518"/>
              <a:gd name="connsiteX1" fmla="*/ 2814386 w 6635014"/>
              <a:gd name="connsiteY1" fmla="*/ 817845 h 3137518"/>
              <a:gd name="connsiteX2" fmla="*/ 2830429 w 6635014"/>
              <a:gd name="connsiteY2" fmla="*/ 3137518 h 3137518"/>
              <a:gd name="connsiteX3" fmla="*/ 6635014 w 6635014"/>
              <a:gd name="connsiteY3" fmla="*/ 3124200 h 3137518"/>
              <a:gd name="connsiteX4" fmla="*/ 6627394 w 6635014"/>
              <a:gd name="connsiteY4" fmla="*/ 0 h 3137518"/>
              <a:gd name="connsiteX5" fmla="*/ 0 w 6635014"/>
              <a:gd name="connsiteY5" fmla="*/ 8158 h 3137518"/>
              <a:gd name="connsiteX0" fmla="*/ 1483092 w 6635014"/>
              <a:gd name="connsiteY0" fmla="*/ 945805 h 3259478"/>
              <a:gd name="connsiteX1" fmla="*/ 2814386 w 6635014"/>
              <a:gd name="connsiteY1" fmla="*/ 939805 h 3259478"/>
              <a:gd name="connsiteX2" fmla="*/ 2830429 w 6635014"/>
              <a:gd name="connsiteY2" fmla="*/ 3259478 h 3259478"/>
              <a:gd name="connsiteX3" fmla="*/ 6635014 w 6635014"/>
              <a:gd name="connsiteY3" fmla="*/ 3246160 h 3259478"/>
              <a:gd name="connsiteX4" fmla="*/ 6632157 w 6635014"/>
              <a:gd name="connsiteY4" fmla="*/ 0 h 3259478"/>
              <a:gd name="connsiteX5" fmla="*/ 0 w 6635014"/>
              <a:gd name="connsiteY5" fmla="*/ 130118 h 3259478"/>
              <a:gd name="connsiteX0" fmla="*/ 1473567 w 6625489"/>
              <a:gd name="connsiteY0" fmla="*/ 958675 h 3272348"/>
              <a:gd name="connsiteX1" fmla="*/ 2804861 w 6625489"/>
              <a:gd name="connsiteY1" fmla="*/ 952675 h 3272348"/>
              <a:gd name="connsiteX2" fmla="*/ 2820904 w 6625489"/>
              <a:gd name="connsiteY2" fmla="*/ 3272348 h 3272348"/>
              <a:gd name="connsiteX3" fmla="*/ 6625489 w 6625489"/>
              <a:gd name="connsiteY3" fmla="*/ 3259030 h 3272348"/>
              <a:gd name="connsiteX4" fmla="*/ 6622632 w 6625489"/>
              <a:gd name="connsiteY4" fmla="*/ 12870 h 3272348"/>
              <a:gd name="connsiteX5" fmla="*/ 0 w 6625489"/>
              <a:gd name="connsiteY5" fmla="*/ 0 h 3272348"/>
              <a:gd name="connsiteX0" fmla="*/ 1478330 w 6630252"/>
              <a:gd name="connsiteY0" fmla="*/ 945805 h 3259478"/>
              <a:gd name="connsiteX1" fmla="*/ 2809624 w 6630252"/>
              <a:gd name="connsiteY1" fmla="*/ 939805 h 3259478"/>
              <a:gd name="connsiteX2" fmla="*/ 2825667 w 6630252"/>
              <a:gd name="connsiteY2" fmla="*/ 3259478 h 3259478"/>
              <a:gd name="connsiteX3" fmla="*/ 6630252 w 6630252"/>
              <a:gd name="connsiteY3" fmla="*/ 3246160 h 3259478"/>
              <a:gd name="connsiteX4" fmla="*/ 6627395 w 6630252"/>
              <a:gd name="connsiteY4" fmla="*/ 0 h 3259478"/>
              <a:gd name="connsiteX5" fmla="*/ 0 w 6630252"/>
              <a:gd name="connsiteY5" fmla="*/ 8157 h 3259478"/>
              <a:gd name="connsiteX0" fmla="*/ 1492617 w 6644539"/>
              <a:gd name="connsiteY0" fmla="*/ 946059 h 3259732"/>
              <a:gd name="connsiteX1" fmla="*/ 2823911 w 6644539"/>
              <a:gd name="connsiteY1" fmla="*/ 940059 h 3259732"/>
              <a:gd name="connsiteX2" fmla="*/ 2839954 w 6644539"/>
              <a:gd name="connsiteY2" fmla="*/ 3259732 h 3259732"/>
              <a:gd name="connsiteX3" fmla="*/ 6644539 w 6644539"/>
              <a:gd name="connsiteY3" fmla="*/ 3246414 h 3259732"/>
              <a:gd name="connsiteX4" fmla="*/ 6641682 w 6644539"/>
              <a:gd name="connsiteY4" fmla="*/ 254 h 3259732"/>
              <a:gd name="connsiteX5" fmla="*/ 0 w 6644539"/>
              <a:gd name="connsiteY5" fmla="*/ 0 h 3259732"/>
              <a:gd name="connsiteX0" fmla="*/ 1492617 w 6644539"/>
              <a:gd name="connsiteY0" fmla="*/ 948921 h 3262594"/>
              <a:gd name="connsiteX1" fmla="*/ 2823911 w 6644539"/>
              <a:gd name="connsiteY1" fmla="*/ 942921 h 3262594"/>
              <a:gd name="connsiteX2" fmla="*/ 2839954 w 6644539"/>
              <a:gd name="connsiteY2" fmla="*/ 3262594 h 3262594"/>
              <a:gd name="connsiteX3" fmla="*/ 6644539 w 6644539"/>
              <a:gd name="connsiteY3" fmla="*/ 3249276 h 3262594"/>
              <a:gd name="connsiteX4" fmla="*/ 6641682 w 6644539"/>
              <a:gd name="connsiteY4" fmla="*/ 3116 h 3262594"/>
              <a:gd name="connsiteX5" fmla="*/ 0 w 6644539"/>
              <a:gd name="connsiteY5" fmla="*/ 2862 h 3262594"/>
              <a:gd name="connsiteX6" fmla="*/ 2196934 w 6644539"/>
              <a:gd name="connsiteY6" fmla="*/ 0 h 3262594"/>
              <a:gd name="connsiteX0" fmla="*/ 1492617 w 6644539"/>
              <a:gd name="connsiteY0" fmla="*/ 948921 h 3262594"/>
              <a:gd name="connsiteX1" fmla="*/ 2823911 w 6644539"/>
              <a:gd name="connsiteY1" fmla="*/ 942921 h 3262594"/>
              <a:gd name="connsiteX2" fmla="*/ 2839954 w 6644539"/>
              <a:gd name="connsiteY2" fmla="*/ 3262594 h 3262594"/>
              <a:gd name="connsiteX3" fmla="*/ 6644539 w 6644539"/>
              <a:gd name="connsiteY3" fmla="*/ 3249276 h 3262594"/>
              <a:gd name="connsiteX4" fmla="*/ 6641682 w 6644539"/>
              <a:gd name="connsiteY4" fmla="*/ 3116 h 3262594"/>
              <a:gd name="connsiteX5" fmla="*/ 0 w 6644539"/>
              <a:gd name="connsiteY5" fmla="*/ 2862 h 3262594"/>
              <a:gd name="connsiteX6" fmla="*/ 2196934 w 6644539"/>
              <a:gd name="connsiteY6" fmla="*/ 0 h 3262594"/>
              <a:gd name="connsiteX0" fmla="*/ 1492617 w 6644539"/>
              <a:gd name="connsiteY0" fmla="*/ 946059 h 3259732"/>
              <a:gd name="connsiteX1" fmla="*/ 2823911 w 6644539"/>
              <a:gd name="connsiteY1" fmla="*/ 940059 h 3259732"/>
              <a:gd name="connsiteX2" fmla="*/ 2839954 w 6644539"/>
              <a:gd name="connsiteY2" fmla="*/ 3259732 h 3259732"/>
              <a:gd name="connsiteX3" fmla="*/ 6644539 w 6644539"/>
              <a:gd name="connsiteY3" fmla="*/ 3246414 h 3259732"/>
              <a:gd name="connsiteX4" fmla="*/ 6641682 w 6644539"/>
              <a:gd name="connsiteY4" fmla="*/ 254 h 3259732"/>
              <a:gd name="connsiteX5" fmla="*/ 0 w 6644539"/>
              <a:gd name="connsiteY5" fmla="*/ 0 h 3259732"/>
              <a:gd name="connsiteX6" fmla="*/ 2012784 w 6644539"/>
              <a:gd name="connsiteY6" fmla="*/ 372831 h 3259732"/>
              <a:gd name="connsiteX0" fmla="*/ 1 w 5151923"/>
              <a:gd name="connsiteY0" fmla="*/ 945805 h 3259478"/>
              <a:gd name="connsiteX1" fmla="*/ 1331295 w 5151923"/>
              <a:gd name="connsiteY1" fmla="*/ 939805 h 3259478"/>
              <a:gd name="connsiteX2" fmla="*/ 1347338 w 5151923"/>
              <a:gd name="connsiteY2" fmla="*/ 3259478 h 3259478"/>
              <a:gd name="connsiteX3" fmla="*/ 5151923 w 5151923"/>
              <a:gd name="connsiteY3" fmla="*/ 3246160 h 3259478"/>
              <a:gd name="connsiteX4" fmla="*/ 5149066 w 5151923"/>
              <a:gd name="connsiteY4" fmla="*/ 0 h 3259478"/>
              <a:gd name="connsiteX5" fmla="*/ 94884 w 5151923"/>
              <a:gd name="connsiteY5" fmla="*/ 5353 h 3259478"/>
              <a:gd name="connsiteX6" fmla="*/ 520168 w 5151923"/>
              <a:gd name="connsiteY6" fmla="*/ 372577 h 3259478"/>
              <a:gd name="connsiteX0" fmla="*/ 1 w 5151923"/>
              <a:gd name="connsiteY0" fmla="*/ 945805 h 3259478"/>
              <a:gd name="connsiteX1" fmla="*/ 1331295 w 5151923"/>
              <a:gd name="connsiteY1" fmla="*/ 939805 h 3259478"/>
              <a:gd name="connsiteX2" fmla="*/ 1347338 w 5151923"/>
              <a:gd name="connsiteY2" fmla="*/ 3259478 h 3259478"/>
              <a:gd name="connsiteX3" fmla="*/ 5151923 w 5151923"/>
              <a:gd name="connsiteY3" fmla="*/ 3246160 h 3259478"/>
              <a:gd name="connsiteX4" fmla="*/ 5149066 w 5151923"/>
              <a:gd name="connsiteY4" fmla="*/ 0 h 3259478"/>
              <a:gd name="connsiteX5" fmla="*/ 94884 w 5151923"/>
              <a:gd name="connsiteY5" fmla="*/ 5353 h 3259478"/>
              <a:gd name="connsiteX6" fmla="*/ 50268 w 5151923"/>
              <a:gd name="connsiteY6" fmla="*/ 563228 h 3259478"/>
              <a:gd name="connsiteX0" fmla="*/ 44817 w 5196739"/>
              <a:gd name="connsiteY0" fmla="*/ 946059 h 3259732"/>
              <a:gd name="connsiteX1" fmla="*/ 1376111 w 5196739"/>
              <a:gd name="connsiteY1" fmla="*/ 940059 h 3259732"/>
              <a:gd name="connsiteX2" fmla="*/ 1392154 w 5196739"/>
              <a:gd name="connsiteY2" fmla="*/ 3259732 h 3259732"/>
              <a:gd name="connsiteX3" fmla="*/ 5196739 w 5196739"/>
              <a:gd name="connsiteY3" fmla="*/ 3246414 h 3259732"/>
              <a:gd name="connsiteX4" fmla="*/ 5193882 w 5196739"/>
              <a:gd name="connsiteY4" fmla="*/ 254 h 3259732"/>
              <a:gd name="connsiteX5" fmla="*/ 0 w 5196739"/>
              <a:gd name="connsiteY5" fmla="*/ 0 h 3259732"/>
              <a:gd name="connsiteX6" fmla="*/ 95084 w 5196739"/>
              <a:gd name="connsiteY6" fmla="*/ 563482 h 3259732"/>
              <a:gd name="connsiteX0" fmla="*/ 102133 w 5254055"/>
              <a:gd name="connsiteY0" fmla="*/ 946059 h 3259732"/>
              <a:gd name="connsiteX1" fmla="*/ 1433427 w 5254055"/>
              <a:gd name="connsiteY1" fmla="*/ 940059 h 3259732"/>
              <a:gd name="connsiteX2" fmla="*/ 1449470 w 5254055"/>
              <a:gd name="connsiteY2" fmla="*/ 3259732 h 3259732"/>
              <a:gd name="connsiteX3" fmla="*/ 5254055 w 5254055"/>
              <a:gd name="connsiteY3" fmla="*/ 3246414 h 3259732"/>
              <a:gd name="connsiteX4" fmla="*/ 5251198 w 5254055"/>
              <a:gd name="connsiteY4" fmla="*/ 254 h 3259732"/>
              <a:gd name="connsiteX5" fmla="*/ 57316 w 5254055"/>
              <a:gd name="connsiteY5" fmla="*/ 0 h 3259732"/>
              <a:gd name="connsiteX6" fmla="*/ 0 w 5254055"/>
              <a:gd name="connsiteY6" fmla="*/ 950389 h 3259732"/>
              <a:gd name="connsiteX0" fmla="*/ 114667 w 5266589"/>
              <a:gd name="connsiteY0" fmla="*/ 945805 h 3259478"/>
              <a:gd name="connsiteX1" fmla="*/ 1445961 w 5266589"/>
              <a:gd name="connsiteY1" fmla="*/ 939805 h 3259478"/>
              <a:gd name="connsiteX2" fmla="*/ 1462004 w 5266589"/>
              <a:gd name="connsiteY2" fmla="*/ 3259478 h 3259478"/>
              <a:gd name="connsiteX3" fmla="*/ 5266589 w 5266589"/>
              <a:gd name="connsiteY3" fmla="*/ 3246160 h 3259478"/>
              <a:gd name="connsiteX4" fmla="*/ 5263732 w 5266589"/>
              <a:gd name="connsiteY4" fmla="*/ 0 h 3259478"/>
              <a:gd name="connsiteX5" fmla="*/ 0 w 5266589"/>
              <a:gd name="connsiteY5" fmla="*/ 5353 h 3259478"/>
              <a:gd name="connsiteX6" fmla="*/ 12534 w 5266589"/>
              <a:gd name="connsiteY6" fmla="*/ 950135 h 3259478"/>
              <a:gd name="connsiteX0" fmla="*/ 114667 w 5266589"/>
              <a:gd name="connsiteY0" fmla="*/ 945805 h 3259478"/>
              <a:gd name="connsiteX1" fmla="*/ 1445961 w 5266589"/>
              <a:gd name="connsiteY1" fmla="*/ 939805 h 3259478"/>
              <a:gd name="connsiteX2" fmla="*/ 1462004 w 5266589"/>
              <a:gd name="connsiteY2" fmla="*/ 3259478 h 3259478"/>
              <a:gd name="connsiteX3" fmla="*/ 5266589 w 5266589"/>
              <a:gd name="connsiteY3" fmla="*/ 3246160 h 3259478"/>
              <a:gd name="connsiteX4" fmla="*/ 5263732 w 5266589"/>
              <a:gd name="connsiteY4" fmla="*/ 0 h 3259478"/>
              <a:gd name="connsiteX5" fmla="*/ 0 w 5266589"/>
              <a:gd name="connsiteY5" fmla="*/ 5353 h 3259478"/>
              <a:gd name="connsiteX6" fmla="*/ 6184 w 5266589"/>
              <a:gd name="connsiteY6" fmla="*/ 966957 h 3259478"/>
              <a:gd name="connsiteX0" fmla="*/ 114833 w 5266755"/>
              <a:gd name="connsiteY0" fmla="*/ 945805 h 3259478"/>
              <a:gd name="connsiteX1" fmla="*/ 1446127 w 5266755"/>
              <a:gd name="connsiteY1" fmla="*/ 939805 h 3259478"/>
              <a:gd name="connsiteX2" fmla="*/ 1462170 w 5266755"/>
              <a:gd name="connsiteY2" fmla="*/ 3259478 h 3259478"/>
              <a:gd name="connsiteX3" fmla="*/ 5266755 w 5266755"/>
              <a:gd name="connsiteY3" fmla="*/ 3246160 h 3259478"/>
              <a:gd name="connsiteX4" fmla="*/ 5263898 w 5266755"/>
              <a:gd name="connsiteY4" fmla="*/ 0 h 3259478"/>
              <a:gd name="connsiteX5" fmla="*/ 166 w 5266755"/>
              <a:gd name="connsiteY5" fmla="*/ 5353 h 3259478"/>
              <a:gd name="connsiteX6" fmla="*/ 6350 w 5266755"/>
              <a:gd name="connsiteY6" fmla="*/ 966957 h 3259478"/>
              <a:gd name="connsiteX7" fmla="*/ 0 w 5266755"/>
              <a:gd name="connsiteY7" fmla="*/ 647337 h 3259478"/>
              <a:gd name="connsiteX0" fmla="*/ 1480083 w 6632005"/>
              <a:gd name="connsiteY0" fmla="*/ 945805 h 3259478"/>
              <a:gd name="connsiteX1" fmla="*/ 2811377 w 6632005"/>
              <a:gd name="connsiteY1" fmla="*/ 939805 h 3259478"/>
              <a:gd name="connsiteX2" fmla="*/ 2827420 w 6632005"/>
              <a:gd name="connsiteY2" fmla="*/ 3259478 h 3259478"/>
              <a:gd name="connsiteX3" fmla="*/ 6632005 w 6632005"/>
              <a:gd name="connsiteY3" fmla="*/ 3246160 h 3259478"/>
              <a:gd name="connsiteX4" fmla="*/ 6629148 w 6632005"/>
              <a:gd name="connsiteY4" fmla="*/ 0 h 3259478"/>
              <a:gd name="connsiteX5" fmla="*/ 1365416 w 6632005"/>
              <a:gd name="connsiteY5" fmla="*/ 5353 h 3259478"/>
              <a:gd name="connsiteX6" fmla="*/ 1371600 w 6632005"/>
              <a:gd name="connsiteY6" fmla="*/ 966957 h 3259478"/>
              <a:gd name="connsiteX7" fmla="*/ 0 w 6632005"/>
              <a:gd name="connsiteY7" fmla="*/ 1023030 h 3259478"/>
              <a:gd name="connsiteX0" fmla="*/ 1480083 w 6632005"/>
              <a:gd name="connsiteY0" fmla="*/ 945805 h 3259478"/>
              <a:gd name="connsiteX1" fmla="*/ 2811377 w 6632005"/>
              <a:gd name="connsiteY1" fmla="*/ 939805 h 3259478"/>
              <a:gd name="connsiteX2" fmla="*/ 2827420 w 6632005"/>
              <a:gd name="connsiteY2" fmla="*/ 3259478 h 3259478"/>
              <a:gd name="connsiteX3" fmla="*/ 6632005 w 6632005"/>
              <a:gd name="connsiteY3" fmla="*/ 3246160 h 3259478"/>
              <a:gd name="connsiteX4" fmla="*/ 6629148 w 6632005"/>
              <a:gd name="connsiteY4" fmla="*/ 0 h 3259478"/>
              <a:gd name="connsiteX5" fmla="*/ 1365416 w 6632005"/>
              <a:gd name="connsiteY5" fmla="*/ 5353 h 3259478"/>
              <a:gd name="connsiteX6" fmla="*/ 1371600 w 6632005"/>
              <a:gd name="connsiteY6" fmla="*/ 966957 h 3259478"/>
              <a:gd name="connsiteX7" fmla="*/ 0 w 6632005"/>
              <a:gd name="connsiteY7" fmla="*/ 1023030 h 3259478"/>
              <a:gd name="connsiteX0" fmla="*/ 1480083 w 6632005"/>
              <a:gd name="connsiteY0" fmla="*/ 945805 h 3259478"/>
              <a:gd name="connsiteX1" fmla="*/ 2811377 w 6632005"/>
              <a:gd name="connsiteY1" fmla="*/ 939805 h 3259478"/>
              <a:gd name="connsiteX2" fmla="*/ 2827420 w 6632005"/>
              <a:gd name="connsiteY2" fmla="*/ 3259478 h 3259478"/>
              <a:gd name="connsiteX3" fmla="*/ 6632005 w 6632005"/>
              <a:gd name="connsiteY3" fmla="*/ 3246160 h 3259478"/>
              <a:gd name="connsiteX4" fmla="*/ 6629148 w 6632005"/>
              <a:gd name="connsiteY4" fmla="*/ 0 h 3259478"/>
              <a:gd name="connsiteX5" fmla="*/ 1365416 w 6632005"/>
              <a:gd name="connsiteY5" fmla="*/ 5353 h 3259478"/>
              <a:gd name="connsiteX6" fmla="*/ 1365250 w 6632005"/>
              <a:gd name="connsiteY6" fmla="*/ 1017423 h 3259478"/>
              <a:gd name="connsiteX7" fmla="*/ 0 w 6632005"/>
              <a:gd name="connsiteY7" fmla="*/ 1023030 h 3259478"/>
              <a:gd name="connsiteX0" fmla="*/ 1480083 w 6632005"/>
              <a:gd name="connsiteY0" fmla="*/ 945805 h 3259478"/>
              <a:gd name="connsiteX1" fmla="*/ 2811377 w 6632005"/>
              <a:gd name="connsiteY1" fmla="*/ 939805 h 3259478"/>
              <a:gd name="connsiteX2" fmla="*/ 2827420 w 6632005"/>
              <a:gd name="connsiteY2" fmla="*/ 3259478 h 3259478"/>
              <a:gd name="connsiteX3" fmla="*/ 6632005 w 6632005"/>
              <a:gd name="connsiteY3" fmla="*/ 3246160 h 3259478"/>
              <a:gd name="connsiteX4" fmla="*/ 6629148 w 6632005"/>
              <a:gd name="connsiteY4" fmla="*/ 0 h 3259478"/>
              <a:gd name="connsiteX5" fmla="*/ 1365416 w 6632005"/>
              <a:gd name="connsiteY5" fmla="*/ 5353 h 3259478"/>
              <a:gd name="connsiteX6" fmla="*/ 1365250 w 6632005"/>
              <a:gd name="connsiteY6" fmla="*/ 1017423 h 3259478"/>
              <a:gd name="connsiteX7" fmla="*/ 0 w 6632005"/>
              <a:gd name="connsiteY7" fmla="*/ 1023030 h 3259478"/>
              <a:gd name="connsiteX0" fmla="*/ 1480083 w 6632005"/>
              <a:gd name="connsiteY0" fmla="*/ 945805 h 3259478"/>
              <a:gd name="connsiteX1" fmla="*/ 2811377 w 6632005"/>
              <a:gd name="connsiteY1" fmla="*/ 939805 h 3259478"/>
              <a:gd name="connsiteX2" fmla="*/ 2827420 w 6632005"/>
              <a:gd name="connsiteY2" fmla="*/ 3259478 h 3259478"/>
              <a:gd name="connsiteX3" fmla="*/ 6632005 w 6632005"/>
              <a:gd name="connsiteY3" fmla="*/ 3246160 h 3259478"/>
              <a:gd name="connsiteX4" fmla="*/ 6629148 w 6632005"/>
              <a:gd name="connsiteY4" fmla="*/ 0 h 3259478"/>
              <a:gd name="connsiteX5" fmla="*/ 1365416 w 6632005"/>
              <a:gd name="connsiteY5" fmla="*/ 5353 h 3259478"/>
              <a:gd name="connsiteX6" fmla="*/ 1365250 w 6632005"/>
              <a:gd name="connsiteY6" fmla="*/ 1017423 h 3259478"/>
              <a:gd name="connsiteX7" fmla="*/ 0 w 6632005"/>
              <a:gd name="connsiteY7" fmla="*/ 1023030 h 3259478"/>
              <a:gd name="connsiteX0" fmla="*/ 1480083 w 6632005"/>
              <a:gd name="connsiteY0" fmla="*/ 945805 h 3259478"/>
              <a:gd name="connsiteX1" fmla="*/ 2811377 w 6632005"/>
              <a:gd name="connsiteY1" fmla="*/ 939805 h 3259478"/>
              <a:gd name="connsiteX2" fmla="*/ 2827420 w 6632005"/>
              <a:gd name="connsiteY2" fmla="*/ 3259478 h 3259478"/>
              <a:gd name="connsiteX3" fmla="*/ 6632005 w 6632005"/>
              <a:gd name="connsiteY3" fmla="*/ 3246160 h 3259478"/>
              <a:gd name="connsiteX4" fmla="*/ 6629148 w 6632005"/>
              <a:gd name="connsiteY4" fmla="*/ 0 h 3259478"/>
              <a:gd name="connsiteX5" fmla="*/ 1365416 w 6632005"/>
              <a:gd name="connsiteY5" fmla="*/ 5353 h 3259478"/>
              <a:gd name="connsiteX6" fmla="*/ 1358900 w 6632005"/>
              <a:gd name="connsiteY6" fmla="*/ 1062282 h 3259478"/>
              <a:gd name="connsiteX7" fmla="*/ 0 w 6632005"/>
              <a:gd name="connsiteY7" fmla="*/ 1023030 h 3259478"/>
              <a:gd name="connsiteX0" fmla="*/ 1486433 w 6638355"/>
              <a:gd name="connsiteY0" fmla="*/ 945805 h 3259478"/>
              <a:gd name="connsiteX1" fmla="*/ 2817727 w 6638355"/>
              <a:gd name="connsiteY1" fmla="*/ 939805 h 3259478"/>
              <a:gd name="connsiteX2" fmla="*/ 2833770 w 6638355"/>
              <a:gd name="connsiteY2" fmla="*/ 3259478 h 3259478"/>
              <a:gd name="connsiteX3" fmla="*/ 6638355 w 6638355"/>
              <a:gd name="connsiteY3" fmla="*/ 3246160 h 3259478"/>
              <a:gd name="connsiteX4" fmla="*/ 6635498 w 6638355"/>
              <a:gd name="connsiteY4" fmla="*/ 0 h 3259478"/>
              <a:gd name="connsiteX5" fmla="*/ 1371766 w 6638355"/>
              <a:gd name="connsiteY5" fmla="*/ 5353 h 3259478"/>
              <a:gd name="connsiteX6" fmla="*/ 1365250 w 6638355"/>
              <a:gd name="connsiteY6" fmla="*/ 1062282 h 3259478"/>
              <a:gd name="connsiteX7" fmla="*/ 0 w 6638355"/>
              <a:gd name="connsiteY7" fmla="*/ 1073496 h 3259478"/>
              <a:gd name="connsiteX0" fmla="*/ 1486433 w 6638355"/>
              <a:gd name="connsiteY0" fmla="*/ 945805 h 4986543"/>
              <a:gd name="connsiteX1" fmla="*/ 2817727 w 6638355"/>
              <a:gd name="connsiteY1" fmla="*/ 939805 h 4986543"/>
              <a:gd name="connsiteX2" fmla="*/ 2833770 w 6638355"/>
              <a:gd name="connsiteY2" fmla="*/ 4986543 h 4986543"/>
              <a:gd name="connsiteX3" fmla="*/ 6638355 w 6638355"/>
              <a:gd name="connsiteY3" fmla="*/ 3246160 h 4986543"/>
              <a:gd name="connsiteX4" fmla="*/ 6635498 w 6638355"/>
              <a:gd name="connsiteY4" fmla="*/ 0 h 4986543"/>
              <a:gd name="connsiteX5" fmla="*/ 1371766 w 6638355"/>
              <a:gd name="connsiteY5" fmla="*/ 5353 h 4986543"/>
              <a:gd name="connsiteX6" fmla="*/ 1365250 w 6638355"/>
              <a:gd name="connsiteY6" fmla="*/ 1062282 h 4986543"/>
              <a:gd name="connsiteX7" fmla="*/ 0 w 6638355"/>
              <a:gd name="connsiteY7" fmla="*/ 1073496 h 4986543"/>
              <a:gd name="connsiteX0" fmla="*/ 1486433 w 6635538"/>
              <a:gd name="connsiteY0" fmla="*/ 945805 h 4986543"/>
              <a:gd name="connsiteX1" fmla="*/ 2817727 w 6635538"/>
              <a:gd name="connsiteY1" fmla="*/ 939805 h 4986543"/>
              <a:gd name="connsiteX2" fmla="*/ 2833770 w 6635538"/>
              <a:gd name="connsiteY2" fmla="*/ 4986543 h 4986543"/>
              <a:gd name="connsiteX3" fmla="*/ 6621421 w 6635538"/>
              <a:gd name="connsiteY3" fmla="*/ 4980703 h 4986543"/>
              <a:gd name="connsiteX4" fmla="*/ 6635498 w 6635538"/>
              <a:gd name="connsiteY4" fmla="*/ 0 h 4986543"/>
              <a:gd name="connsiteX5" fmla="*/ 1371766 w 6635538"/>
              <a:gd name="connsiteY5" fmla="*/ 5353 h 4986543"/>
              <a:gd name="connsiteX6" fmla="*/ 1365250 w 6635538"/>
              <a:gd name="connsiteY6" fmla="*/ 1062282 h 4986543"/>
              <a:gd name="connsiteX7" fmla="*/ 0 w 6635538"/>
              <a:gd name="connsiteY7" fmla="*/ 1073496 h 4986543"/>
              <a:gd name="connsiteX0" fmla="*/ 1511833 w 6660938"/>
              <a:gd name="connsiteY0" fmla="*/ 945805 h 4986543"/>
              <a:gd name="connsiteX1" fmla="*/ 2843127 w 6660938"/>
              <a:gd name="connsiteY1" fmla="*/ 939805 h 4986543"/>
              <a:gd name="connsiteX2" fmla="*/ 2859170 w 6660938"/>
              <a:gd name="connsiteY2" fmla="*/ 4986543 h 4986543"/>
              <a:gd name="connsiteX3" fmla="*/ 6646821 w 6660938"/>
              <a:gd name="connsiteY3" fmla="*/ 4980703 h 4986543"/>
              <a:gd name="connsiteX4" fmla="*/ 6660898 w 6660938"/>
              <a:gd name="connsiteY4" fmla="*/ 0 h 4986543"/>
              <a:gd name="connsiteX5" fmla="*/ 1397166 w 6660938"/>
              <a:gd name="connsiteY5" fmla="*/ 5353 h 4986543"/>
              <a:gd name="connsiteX6" fmla="*/ 1390650 w 6660938"/>
              <a:gd name="connsiteY6" fmla="*/ 1062282 h 4986543"/>
              <a:gd name="connsiteX7" fmla="*/ 0 w 6660938"/>
              <a:gd name="connsiteY7" fmla="*/ 1267884 h 4986543"/>
              <a:gd name="connsiteX0" fmla="*/ 1511833 w 6660938"/>
              <a:gd name="connsiteY0" fmla="*/ 945805 h 4986543"/>
              <a:gd name="connsiteX1" fmla="*/ 2843127 w 6660938"/>
              <a:gd name="connsiteY1" fmla="*/ 939805 h 4986543"/>
              <a:gd name="connsiteX2" fmla="*/ 2859170 w 6660938"/>
              <a:gd name="connsiteY2" fmla="*/ 4986543 h 4986543"/>
              <a:gd name="connsiteX3" fmla="*/ 6646821 w 6660938"/>
              <a:gd name="connsiteY3" fmla="*/ 4980703 h 4986543"/>
              <a:gd name="connsiteX4" fmla="*/ 6660898 w 6660938"/>
              <a:gd name="connsiteY4" fmla="*/ 0 h 4986543"/>
              <a:gd name="connsiteX5" fmla="*/ 1397166 w 6660938"/>
              <a:gd name="connsiteY5" fmla="*/ 5353 h 4986543"/>
              <a:gd name="connsiteX6" fmla="*/ 1390650 w 6660938"/>
              <a:gd name="connsiteY6" fmla="*/ 1234241 h 4986543"/>
              <a:gd name="connsiteX7" fmla="*/ 0 w 6660938"/>
              <a:gd name="connsiteY7" fmla="*/ 1267884 h 4986543"/>
              <a:gd name="connsiteX0" fmla="*/ 1511833 w 6660938"/>
              <a:gd name="connsiteY0" fmla="*/ 945805 h 4986543"/>
              <a:gd name="connsiteX1" fmla="*/ 2843127 w 6660938"/>
              <a:gd name="connsiteY1" fmla="*/ 939805 h 4986543"/>
              <a:gd name="connsiteX2" fmla="*/ 2859170 w 6660938"/>
              <a:gd name="connsiteY2" fmla="*/ 4986543 h 4986543"/>
              <a:gd name="connsiteX3" fmla="*/ 6646821 w 6660938"/>
              <a:gd name="connsiteY3" fmla="*/ 4980703 h 4986543"/>
              <a:gd name="connsiteX4" fmla="*/ 6660898 w 6660938"/>
              <a:gd name="connsiteY4" fmla="*/ 0 h 4986543"/>
              <a:gd name="connsiteX5" fmla="*/ 2497832 w 6660938"/>
              <a:gd name="connsiteY5" fmla="*/ 1762325 h 4986543"/>
              <a:gd name="connsiteX6" fmla="*/ 1390650 w 6660938"/>
              <a:gd name="connsiteY6" fmla="*/ 1234241 h 4986543"/>
              <a:gd name="connsiteX7" fmla="*/ 0 w 6660938"/>
              <a:gd name="connsiteY7" fmla="*/ 1267884 h 4986543"/>
              <a:gd name="connsiteX0" fmla="*/ 1511833 w 6660938"/>
              <a:gd name="connsiteY0" fmla="*/ 945805 h 4986543"/>
              <a:gd name="connsiteX1" fmla="*/ 2843127 w 6660938"/>
              <a:gd name="connsiteY1" fmla="*/ 939805 h 4986543"/>
              <a:gd name="connsiteX2" fmla="*/ 2859170 w 6660938"/>
              <a:gd name="connsiteY2" fmla="*/ 4986543 h 4986543"/>
              <a:gd name="connsiteX3" fmla="*/ 6646821 w 6660938"/>
              <a:gd name="connsiteY3" fmla="*/ 4980703 h 4986543"/>
              <a:gd name="connsiteX4" fmla="*/ 6660898 w 6660938"/>
              <a:gd name="connsiteY4" fmla="*/ 0 h 4986543"/>
              <a:gd name="connsiteX5" fmla="*/ 2497832 w 6660938"/>
              <a:gd name="connsiteY5" fmla="*/ 1762325 h 4986543"/>
              <a:gd name="connsiteX6" fmla="*/ 1390650 w 6660938"/>
              <a:gd name="connsiteY6" fmla="*/ 1234241 h 4986543"/>
              <a:gd name="connsiteX7" fmla="*/ 0 w 6660938"/>
              <a:gd name="connsiteY7" fmla="*/ 1267884 h 4986543"/>
              <a:gd name="connsiteX0" fmla="*/ 1511833 w 6660938"/>
              <a:gd name="connsiteY0" fmla="*/ 945805 h 4986543"/>
              <a:gd name="connsiteX1" fmla="*/ 2843127 w 6660938"/>
              <a:gd name="connsiteY1" fmla="*/ 939805 h 4986543"/>
              <a:gd name="connsiteX2" fmla="*/ 2859170 w 6660938"/>
              <a:gd name="connsiteY2" fmla="*/ 4986543 h 4986543"/>
              <a:gd name="connsiteX3" fmla="*/ 6646821 w 6660938"/>
              <a:gd name="connsiteY3" fmla="*/ 4980703 h 4986543"/>
              <a:gd name="connsiteX4" fmla="*/ 6660898 w 6660938"/>
              <a:gd name="connsiteY4" fmla="*/ 0 h 4986543"/>
              <a:gd name="connsiteX5" fmla="*/ 2497832 w 6660938"/>
              <a:gd name="connsiteY5" fmla="*/ 1762325 h 4986543"/>
              <a:gd name="connsiteX6" fmla="*/ 2474384 w 6660938"/>
              <a:gd name="connsiteY6" fmla="*/ 1353864 h 4986543"/>
              <a:gd name="connsiteX7" fmla="*/ 0 w 6660938"/>
              <a:gd name="connsiteY7" fmla="*/ 1267884 h 4986543"/>
              <a:gd name="connsiteX0" fmla="*/ 1511833 w 6660938"/>
              <a:gd name="connsiteY0" fmla="*/ 945805 h 4986543"/>
              <a:gd name="connsiteX1" fmla="*/ 2843127 w 6660938"/>
              <a:gd name="connsiteY1" fmla="*/ 939805 h 4986543"/>
              <a:gd name="connsiteX2" fmla="*/ 2859170 w 6660938"/>
              <a:gd name="connsiteY2" fmla="*/ 4986543 h 4986543"/>
              <a:gd name="connsiteX3" fmla="*/ 6646821 w 6660938"/>
              <a:gd name="connsiteY3" fmla="*/ 4980703 h 4986543"/>
              <a:gd name="connsiteX4" fmla="*/ 6660898 w 6660938"/>
              <a:gd name="connsiteY4" fmla="*/ 0 h 4986543"/>
              <a:gd name="connsiteX5" fmla="*/ 2497832 w 6660938"/>
              <a:gd name="connsiteY5" fmla="*/ 1762325 h 4986543"/>
              <a:gd name="connsiteX6" fmla="*/ 2499784 w 6660938"/>
              <a:gd name="connsiteY6" fmla="*/ 1271622 h 4986543"/>
              <a:gd name="connsiteX7" fmla="*/ 0 w 6660938"/>
              <a:gd name="connsiteY7" fmla="*/ 1267884 h 4986543"/>
              <a:gd name="connsiteX0" fmla="*/ 1511833 w 7008032"/>
              <a:gd name="connsiteY0" fmla="*/ 6000 h 4046738"/>
              <a:gd name="connsiteX1" fmla="*/ 2843127 w 7008032"/>
              <a:gd name="connsiteY1" fmla="*/ 0 h 4046738"/>
              <a:gd name="connsiteX2" fmla="*/ 2859170 w 7008032"/>
              <a:gd name="connsiteY2" fmla="*/ 4046738 h 4046738"/>
              <a:gd name="connsiteX3" fmla="*/ 6646821 w 7008032"/>
              <a:gd name="connsiteY3" fmla="*/ 4040898 h 4046738"/>
              <a:gd name="connsiteX4" fmla="*/ 7008031 w 7008032"/>
              <a:gd name="connsiteY4" fmla="*/ 3127397 h 4046738"/>
              <a:gd name="connsiteX5" fmla="*/ 2497832 w 7008032"/>
              <a:gd name="connsiteY5" fmla="*/ 822520 h 4046738"/>
              <a:gd name="connsiteX6" fmla="*/ 2499784 w 7008032"/>
              <a:gd name="connsiteY6" fmla="*/ 331817 h 4046738"/>
              <a:gd name="connsiteX7" fmla="*/ 0 w 7008032"/>
              <a:gd name="connsiteY7" fmla="*/ 328079 h 4046738"/>
              <a:gd name="connsiteX0" fmla="*/ 1511833 w 7008032"/>
              <a:gd name="connsiteY0" fmla="*/ 6000 h 4046738"/>
              <a:gd name="connsiteX1" fmla="*/ 2843127 w 7008032"/>
              <a:gd name="connsiteY1" fmla="*/ 0 h 4046738"/>
              <a:gd name="connsiteX2" fmla="*/ 2859170 w 7008032"/>
              <a:gd name="connsiteY2" fmla="*/ 4046738 h 4046738"/>
              <a:gd name="connsiteX3" fmla="*/ 6646821 w 7008032"/>
              <a:gd name="connsiteY3" fmla="*/ 4040898 h 4046738"/>
              <a:gd name="connsiteX4" fmla="*/ 7008031 w 7008032"/>
              <a:gd name="connsiteY4" fmla="*/ 3127397 h 4046738"/>
              <a:gd name="connsiteX5" fmla="*/ 2590966 w 7008032"/>
              <a:gd name="connsiteY5" fmla="*/ 3917780 h 4046738"/>
              <a:gd name="connsiteX6" fmla="*/ 2499784 w 7008032"/>
              <a:gd name="connsiteY6" fmla="*/ 331817 h 4046738"/>
              <a:gd name="connsiteX7" fmla="*/ 0 w 7008032"/>
              <a:gd name="connsiteY7" fmla="*/ 328079 h 4046738"/>
              <a:gd name="connsiteX0" fmla="*/ 1511833 w 7008032"/>
              <a:gd name="connsiteY0" fmla="*/ 6000 h 4325170"/>
              <a:gd name="connsiteX1" fmla="*/ 2843127 w 7008032"/>
              <a:gd name="connsiteY1" fmla="*/ 0 h 4325170"/>
              <a:gd name="connsiteX2" fmla="*/ 2859170 w 7008032"/>
              <a:gd name="connsiteY2" fmla="*/ 4046738 h 4325170"/>
              <a:gd name="connsiteX3" fmla="*/ 6646821 w 7008032"/>
              <a:gd name="connsiteY3" fmla="*/ 4040898 h 4325170"/>
              <a:gd name="connsiteX4" fmla="*/ 7008031 w 7008032"/>
              <a:gd name="connsiteY4" fmla="*/ 3127397 h 4325170"/>
              <a:gd name="connsiteX5" fmla="*/ 2472432 w 7008032"/>
              <a:gd name="connsiteY5" fmla="*/ 4306557 h 4325170"/>
              <a:gd name="connsiteX6" fmla="*/ 2499784 w 7008032"/>
              <a:gd name="connsiteY6" fmla="*/ 331817 h 4325170"/>
              <a:gd name="connsiteX7" fmla="*/ 0 w 7008032"/>
              <a:gd name="connsiteY7" fmla="*/ 328079 h 4325170"/>
              <a:gd name="connsiteX0" fmla="*/ 1511833 w 6677851"/>
              <a:gd name="connsiteY0" fmla="*/ 6000 h 4545805"/>
              <a:gd name="connsiteX1" fmla="*/ 2843127 w 6677851"/>
              <a:gd name="connsiteY1" fmla="*/ 0 h 4545805"/>
              <a:gd name="connsiteX2" fmla="*/ 2859170 w 6677851"/>
              <a:gd name="connsiteY2" fmla="*/ 4046738 h 4545805"/>
              <a:gd name="connsiteX3" fmla="*/ 6646821 w 6677851"/>
              <a:gd name="connsiteY3" fmla="*/ 4040898 h 4545805"/>
              <a:gd name="connsiteX4" fmla="*/ 6677831 w 6677851"/>
              <a:gd name="connsiteY4" fmla="*/ 4256344 h 4545805"/>
              <a:gd name="connsiteX5" fmla="*/ 2472432 w 6677851"/>
              <a:gd name="connsiteY5" fmla="*/ 4306557 h 4545805"/>
              <a:gd name="connsiteX6" fmla="*/ 2499784 w 6677851"/>
              <a:gd name="connsiteY6" fmla="*/ 331817 h 4545805"/>
              <a:gd name="connsiteX7" fmla="*/ 0 w 6677851"/>
              <a:gd name="connsiteY7" fmla="*/ 328079 h 4545805"/>
              <a:gd name="connsiteX0" fmla="*/ 1511833 w 6677831"/>
              <a:gd name="connsiteY0" fmla="*/ 6000 h 4325170"/>
              <a:gd name="connsiteX1" fmla="*/ 2843127 w 6677831"/>
              <a:gd name="connsiteY1" fmla="*/ 0 h 4325170"/>
              <a:gd name="connsiteX2" fmla="*/ 2859170 w 6677831"/>
              <a:gd name="connsiteY2" fmla="*/ 4046738 h 4325170"/>
              <a:gd name="connsiteX3" fmla="*/ 6646821 w 6677831"/>
              <a:gd name="connsiteY3" fmla="*/ 4040898 h 4325170"/>
              <a:gd name="connsiteX4" fmla="*/ 6677831 w 6677831"/>
              <a:gd name="connsiteY4" fmla="*/ 4256344 h 4325170"/>
              <a:gd name="connsiteX5" fmla="*/ 2472432 w 6677831"/>
              <a:gd name="connsiteY5" fmla="*/ 4306557 h 4325170"/>
              <a:gd name="connsiteX6" fmla="*/ 2499784 w 6677831"/>
              <a:gd name="connsiteY6" fmla="*/ 331817 h 4325170"/>
              <a:gd name="connsiteX7" fmla="*/ 0 w 6677831"/>
              <a:gd name="connsiteY7" fmla="*/ 328079 h 4325170"/>
              <a:gd name="connsiteX0" fmla="*/ 1511833 w 6813298"/>
              <a:gd name="connsiteY0" fmla="*/ 6000 h 4325170"/>
              <a:gd name="connsiteX1" fmla="*/ 2843127 w 6813298"/>
              <a:gd name="connsiteY1" fmla="*/ 0 h 4325170"/>
              <a:gd name="connsiteX2" fmla="*/ 2859170 w 6813298"/>
              <a:gd name="connsiteY2" fmla="*/ 4046738 h 4325170"/>
              <a:gd name="connsiteX3" fmla="*/ 6646821 w 6813298"/>
              <a:gd name="connsiteY3" fmla="*/ 4040898 h 4325170"/>
              <a:gd name="connsiteX4" fmla="*/ 6813298 w 6813298"/>
              <a:gd name="connsiteY4" fmla="*/ 4301203 h 4325170"/>
              <a:gd name="connsiteX5" fmla="*/ 2472432 w 6813298"/>
              <a:gd name="connsiteY5" fmla="*/ 4306557 h 4325170"/>
              <a:gd name="connsiteX6" fmla="*/ 2499784 w 6813298"/>
              <a:gd name="connsiteY6" fmla="*/ 331817 h 4325170"/>
              <a:gd name="connsiteX7" fmla="*/ 0 w 6813298"/>
              <a:gd name="connsiteY7" fmla="*/ 328079 h 4325170"/>
              <a:gd name="connsiteX0" fmla="*/ 1511833 w 6813298"/>
              <a:gd name="connsiteY0" fmla="*/ 6000 h 4325170"/>
              <a:gd name="connsiteX1" fmla="*/ 2843127 w 6813298"/>
              <a:gd name="connsiteY1" fmla="*/ 0 h 4325170"/>
              <a:gd name="connsiteX2" fmla="*/ 2859170 w 6813298"/>
              <a:gd name="connsiteY2" fmla="*/ 4046738 h 4325170"/>
              <a:gd name="connsiteX3" fmla="*/ 6646821 w 6813298"/>
              <a:gd name="connsiteY3" fmla="*/ 4040898 h 4325170"/>
              <a:gd name="connsiteX4" fmla="*/ 6813298 w 6813298"/>
              <a:gd name="connsiteY4" fmla="*/ 4301203 h 4325170"/>
              <a:gd name="connsiteX5" fmla="*/ 2472432 w 6813298"/>
              <a:gd name="connsiteY5" fmla="*/ 4306557 h 4325170"/>
              <a:gd name="connsiteX6" fmla="*/ 2499784 w 6813298"/>
              <a:gd name="connsiteY6" fmla="*/ 331817 h 4325170"/>
              <a:gd name="connsiteX7" fmla="*/ 0 w 6813298"/>
              <a:gd name="connsiteY7" fmla="*/ 328079 h 4325170"/>
              <a:gd name="connsiteX0" fmla="*/ 1511833 w 6660898"/>
              <a:gd name="connsiteY0" fmla="*/ 6000 h 4325170"/>
              <a:gd name="connsiteX1" fmla="*/ 2843127 w 6660898"/>
              <a:gd name="connsiteY1" fmla="*/ 0 h 4325170"/>
              <a:gd name="connsiteX2" fmla="*/ 2859170 w 6660898"/>
              <a:gd name="connsiteY2" fmla="*/ 4046738 h 4325170"/>
              <a:gd name="connsiteX3" fmla="*/ 6646821 w 6660898"/>
              <a:gd name="connsiteY3" fmla="*/ 4040898 h 4325170"/>
              <a:gd name="connsiteX4" fmla="*/ 6660898 w 6660898"/>
              <a:gd name="connsiteY4" fmla="*/ 4301203 h 4325170"/>
              <a:gd name="connsiteX5" fmla="*/ 2472432 w 6660898"/>
              <a:gd name="connsiteY5" fmla="*/ 4306557 h 4325170"/>
              <a:gd name="connsiteX6" fmla="*/ 2499784 w 6660898"/>
              <a:gd name="connsiteY6" fmla="*/ 331817 h 4325170"/>
              <a:gd name="connsiteX7" fmla="*/ 0 w 6660898"/>
              <a:gd name="connsiteY7" fmla="*/ 328079 h 4325170"/>
              <a:gd name="connsiteX0" fmla="*/ 1511833 w 6672221"/>
              <a:gd name="connsiteY0" fmla="*/ 6000 h 4325170"/>
              <a:gd name="connsiteX1" fmla="*/ 2843127 w 6672221"/>
              <a:gd name="connsiteY1" fmla="*/ 0 h 4325170"/>
              <a:gd name="connsiteX2" fmla="*/ 2859170 w 6672221"/>
              <a:gd name="connsiteY2" fmla="*/ 4046738 h 4325170"/>
              <a:gd name="connsiteX3" fmla="*/ 6672221 w 6672221"/>
              <a:gd name="connsiteY3" fmla="*/ 4048374 h 4325170"/>
              <a:gd name="connsiteX4" fmla="*/ 6660898 w 6672221"/>
              <a:gd name="connsiteY4" fmla="*/ 4301203 h 4325170"/>
              <a:gd name="connsiteX5" fmla="*/ 2472432 w 6672221"/>
              <a:gd name="connsiteY5" fmla="*/ 4306557 h 4325170"/>
              <a:gd name="connsiteX6" fmla="*/ 2499784 w 6672221"/>
              <a:gd name="connsiteY6" fmla="*/ 331817 h 4325170"/>
              <a:gd name="connsiteX7" fmla="*/ 0 w 6672221"/>
              <a:gd name="connsiteY7" fmla="*/ 328079 h 4325170"/>
              <a:gd name="connsiteX0" fmla="*/ 1511833 w 6672221"/>
              <a:gd name="connsiteY0" fmla="*/ 6000 h 4325170"/>
              <a:gd name="connsiteX1" fmla="*/ 2843127 w 6672221"/>
              <a:gd name="connsiteY1" fmla="*/ 0 h 4325170"/>
              <a:gd name="connsiteX2" fmla="*/ 2799904 w 6672221"/>
              <a:gd name="connsiteY2" fmla="*/ 4024308 h 4325170"/>
              <a:gd name="connsiteX3" fmla="*/ 6672221 w 6672221"/>
              <a:gd name="connsiteY3" fmla="*/ 4048374 h 4325170"/>
              <a:gd name="connsiteX4" fmla="*/ 6660898 w 6672221"/>
              <a:gd name="connsiteY4" fmla="*/ 4301203 h 4325170"/>
              <a:gd name="connsiteX5" fmla="*/ 2472432 w 6672221"/>
              <a:gd name="connsiteY5" fmla="*/ 4306557 h 4325170"/>
              <a:gd name="connsiteX6" fmla="*/ 2499784 w 6672221"/>
              <a:gd name="connsiteY6" fmla="*/ 331817 h 4325170"/>
              <a:gd name="connsiteX7" fmla="*/ 0 w 6672221"/>
              <a:gd name="connsiteY7" fmla="*/ 328079 h 4325170"/>
              <a:gd name="connsiteX0" fmla="*/ 1511833 w 6672221"/>
              <a:gd name="connsiteY0" fmla="*/ 6000 h 4325170"/>
              <a:gd name="connsiteX1" fmla="*/ 2843127 w 6672221"/>
              <a:gd name="connsiteY1" fmla="*/ 0 h 4325170"/>
              <a:gd name="connsiteX2" fmla="*/ 2867637 w 6672221"/>
              <a:gd name="connsiteY2" fmla="*/ 4024308 h 4325170"/>
              <a:gd name="connsiteX3" fmla="*/ 6672221 w 6672221"/>
              <a:gd name="connsiteY3" fmla="*/ 4048374 h 4325170"/>
              <a:gd name="connsiteX4" fmla="*/ 6660898 w 6672221"/>
              <a:gd name="connsiteY4" fmla="*/ 4301203 h 4325170"/>
              <a:gd name="connsiteX5" fmla="*/ 2472432 w 6672221"/>
              <a:gd name="connsiteY5" fmla="*/ 4306557 h 4325170"/>
              <a:gd name="connsiteX6" fmla="*/ 2499784 w 6672221"/>
              <a:gd name="connsiteY6" fmla="*/ 331817 h 4325170"/>
              <a:gd name="connsiteX7" fmla="*/ 0 w 6672221"/>
              <a:gd name="connsiteY7" fmla="*/ 328079 h 4325170"/>
              <a:gd name="connsiteX0" fmla="*/ 1511833 w 6672221"/>
              <a:gd name="connsiteY0" fmla="*/ 6000 h 4325170"/>
              <a:gd name="connsiteX1" fmla="*/ 2843127 w 6672221"/>
              <a:gd name="connsiteY1" fmla="*/ 0 h 4325170"/>
              <a:gd name="connsiteX2" fmla="*/ 2833770 w 6672221"/>
              <a:gd name="connsiteY2" fmla="*/ 4024308 h 4325170"/>
              <a:gd name="connsiteX3" fmla="*/ 6672221 w 6672221"/>
              <a:gd name="connsiteY3" fmla="*/ 4048374 h 4325170"/>
              <a:gd name="connsiteX4" fmla="*/ 6660898 w 6672221"/>
              <a:gd name="connsiteY4" fmla="*/ 4301203 h 4325170"/>
              <a:gd name="connsiteX5" fmla="*/ 2472432 w 6672221"/>
              <a:gd name="connsiteY5" fmla="*/ 4306557 h 4325170"/>
              <a:gd name="connsiteX6" fmla="*/ 2499784 w 6672221"/>
              <a:gd name="connsiteY6" fmla="*/ 331817 h 4325170"/>
              <a:gd name="connsiteX7" fmla="*/ 0 w 6672221"/>
              <a:gd name="connsiteY7" fmla="*/ 328079 h 4325170"/>
              <a:gd name="connsiteX0" fmla="*/ 1511833 w 6672221"/>
              <a:gd name="connsiteY0" fmla="*/ 6000 h 4325170"/>
              <a:gd name="connsiteX1" fmla="*/ 2843127 w 6672221"/>
              <a:gd name="connsiteY1" fmla="*/ 0 h 4325170"/>
              <a:gd name="connsiteX2" fmla="*/ 2859170 w 6672221"/>
              <a:gd name="connsiteY2" fmla="*/ 4024308 h 4325170"/>
              <a:gd name="connsiteX3" fmla="*/ 6672221 w 6672221"/>
              <a:gd name="connsiteY3" fmla="*/ 4048374 h 4325170"/>
              <a:gd name="connsiteX4" fmla="*/ 6660898 w 6672221"/>
              <a:gd name="connsiteY4" fmla="*/ 4301203 h 4325170"/>
              <a:gd name="connsiteX5" fmla="*/ 2472432 w 6672221"/>
              <a:gd name="connsiteY5" fmla="*/ 4306557 h 4325170"/>
              <a:gd name="connsiteX6" fmla="*/ 2499784 w 6672221"/>
              <a:gd name="connsiteY6" fmla="*/ 331817 h 4325170"/>
              <a:gd name="connsiteX7" fmla="*/ 0 w 6672221"/>
              <a:gd name="connsiteY7" fmla="*/ 328079 h 4325170"/>
              <a:gd name="connsiteX0" fmla="*/ 1511833 w 6660898"/>
              <a:gd name="connsiteY0" fmla="*/ 6000 h 4325170"/>
              <a:gd name="connsiteX1" fmla="*/ 2843127 w 6660898"/>
              <a:gd name="connsiteY1" fmla="*/ 0 h 4325170"/>
              <a:gd name="connsiteX2" fmla="*/ 2859170 w 6660898"/>
              <a:gd name="connsiteY2" fmla="*/ 4024308 h 4325170"/>
              <a:gd name="connsiteX3" fmla="*/ 6638354 w 6660898"/>
              <a:gd name="connsiteY3" fmla="*/ 4025945 h 4325170"/>
              <a:gd name="connsiteX4" fmla="*/ 6660898 w 6660898"/>
              <a:gd name="connsiteY4" fmla="*/ 4301203 h 4325170"/>
              <a:gd name="connsiteX5" fmla="*/ 2472432 w 6660898"/>
              <a:gd name="connsiteY5" fmla="*/ 4306557 h 4325170"/>
              <a:gd name="connsiteX6" fmla="*/ 2499784 w 6660898"/>
              <a:gd name="connsiteY6" fmla="*/ 331817 h 4325170"/>
              <a:gd name="connsiteX7" fmla="*/ 0 w 6660898"/>
              <a:gd name="connsiteY7" fmla="*/ 328079 h 4325170"/>
              <a:gd name="connsiteX0" fmla="*/ 1511833 w 6660898"/>
              <a:gd name="connsiteY0" fmla="*/ 6000 h 4325170"/>
              <a:gd name="connsiteX1" fmla="*/ 2843127 w 6660898"/>
              <a:gd name="connsiteY1" fmla="*/ 0 h 4325170"/>
              <a:gd name="connsiteX2" fmla="*/ 2859170 w 6660898"/>
              <a:gd name="connsiteY2" fmla="*/ 4024308 h 4325170"/>
              <a:gd name="connsiteX3" fmla="*/ 6392821 w 6660898"/>
              <a:gd name="connsiteY3" fmla="*/ 4025946 h 4325170"/>
              <a:gd name="connsiteX4" fmla="*/ 6660898 w 6660898"/>
              <a:gd name="connsiteY4" fmla="*/ 4301203 h 4325170"/>
              <a:gd name="connsiteX5" fmla="*/ 2472432 w 6660898"/>
              <a:gd name="connsiteY5" fmla="*/ 4306557 h 4325170"/>
              <a:gd name="connsiteX6" fmla="*/ 2499784 w 6660898"/>
              <a:gd name="connsiteY6" fmla="*/ 331817 h 4325170"/>
              <a:gd name="connsiteX7" fmla="*/ 0 w 6660898"/>
              <a:gd name="connsiteY7" fmla="*/ 328079 h 4325170"/>
              <a:gd name="connsiteX0" fmla="*/ 1511833 w 6415365"/>
              <a:gd name="connsiteY0" fmla="*/ 6000 h 4325170"/>
              <a:gd name="connsiteX1" fmla="*/ 2843127 w 6415365"/>
              <a:gd name="connsiteY1" fmla="*/ 0 h 4325170"/>
              <a:gd name="connsiteX2" fmla="*/ 2859170 w 6415365"/>
              <a:gd name="connsiteY2" fmla="*/ 4024308 h 4325170"/>
              <a:gd name="connsiteX3" fmla="*/ 6392821 w 6415365"/>
              <a:gd name="connsiteY3" fmla="*/ 4025946 h 4325170"/>
              <a:gd name="connsiteX4" fmla="*/ 6415365 w 6415365"/>
              <a:gd name="connsiteY4" fmla="*/ 4323633 h 4325170"/>
              <a:gd name="connsiteX5" fmla="*/ 2472432 w 6415365"/>
              <a:gd name="connsiteY5" fmla="*/ 4306557 h 4325170"/>
              <a:gd name="connsiteX6" fmla="*/ 2499784 w 6415365"/>
              <a:gd name="connsiteY6" fmla="*/ 331817 h 4325170"/>
              <a:gd name="connsiteX7" fmla="*/ 0 w 6415365"/>
              <a:gd name="connsiteY7" fmla="*/ 328079 h 4325170"/>
              <a:gd name="connsiteX0" fmla="*/ 1511833 w 6415392"/>
              <a:gd name="connsiteY0" fmla="*/ 6000 h 4325170"/>
              <a:gd name="connsiteX1" fmla="*/ 2843127 w 6415392"/>
              <a:gd name="connsiteY1" fmla="*/ 0 h 4325170"/>
              <a:gd name="connsiteX2" fmla="*/ 2859170 w 6415392"/>
              <a:gd name="connsiteY2" fmla="*/ 4024308 h 4325170"/>
              <a:gd name="connsiteX3" fmla="*/ 6392821 w 6415392"/>
              <a:gd name="connsiteY3" fmla="*/ 4025946 h 4325170"/>
              <a:gd name="connsiteX4" fmla="*/ 6415365 w 6415392"/>
              <a:gd name="connsiteY4" fmla="*/ 4323633 h 4325170"/>
              <a:gd name="connsiteX5" fmla="*/ 2472432 w 6415392"/>
              <a:gd name="connsiteY5" fmla="*/ 4306557 h 4325170"/>
              <a:gd name="connsiteX6" fmla="*/ 2499784 w 6415392"/>
              <a:gd name="connsiteY6" fmla="*/ 331817 h 4325170"/>
              <a:gd name="connsiteX7" fmla="*/ 0 w 6415392"/>
              <a:gd name="connsiteY7" fmla="*/ 328079 h 4325170"/>
              <a:gd name="connsiteX0" fmla="*/ 1511833 w 6406938"/>
              <a:gd name="connsiteY0" fmla="*/ 6000 h 4325170"/>
              <a:gd name="connsiteX1" fmla="*/ 2843127 w 6406938"/>
              <a:gd name="connsiteY1" fmla="*/ 0 h 4325170"/>
              <a:gd name="connsiteX2" fmla="*/ 2859170 w 6406938"/>
              <a:gd name="connsiteY2" fmla="*/ 4024308 h 4325170"/>
              <a:gd name="connsiteX3" fmla="*/ 6392821 w 6406938"/>
              <a:gd name="connsiteY3" fmla="*/ 4025946 h 4325170"/>
              <a:gd name="connsiteX4" fmla="*/ 6406898 w 6406938"/>
              <a:gd name="connsiteY4" fmla="*/ 4301204 h 4325170"/>
              <a:gd name="connsiteX5" fmla="*/ 2472432 w 6406938"/>
              <a:gd name="connsiteY5" fmla="*/ 4306557 h 4325170"/>
              <a:gd name="connsiteX6" fmla="*/ 2499784 w 6406938"/>
              <a:gd name="connsiteY6" fmla="*/ 331817 h 4325170"/>
              <a:gd name="connsiteX7" fmla="*/ 0 w 6406938"/>
              <a:gd name="connsiteY7" fmla="*/ 328079 h 4325170"/>
              <a:gd name="connsiteX0" fmla="*/ 1511833 w 6406938"/>
              <a:gd name="connsiteY0" fmla="*/ 6000 h 4325170"/>
              <a:gd name="connsiteX1" fmla="*/ 2843127 w 6406938"/>
              <a:gd name="connsiteY1" fmla="*/ 0 h 4325170"/>
              <a:gd name="connsiteX2" fmla="*/ 2859170 w 6406938"/>
              <a:gd name="connsiteY2" fmla="*/ 4024308 h 4325170"/>
              <a:gd name="connsiteX3" fmla="*/ 6392821 w 6406938"/>
              <a:gd name="connsiteY3" fmla="*/ 4025946 h 4325170"/>
              <a:gd name="connsiteX4" fmla="*/ 6406898 w 6406938"/>
              <a:gd name="connsiteY4" fmla="*/ 4301204 h 4325170"/>
              <a:gd name="connsiteX5" fmla="*/ 2497832 w 6406938"/>
              <a:gd name="connsiteY5" fmla="*/ 4306557 h 4325170"/>
              <a:gd name="connsiteX6" fmla="*/ 2499784 w 6406938"/>
              <a:gd name="connsiteY6" fmla="*/ 331817 h 4325170"/>
              <a:gd name="connsiteX7" fmla="*/ 0 w 6406938"/>
              <a:gd name="connsiteY7" fmla="*/ 328079 h 4325170"/>
              <a:gd name="connsiteX0" fmla="*/ 1511833 w 6392821"/>
              <a:gd name="connsiteY0" fmla="*/ 6000 h 4325170"/>
              <a:gd name="connsiteX1" fmla="*/ 2843127 w 6392821"/>
              <a:gd name="connsiteY1" fmla="*/ 0 h 4325170"/>
              <a:gd name="connsiteX2" fmla="*/ 2859170 w 6392821"/>
              <a:gd name="connsiteY2" fmla="*/ 4024308 h 4325170"/>
              <a:gd name="connsiteX3" fmla="*/ 6392821 w 6392821"/>
              <a:gd name="connsiteY3" fmla="*/ 4025946 h 4325170"/>
              <a:gd name="connsiteX4" fmla="*/ 6389965 w 6392821"/>
              <a:gd name="connsiteY4" fmla="*/ 4308681 h 4325170"/>
              <a:gd name="connsiteX5" fmla="*/ 2497832 w 6392821"/>
              <a:gd name="connsiteY5" fmla="*/ 4306557 h 4325170"/>
              <a:gd name="connsiteX6" fmla="*/ 2499784 w 6392821"/>
              <a:gd name="connsiteY6" fmla="*/ 331817 h 4325170"/>
              <a:gd name="connsiteX7" fmla="*/ 0 w 6392821"/>
              <a:gd name="connsiteY7" fmla="*/ 328079 h 4325170"/>
              <a:gd name="connsiteX0" fmla="*/ 1511833 w 6392821"/>
              <a:gd name="connsiteY0" fmla="*/ 6000 h 4327459"/>
              <a:gd name="connsiteX1" fmla="*/ 2843127 w 6392821"/>
              <a:gd name="connsiteY1" fmla="*/ 0 h 4327459"/>
              <a:gd name="connsiteX2" fmla="*/ 2859170 w 6392821"/>
              <a:gd name="connsiteY2" fmla="*/ 4024308 h 4327459"/>
              <a:gd name="connsiteX3" fmla="*/ 6392821 w 6392821"/>
              <a:gd name="connsiteY3" fmla="*/ 4025946 h 4327459"/>
              <a:gd name="connsiteX4" fmla="*/ 6389965 w 6392821"/>
              <a:gd name="connsiteY4" fmla="*/ 4308681 h 4327459"/>
              <a:gd name="connsiteX5" fmla="*/ 2497832 w 6392821"/>
              <a:gd name="connsiteY5" fmla="*/ 4306557 h 4327459"/>
              <a:gd name="connsiteX6" fmla="*/ 2499784 w 6392821"/>
              <a:gd name="connsiteY6" fmla="*/ 786013 h 4327459"/>
              <a:gd name="connsiteX7" fmla="*/ 0 w 6392821"/>
              <a:gd name="connsiteY7" fmla="*/ 328079 h 4327459"/>
              <a:gd name="connsiteX0" fmla="*/ 1492783 w 6373771"/>
              <a:gd name="connsiteY0" fmla="*/ 6000 h 4327459"/>
              <a:gd name="connsiteX1" fmla="*/ 2824077 w 6373771"/>
              <a:gd name="connsiteY1" fmla="*/ 0 h 4327459"/>
              <a:gd name="connsiteX2" fmla="*/ 2840120 w 6373771"/>
              <a:gd name="connsiteY2" fmla="*/ 4024308 h 4327459"/>
              <a:gd name="connsiteX3" fmla="*/ 6373771 w 6373771"/>
              <a:gd name="connsiteY3" fmla="*/ 4025946 h 4327459"/>
              <a:gd name="connsiteX4" fmla="*/ 6370915 w 6373771"/>
              <a:gd name="connsiteY4" fmla="*/ 4308681 h 4327459"/>
              <a:gd name="connsiteX5" fmla="*/ 2478782 w 6373771"/>
              <a:gd name="connsiteY5" fmla="*/ 4306557 h 4327459"/>
              <a:gd name="connsiteX6" fmla="*/ 2480734 w 6373771"/>
              <a:gd name="connsiteY6" fmla="*/ 786013 h 4327459"/>
              <a:gd name="connsiteX7" fmla="*/ 0 w 6373771"/>
              <a:gd name="connsiteY7" fmla="*/ 759845 h 4327459"/>
              <a:gd name="connsiteX0" fmla="*/ 1492783 w 6373771"/>
              <a:gd name="connsiteY0" fmla="*/ 6000 h 4327302"/>
              <a:gd name="connsiteX1" fmla="*/ 2824077 w 6373771"/>
              <a:gd name="connsiteY1" fmla="*/ 0 h 4327302"/>
              <a:gd name="connsiteX2" fmla="*/ 2840120 w 6373771"/>
              <a:gd name="connsiteY2" fmla="*/ 4024308 h 4327302"/>
              <a:gd name="connsiteX3" fmla="*/ 6373771 w 6373771"/>
              <a:gd name="connsiteY3" fmla="*/ 4025946 h 4327302"/>
              <a:gd name="connsiteX4" fmla="*/ 6370915 w 6373771"/>
              <a:gd name="connsiteY4" fmla="*/ 4308681 h 4327302"/>
              <a:gd name="connsiteX5" fmla="*/ 2478782 w 6373771"/>
              <a:gd name="connsiteY5" fmla="*/ 4306557 h 4327302"/>
              <a:gd name="connsiteX6" fmla="*/ 2518834 w 6373771"/>
              <a:gd name="connsiteY6" fmla="*/ 757976 h 4327302"/>
              <a:gd name="connsiteX7" fmla="*/ 0 w 6373771"/>
              <a:gd name="connsiteY7" fmla="*/ 759845 h 4327302"/>
              <a:gd name="connsiteX0" fmla="*/ 1492783 w 6373771"/>
              <a:gd name="connsiteY0" fmla="*/ 6000 h 4327302"/>
              <a:gd name="connsiteX1" fmla="*/ 2868527 w 6373771"/>
              <a:gd name="connsiteY1" fmla="*/ 0 h 4327302"/>
              <a:gd name="connsiteX2" fmla="*/ 2840120 w 6373771"/>
              <a:gd name="connsiteY2" fmla="*/ 4024308 h 4327302"/>
              <a:gd name="connsiteX3" fmla="*/ 6373771 w 6373771"/>
              <a:gd name="connsiteY3" fmla="*/ 4025946 h 4327302"/>
              <a:gd name="connsiteX4" fmla="*/ 6370915 w 6373771"/>
              <a:gd name="connsiteY4" fmla="*/ 4308681 h 4327302"/>
              <a:gd name="connsiteX5" fmla="*/ 2478782 w 6373771"/>
              <a:gd name="connsiteY5" fmla="*/ 4306557 h 4327302"/>
              <a:gd name="connsiteX6" fmla="*/ 2518834 w 6373771"/>
              <a:gd name="connsiteY6" fmla="*/ 757976 h 4327302"/>
              <a:gd name="connsiteX7" fmla="*/ 0 w 6373771"/>
              <a:gd name="connsiteY7" fmla="*/ 759845 h 4327302"/>
              <a:gd name="connsiteX0" fmla="*/ 1492783 w 6373771"/>
              <a:gd name="connsiteY0" fmla="*/ 6000 h 4328775"/>
              <a:gd name="connsiteX1" fmla="*/ 2868527 w 6373771"/>
              <a:gd name="connsiteY1" fmla="*/ 0 h 4328775"/>
              <a:gd name="connsiteX2" fmla="*/ 2840120 w 6373771"/>
              <a:gd name="connsiteY2" fmla="*/ 4024308 h 4328775"/>
              <a:gd name="connsiteX3" fmla="*/ 6373771 w 6373771"/>
              <a:gd name="connsiteY3" fmla="*/ 4025946 h 4328775"/>
              <a:gd name="connsiteX4" fmla="*/ 6370915 w 6373771"/>
              <a:gd name="connsiteY4" fmla="*/ 4308681 h 4328775"/>
              <a:gd name="connsiteX5" fmla="*/ 2478782 w 6373771"/>
              <a:gd name="connsiteY5" fmla="*/ 4306557 h 4328775"/>
              <a:gd name="connsiteX6" fmla="*/ 2512484 w 6373771"/>
              <a:gd name="connsiteY6" fmla="*/ 1004700 h 4328775"/>
              <a:gd name="connsiteX7" fmla="*/ 0 w 6373771"/>
              <a:gd name="connsiteY7" fmla="*/ 759845 h 4328775"/>
              <a:gd name="connsiteX0" fmla="*/ 1511833 w 6392821"/>
              <a:gd name="connsiteY0" fmla="*/ 6000 h 4328775"/>
              <a:gd name="connsiteX1" fmla="*/ 2887577 w 6392821"/>
              <a:gd name="connsiteY1" fmla="*/ 0 h 4328775"/>
              <a:gd name="connsiteX2" fmla="*/ 2859170 w 6392821"/>
              <a:gd name="connsiteY2" fmla="*/ 4024308 h 4328775"/>
              <a:gd name="connsiteX3" fmla="*/ 6392821 w 6392821"/>
              <a:gd name="connsiteY3" fmla="*/ 4025946 h 4328775"/>
              <a:gd name="connsiteX4" fmla="*/ 6389965 w 6392821"/>
              <a:gd name="connsiteY4" fmla="*/ 4308681 h 4328775"/>
              <a:gd name="connsiteX5" fmla="*/ 2497832 w 6392821"/>
              <a:gd name="connsiteY5" fmla="*/ 4306557 h 4328775"/>
              <a:gd name="connsiteX6" fmla="*/ 2531534 w 6392821"/>
              <a:gd name="connsiteY6" fmla="*/ 1004700 h 4328775"/>
              <a:gd name="connsiteX7" fmla="*/ 0 w 6392821"/>
              <a:gd name="connsiteY7" fmla="*/ 944888 h 4328775"/>
              <a:gd name="connsiteX0" fmla="*/ 1505483 w 6386471"/>
              <a:gd name="connsiteY0" fmla="*/ 6000 h 4328775"/>
              <a:gd name="connsiteX1" fmla="*/ 2881227 w 6386471"/>
              <a:gd name="connsiteY1" fmla="*/ 0 h 4328775"/>
              <a:gd name="connsiteX2" fmla="*/ 2852820 w 6386471"/>
              <a:gd name="connsiteY2" fmla="*/ 4024308 h 4328775"/>
              <a:gd name="connsiteX3" fmla="*/ 6386471 w 6386471"/>
              <a:gd name="connsiteY3" fmla="*/ 4025946 h 4328775"/>
              <a:gd name="connsiteX4" fmla="*/ 6383615 w 6386471"/>
              <a:gd name="connsiteY4" fmla="*/ 4308681 h 4328775"/>
              <a:gd name="connsiteX5" fmla="*/ 2491482 w 6386471"/>
              <a:gd name="connsiteY5" fmla="*/ 4306557 h 4328775"/>
              <a:gd name="connsiteX6" fmla="*/ 2525184 w 6386471"/>
              <a:gd name="connsiteY6" fmla="*/ 1004700 h 4328775"/>
              <a:gd name="connsiteX7" fmla="*/ 0 w 6386471"/>
              <a:gd name="connsiteY7" fmla="*/ 900029 h 4328775"/>
              <a:gd name="connsiteX0" fmla="*/ 1505483 w 6386471"/>
              <a:gd name="connsiteY0" fmla="*/ 6000 h 4328422"/>
              <a:gd name="connsiteX1" fmla="*/ 2881227 w 6386471"/>
              <a:gd name="connsiteY1" fmla="*/ 0 h 4328422"/>
              <a:gd name="connsiteX2" fmla="*/ 2852820 w 6386471"/>
              <a:gd name="connsiteY2" fmla="*/ 4024308 h 4328422"/>
              <a:gd name="connsiteX3" fmla="*/ 6386471 w 6386471"/>
              <a:gd name="connsiteY3" fmla="*/ 4025946 h 4328422"/>
              <a:gd name="connsiteX4" fmla="*/ 6383615 w 6386471"/>
              <a:gd name="connsiteY4" fmla="*/ 4308681 h 4328422"/>
              <a:gd name="connsiteX5" fmla="*/ 2491482 w 6386471"/>
              <a:gd name="connsiteY5" fmla="*/ 4306557 h 4328422"/>
              <a:gd name="connsiteX6" fmla="*/ 2531534 w 6386471"/>
              <a:gd name="connsiteY6" fmla="*/ 948626 h 4328422"/>
              <a:gd name="connsiteX7" fmla="*/ 0 w 6386471"/>
              <a:gd name="connsiteY7" fmla="*/ 900029 h 4328422"/>
              <a:gd name="connsiteX0" fmla="*/ 1505483 w 6386471"/>
              <a:gd name="connsiteY0" fmla="*/ 6000 h 4328250"/>
              <a:gd name="connsiteX1" fmla="*/ 2881227 w 6386471"/>
              <a:gd name="connsiteY1" fmla="*/ 0 h 4328250"/>
              <a:gd name="connsiteX2" fmla="*/ 2852820 w 6386471"/>
              <a:gd name="connsiteY2" fmla="*/ 4024308 h 4328250"/>
              <a:gd name="connsiteX3" fmla="*/ 6386471 w 6386471"/>
              <a:gd name="connsiteY3" fmla="*/ 4025946 h 4328250"/>
              <a:gd name="connsiteX4" fmla="*/ 6383615 w 6386471"/>
              <a:gd name="connsiteY4" fmla="*/ 4308681 h 4328250"/>
              <a:gd name="connsiteX5" fmla="*/ 2491482 w 6386471"/>
              <a:gd name="connsiteY5" fmla="*/ 4306557 h 4328250"/>
              <a:gd name="connsiteX6" fmla="*/ 2537884 w 6386471"/>
              <a:gd name="connsiteY6" fmla="*/ 920589 h 4328250"/>
              <a:gd name="connsiteX7" fmla="*/ 0 w 6386471"/>
              <a:gd name="connsiteY7" fmla="*/ 900029 h 4328250"/>
              <a:gd name="connsiteX0" fmla="*/ 1505483 w 6386471"/>
              <a:gd name="connsiteY0" fmla="*/ 6000 h 4328215"/>
              <a:gd name="connsiteX1" fmla="*/ 2881227 w 6386471"/>
              <a:gd name="connsiteY1" fmla="*/ 0 h 4328215"/>
              <a:gd name="connsiteX2" fmla="*/ 2852820 w 6386471"/>
              <a:gd name="connsiteY2" fmla="*/ 4024308 h 4328215"/>
              <a:gd name="connsiteX3" fmla="*/ 6386471 w 6386471"/>
              <a:gd name="connsiteY3" fmla="*/ 4025946 h 4328215"/>
              <a:gd name="connsiteX4" fmla="*/ 6383615 w 6386471"/>
              <a:gd name="connsiteY4" fmla="*/ 4308681 h 4328215"/>
              <a:gd name="connsiteX5" fmla="*/ 2491482 w 6386471"/>
              <a:gd name="connsiteY5" fmla="*/ 4306557 h 4328215"/>
              <a:gd name="connsiteX6" fmla="*/ 2506134 w 6386471"/>
              <a:gd name="connsiteY6" fmla="*/ 914982 h 4328215"/>
              <a:gd name="connsiteX7" fmla="*/ 0 w 6386471"/>
              <a:gd name="connsiteY7" fmla="*/ 900029 h 4328215"/>
              <a:gd name="connsiteX0" fmla="*/ 1632483 w 6386471"/>
              <a:gd name="connsiteY0" fmla="*/ 617202 h 4328215"/>
              <a:gd name="connsiteX1" fmla="*/ 2881227 w 6386471"/>
              <a:gd name="connsiteY1" fmla="*/ 0 h 4328215"/>
              <a:gd name="connsiteX2" fmla="*/ 2852820 w 6386471"/>
              <a:gd name="connsiteY2" fmla="*/ 4024308 h 4328215"/>
              <a:gd name="connsiteX3" fmla="*/ 6386471 w 6386471"/>
              <a:gd name="connsiteY3" fmla="*/ 4025946 h 4328215"/>
              <a:gd name="connsiteX4" fmla="*/ 6383615 w 6386471"/>
              <a:gd name="connsiteY4" fmla="*/ 4308681 h 4328215"/>
              <a:gd name="connsiteX5" fmla="*/ 2491482 w 6386471"/>
              <a:gd name="connsiteY5" fmla="*/ 4306557 h 4328215"/>
              <a:gd name="connsiteX6" fmla="*/ 2506134 w 6386471"/>
              <a:gd name="connsiteY6" fmla="*/ 914982 h 4328215"/>
              <a:gd name="connsiteX7" fmla="*/ 0 w 6386471"/>
              <a:gd name="connsiteY7" fmla="*/ 900029 h 4328215"/>
              <a:gd name="connsiteX0" fmla="*/ 1632483 w 6386471"/>
              <a:gd name="connsiteY0" fmla="*/ 22822 h 3733835"/>
              <a:gd name="connsiteX1" fmla="*/ 2855827 w 6386471"/>
              <a:gd name="connsiteY1" fmla="*/ 0 h 3733835"/>
              <a:gd name="connsiteX2" fmla="*/ 2852820 w 6386471"/>
              <a:gd name="connsiteY2" fmla="*/ 3429928 h 3733835"/>
              <a:gd name="connsiteX3" fmla="*/ 6386471 w 6386471"/>
              <a:gd name="connsiteY3" fmla="*/ 3431566 h 3733835"/>
              <a:gd name="connsiteX4" fmla="*/ 6383615 w 6386471"/>
              <a:gd name="connsiteY4" fmla="*/ 3714301 h 3733835"/>
              <a:gd name="connsiteX5" fmla="*/ 2491482 w 6386471"/>
              <a:gd name="connsiteY5" fmla="*/ 3712177 h 3733835"/>
              <a:gd name="connsiteX6" fmla="*/ 2506134 w 6386471"/>
              <a:gd name="connsiteY6" fmla="*/ 320602 h 3733835"/>
              <a:gd name="connsiteX7" fmla="*/ 0 w 6386471"/>
              <a:gd name="connsiteY7" fmla="*/ 305649 h 3733835"/>
              <a:gd name="connsiteX0" fmla="*/ 1632483 w 6386471"/>
              <a:gd name="connsiteY0" fmla="*/ 627 h 3711640"/>
              <a:gd name="connsiteX1" fmla="*/ 2893927 w 6386471"/>
              <a:gd name="connsiteY1" fmla="*/ 234 h 3711640"/>
              <a:gd name="connsiteX2" fmla="*/ 2852820 w 6386471"/>
              <a:gd name="connsiteY2" fmla="*/ 3407733 h 3711640"/>
              <a:gd name="connsiteX3" fmla="*/ 6386471 w 6386471"/>
              <a:gd name="connsiteY3" fmla="*/ 3409371 h 3711640"/>
              <a:gd name="connsiteX4" fmla="*/ 6383615 w 6386471"/>
              <a:gd name="connsiteY4" fmla="*/ 3692106 h 3711640"/>
              <a:gd name="connsiteX5" fmla="*/ 2491482 w 6386471"/>
              <a:gd name="connsiteY5" fmla="*/ 3689982 h 3711640"/>
              <a:gd name="connsiteX6" fmla="*/ 2506134 w 6386471"/>
              <a:gd name="connsiteY6" fmla="*/ 298407 h 3711640"/>
              <a:gd name="connsiteX7" fmla="*/ 0 w 6386471"/>
              <a:gd name="connsiteY7" fmla="*/ 283454 h 3711640"/>
              <a:gd name="connsiteX0" fmla="*/ 1632483 w 6386471"/>
              <a:gd name="connsiteY0" fmla="*/ 627 h 3711640"/>
              <a:gd name="connsiteX1" fmla="*/ 2874877 w 6386471"/>
              <a:gd name="connsiteY1" fmla="*/ 234 h 3711640"/>
              <a:gd name="connsiteX2" fmla="*/ 2852820 w 6386471"/>
              <a:gd name="connsiteY2" fmla="*/ 3407733 h 3711640"/>
              <a:gd name="connsiteX3" fmla="*/ 6386471 w 6386471"/>
              <a:gd name="connsiteY3" fmla="*/ 3409371 h 3711640"/>
              <a:gd name="connsiteX4" fmla="*/ 6383615 w 6386471"/>
              <a:gd name="connsiteY4" fmla="*/ 3692106 h 3711640"/>
              <a:gd name="connsiteX5" fmla="*/ 2491482 w 6386471"/>
              <a:gd name="connsiteY5" fmla="*/ 3689982 h 3711640"/>
              <a:gd name="connsiteX6" fmla="*/ 2506134 w 6386471"/>
              <a:gd name="connsiteY6" fmla="*/ 298407 h 3711640"/>
              <a:gd name="connsiteX7" fmla="*/ 0 w 6386471"/>
              <a:gd name="connsiteY7" fmla="*/ 283454 h 3711640"/>
              <a:gd name="connsiteX0" fmla="*/ 1632483 w 6386471"/>
              <a:gd name="connsiteY0" fmla="*/ 627 h 3711438"/>
              <a:gd name="connsiteX1" fmla="*/ 2874877 w 6386471"/>
              <a:gd name="connsiteY1" fmla="*/ 234 h 3711438"/>
              <a:gd name="connsiteX2" fmla="*/ 2852820 w 6386471"/>
              <a:gd name="connsiteY2" fmla="*/ 3407733 h 3711438"/>
              <a:gd name="connsiteX3" fmla="*/ 6386471 w 6386471"/>
              <a:gd name="connsiteY3" fmla="*/ 3409371 h 3711438"/>
              <a:gd name="connsiteX4" fmla="*/ 6383615 w 6386471"/>
              <a:gd name="connsiteY4" fmla="*/ 3692106 h 3711438"/>
              <a:gd name="connsiteX5" fmla="*/ 2491482 w 6386471"/>
              <a:gd name="connsiteY5" fmla="*/ 3689982 h 3711438"/>
              <a:gd name="connsiteX6" fmla="*/ 2506134 w 6386471"/>
              <a:gd name="connsiteY6" fmla="*/ 264763 h 3711438"/>
              <a:gd name="connsiteX7" fmla="*/ 0 w 6386471"/>
              <a:gd name="connsiteY7" fmla="*/ 283454 h 3711438"/>
              <a:gd name="connsiteX0" fmla="*/ 1632483 w 6386471"/>
              <a:gd name="connsiteY0" fmla="*/ 627 h 3711438"/>
              <a:gd name="connsiteX1" fmla="*/ 2874877 w 6386471"/>
              <a:gd name="connsiteY1" fmla="*/ 234 h 3711438"/>
              <a:gd name="connsiteX2" fmla="*/ 2852820 w 6386471"/>
              <a:gd name="connsiteY2" fmla="*/ 3407733 h 3711438"/>
              <a:gd name="connsiteX3" fmla="*/ 6386471 w 6386471"/>
              <a:gd name="connsiteY3" fmla="*/ 3409371 h 3711438"/>
              <a:gd name="connsiteX4" fmla="*/ 6383615 w 6386471"/>
              <a:gd name="connsiteY4" fmla="*/ 3692106 h 3711438"/>
              <a:gd name="connsiteX5" fmla="*/ 2491482 w 6386471"/>
              <a:gd name="connsiteY5" fmla="*/ 3689982 h 3711438"/>
              <a:gd name="connsiteX6" fmla="*/ 2506134 w 6386471"/>
              <a:gd name="connsiteY6" fmla="*/ 264763 h 3711438"/>
              <a:gd name="connsiteX7" fmla="*/ 0 w 6386471"/>
              <a:gd name="connsiteY7" fmla="*/ 263268 h 3711438"/>
              <a:gd name="connsiteX0" fmla="*/ 1632483 w 6386471"/>
              <a:gd name="connsiteY0" fmla="*/ 627 h 3711438"/>
              <a:gd name="connsiteX1" fmla="*/ 2874877 w 6386471"/>
              <a:gd name="connsiteY1" fmla="*/ 234 h 3711438"/>
              <a:gd name="connsiteX2" fmla="*/ 2852820 w 6386471"/>
              <a:gd name="connsiteY2" fmla="*/ 3407733 h 3711438"/>
              <a:gd name="connsiteX3" fmla="*/ 6386471 w 6386471"/>
              <a:gd name="connsiteY3" fmla="*/ 3409371 h 3711438"/>
              <a:gd name="connsiteX4" fmla="*/ 6383615 w 6386471"/>
              <a:gd name="connsiteY4" fmla="*/ 3692106 h 3711438"/>
              <a:gd name="connsiteX5" fmla="*/ 2491482 w 6386471"/>
              <a:gd name="connsiteY5" fmla="*/ 3689982 h 3711438"/>
              <a:gd name="connsiteX6" fmla="*/ 2528994 w 6386471"/>
              <a:gd name="connsiteY6" fmla="*/ 264763 h 3711438"/>
              <a:gd name="connsiteX7" fmla="*/ 0 w 6386471"/>
              <a:gd name="connsiteY7" fmla="*/ 263268 h 3711438"/>
              <a:gd name="connsiteX0" fmla="*/ 1632483 w 6386471"/>
              <a:gd name="connsiteY0" fmla="*/ 627 h 3711438"/>
              <a:gd name="connsiteX1" fmla="*/ 2874877 w 6386471"/>
              <a:gd name="connsiteY1" fmla="*/ 234 h 3711438"/>
              <a:gd name="connsiteX2" fmla="*/ 2852820 w 6386471"/>
              <a:gd name="connsiteY2" fmla="*/ 3407733 h 3711438"/>
              <a:gd name="connsiteX3" fmla="*/ 6386471 w 6386471"/>
              <a:gd name="connsiteY3" fmla="*/ 3409371 h 3711438"/>
              <a:gd name="connsiteX4" fmla="*/ 6383615 w 6386471"/>
              <a:gd name="connsiteY4" fmla="*/ 3692106 h 3711438"/>
              <a:gd name="connsiteX5" fmla="*/ 2491482 w 6386471"/>
              <a:gd name="connsiteY5" fmla="*/ 3689982 h 3711438"/>
              <a:gd name="connsiteX6" fmla="*/ 2498514 w 6386471"/>
              <a:gd name="connsiteY6" fmla="*/ 264763 h 3711438"/>
              <a:gd name="connsiteX7" fmla="*/ 0 w 6386471"/>
              <a:gd name="connsiteY7" fmla="*/ 263268 h 3711438"/>
              <a:gd name="connsiteX0" fmla="*/ 1632483 w 6386471"/>
              <a:gd name="connsiteY0" fmla="*/ 627 h 3710974"/>
              <a:gd name="connsiteX1" fmla="*/ 2874877 w 6386471"/>
              <a:gd name="connsiteY1" fmla="*/ 234 h 3710974"/>
              <a:gd name="connsiteX2" fmla="*/ 2852820 w 6386471"/>
              <a:gd name="connsiteY2" fmla="*/ 3407733 h 3710974"/>
              <a:gd name="connsiteX3" fmla="*/ 6386471 w 6386471"/>
              <a:gd name="connsiteY3" fmla="*/ 3409371 h 3710974"/>
              <a:gd name="connsiteX4" fmla="*/ 6383615 w 6386471"/>
              <a:gd name="connsiteY4" fmla="*/ 3692106 h 3710974"/>
              <a:gd name="connsiteX5" fmla="*/ 2491482 w 6386471"/>
              <a:gd name="connsiteY5" fmla="*/ 3689982 h 3710974"/>
              <a:gd name="connsiteX6" fmla="*/ 2394605 w 6386471"/>
              <a:gd name="connsiteY6" fmla="*/ 185241 h 3710974"/>
              <a:gd name="connsiteX7" fmla="*/ 0 w 6386471"/>
              <a:gd name="connsiteY7" fmla="*/ 263268 h 3710974"/>
              <a:gd name="connsiteX0" fmla="*/ 1632483 w 6386471"/>
              <a:gd name="connsiteY0" fmla="*/ 627 h 3723139"/>
              <a:gd name="connsiteX1" fmla="*/ 2874877 w 6386471"/>
              <a:gd name="connsiteY1" fmla="*/ 234 h 3723139"/>
              <a:gd name="connsiteX2" fmla="*/ 2852820 w 6386471"/>
              <a:gd name="connsiteY2" fmla="*/ 3407733 h 3723139"/>
              <a:gd name="connsiteX3" fmla="*/ 6386471 w 6386471"/>
              <a:gd name="connsiteY3" fmla="*/ 3409371 h 3723139"/>
              <a:gd name="connsiteX4" fmla="*/ 6383615 w 6386471"/>
              <a:gd name="connsiteY4" fmla="*/ 3692106 h 3723139"/>
              <a:gd name="connsiteX5" fmla="*/ 2304446 w 6386471"/>
              <a:gd name="connsiteY5" fmla="*/ 3702217 h 3723139"/>
              <a:gd name="connsiteX6" fmla="*/ 2394605 w 6386471"/>
              <a:gd name="connsiteY6" fmla="*/ 185241 h 3723139"/>
              <a:gd name="connsiteX7" fmla="*/ 0 w 6386471"/>
              <a:gd name="connsiteY7" fmla="*/ 263268 h 3723139"/>
              <a:gd name="connsiteX0" fmla="*/ 1632483 w 6386471"/>
              <a:gd name="connsiteY0" fmla="*/ 627 h 3723139"/>
              <a:gd name="connsiteX1" fmla="*/ 2874877 w 6386471"/>
              <a:gd name="connsiteY1" fmla="*/ 234 h 3723139"/>
              <a:gd name="connsiteX2" fmla="*/ 2852820 w 6386471"/>
              <a:gd name="connsiteY2" fmla="*/ 3407733 h 3723139"/>
              <a:gd name="connsiteX3" fmla="*/ 6386471 w 6386471"/>
              <a:gd name="connsiteY3" fmla="*/ 3409371 h 3723139"/>
              <a:gd name="connsiteX4" fmla="*/ 6383615 w 6386471"/>
              <a:gd name="connsiteY4" fmla="*/ 3692106 h 3723139"/>
              <a:gd name="connsiteX5" fmla="*/ 2352937 w 6386471"/>
              <a:gd name="connsiteY5" fmla="*/ 3702217 h 3723139"/>
              <a:gd name="connsiteX6" fmla="*/ 2394605 w 6386471"/>
              <a:gd name="connsiteY6" fmla="*/ 185241 h 3723139"/>
              <a:gd name="connsiteX7" fmla="*/ 0 w 6386471"/>
              <a:gd name="connsiteY7" fmla="*/ 263268 h 3723139"/>
              <a:gd name="connsiteX0" fmla="*/ 1632483 w 6386471"/>
              <a:gd name="connsiteY0" fmla="*/ 627 h 3702217"/>
              <a:gd name="connsiteX1" fmla="*/ 2874877 w 6386471"/>
              <a:gd name="connsiteY1" fmla="*/ 234 h 3702217"/>
              <a:gd name="connsiteX2" fmla="*/ 2852820 w 6386471"/>
              <a:gd name="connsiteY2" fmla="*/ 3407733 h 3702217"/>
              <a:gd name="connsiteX3" fmla="*/ 6386471 w 6386471"/>
              <a:gd name="connsiteY3" fmla="*/ 3409371 h 3702217"/>
              <a:gd name="connsiteX4" fmla="*/ 6383615 w 6386471"/>
              <a:gd name="connsiteY4" fmla="*/ 3692106 h 3702217"/>
              <a:gd name="connsiteX5" fmla="*/ 2352937 w 6386471"/>
              <a:gd name="connsiteY5" fmla="*/ 3702217 h 3702217"/>
              <a:gd name="connsiteX6" fmla="*/ 2394605 w 6386471"/>
              <a:gd name="connsiteY6" fmla="*/ 185241 h 3702217"/>
              <a:gd name="connsiteX7" fmla="*/ 0 w 6386471"/>
              <a:gd name="connsiteY7" fmla="*/ 263268 h 3702217"/>
              <a:gd name="connsiteX0" fmla="*/ 1604774 w 6358762"/>
              <a:gd name="connsiteY0" fmla="*/ 627 h 3702217"/>
              <a:gd name="connsiteX1" fmla="*/ 2847168 w 6358762"/>
              <a:gd name="connsiteY1" fmla="*/ 234 h 3702217"/>
              <a:gd name="connsiteX2" fmla="*/ 2825111 w 6358762"/>
              <a:gd name="connsiteY2" fmla="*/ 3407733 h 3702217"/>
              <a:gd name="connsiteX3" fmla="*/ 6358762 w 6358762"/>
              <a:gd name="connsiteY3" fmla="*/ 3409371 h 3702217"/>
              <a:gd name="connsiteX4" fmla="*/ 6355906 w 6358762"/>
              <a:gd name="connsiteY4" fmla="*/ 3692106 h 3702217"/>
              <a:gd name="connsiteX5" fmla="*/ 2325228 w 6358762"/>
              <a:gd name="connsiteY5" fmla="*/ 3702217 h 3702217"/>
              <a:gd name="connsiteX6" fmla="*/ 2366896 w 6358762"/>
              <a:gd name="connsiteY6" fmla="*/ 185241 h 3702217"/>
              <a:gd name="connsiteX7" fmla="*/ 0 w 6358762"/>
              <a:gd name="connsiteY7" fmla="*/ 189862 h 3702217"/>
              <a:gd name="connsiteX0" fmla="*/ 1604774 w 6358762"/>
              <a:gd name="connsiteY0" fmla="*/ 627 h 3702217"/>
              <a:gd name="connsiteX1" fmla="*/ 2847168 w 6358762"/>
              <a:gd name="connsiteY1" fmla="*/ 234 h 3702217"/>
              <a:gd name="connsiteX2" fmla="*/ 2825111 w 6358762"/>
              <a:gd name="connsiteY2" fmla="*/ 3407733 h 3702217"/>
              <a:gd name="connsiteX3" fmla="*/ 6358762 w 6358762"/>
              <a:gd name="connsiteY3" fmla="*/ 3409371 h 3702217"/>
              <a:gd name="connsiteX4" fmla="*/ 6355906 w 6358762"/>
              <a:gd name="connsiteY4" fmla="*/ 3692106 h 3702217"/>
              <a:gd name="connsiteX5" fmla="*/ 2325228 w 6358762"/>
              <a:gd name="connsiteY5" fmla="*/ 3702217 h 3702217"/>
              <a:gd name="connsiteX6" fmla="*/ 2359968 w 6358762"/>
              <a:gd name="connsiteY6" fmla="*/ 209709 h 3702217"/>
              <a:gd name="connsiteX7" fmla="*/ 0 w 6358762"/>
              <a:gd name="connsiteY7" fmla="*/ 189862 h 3702217"/>
              <a:gd name="connsiteX0" fmla="*/ 1611702 w 6365690"/>
              <a:gd name="connsiteY0" fmla="*/ 627 h 3702217"/>
              <a:gd name="connsiteX1" fmla="*/ 2854096 w 6365690"/>
              <a:gd name="connsiteY1" fmla="*/ 234 h 3702217"/>
              <a:gd name="connsiteX2" fmla="*/ 2832039 w 6365690"/>
              <a:gd name="connsiteY2" fmla="*/ 3407733 h 3702217"/>
              <a:gd name="connsiteX3" fmla="*/ 6365690 w 6365690"/>
              <a:gd name="connsiteY3" fmla="*/ 3409371 h 3702217"/>
              <a:gd name="connsiteX4" fmla="*/ 6362834 w 6365690"/>
              <a:gd name="connsiteY4" fmla="*/ 3692106 h 3702217"/>
              <a:gd name="connsiteX5" fmla="*/ 2332156 w 6365690"/>
              <a:gd name="connsiteY5" fmla="*/ 3702217 h 3702217"/>
              <a:gd name="connsiteX6" fmla="*/ 2366896 w 6365690"/>
              <a:gd name="connsiteY6" fmla="*/ 209709 h 3702217"/>
              <a:gd name="connsiteX7" fmla="*/ 0 w 6365690"/>
              <a:gd name="connsiteY7" fmla="*/ 226564 h 3702217"/>
              <a:gd name="connsiteX0" fmla="*/ 1604775 w 6358763"/>
              <a:gd name="connsiteY0" fmla="*/ 627 h 3702217"/>
              <a:gd name="connsiteX1" fmla="*/ 2847169 w 6358763"/>
              <a:gd name="connsiteY1" fmla="*/ 234 h 3702217"/>
              <a:gd name="connsiteX2" fmla="*/ 2825112 w 6358763"/>
              <a:gd name="connsiteY2" fmla="*/ 3407733 h 3702217"/>
              <a:gd name="connsiteX3" fmla="*/ 6358763 w 6358763"/>
              <a:gd name="connsiteY3" fmla="*/ 3409371 h 3702217"/>
              <a:gd name="connsiteX4" fmla="*/ 6355907 w 6358763"/>
              <a:gd name="connsiteY4" fmla="*/ 3692106 h 3702217"/>
              <a:gd name="connsiteX5" fmla="*/ 2325229 w 6358763"/>
              <a:gd name="connsiteY5" fmla="*/ 3702217 h 3702217"/>
              <a:gd name="connsiteX6" fmla="*/ 2359969 w 6358763"/>
              <a:gd name="connsiteY6" fmla="*/ 209709 h 3702217"/>
              <a:gd name="connsiteX7" fmla="*/ 0 w 6358763"/>
              <a:gd name="connsiteY7" fmla="*/ 208213 h 3702217"/>
              <a:gd name="connsiteX0" fmla="*/ 1570138 w 6324126"/>
              <a:gd name="connsiteY0" fmla="*/ 627 h 3702217"/>
              <a:gd name="connsiteX1" fmla="*/ 2812532 w 6324126"/>
              <a:gd name="connsiteY1" fmla="*/ 234 h 3702217"/>
              <a:gd name="connsiteX2" fmla="*/ 2790475 w 6324126"/>
              <a:gd name="connsiteY2" fmla="*/ 3407733 h 3702217"/>
              <a:gd name="connsiteX3" fmla="*/ 6324126 w 6324126"/>
              <a:gd name="connsiteY3" fmla="*/ 3409371 h 3702217"/>
              <a:gd name="connsiteX4" fmla="*/ 6321270 w 6324126"/>
              <a:gd name="connsiteY4" fmla="*/ 3692106 h 3702217"/>
              <a:gd name="connsiteX5" fmla="*/ 2290592 w 6324126"/>
              <a:gd name="connsiteY5" fmla="*/ 3702217 h 3702217"/>
              <a:gd name="connsiteX6" fmla="*/ 2325332 w 6324126"/>
              <a:gd name="connsiteY6" fmla="*/ 209709 h 3702217"/>
              <a:gd name="connsiteX7" fmla="*/ 0 w 6324126"/>
              <a:gd name="connsiteY7" fmla="*/ 220448 h 3702217"/>
              <a:gd name="connsiteX0" fmla="*/ 1589188 w 6343176"/>
              <a:gd name="connsiteY0" fmla="*/ 627 h 3702217"/>
              <a:gd name="connsiteX1" fmla="*/ 2831582 w 6343176"/>
              <a:gd name="connsiteY1" fmla="*/ 234 h 3702217"/>
              <a:gd name="connsiteX2" fmla="*/ 2809525 w 6343176"/>
              <a:gd name="connsiteY2" fmla="*/ 3407733 h 3702217"/>
              <a:gd name="connsiteX3" fmla="*/ 6343176 w 6343176"/>
              <a:gd name="connsiteY3" fmla="*/ 3409371 h 3702217"/>
              <a:gd name="connsiteX4" fmla="*/ 6340320 w 6343176"/>
              <a:gd name="connsiteY4" fmla="*/ 3692106 h 3702217"/>
              <a:gd name="connsiteX5" fmla="*/ 2309642 w 6343176"/>
              <a:gd name="connsiteY5" fmla="*/ 3702217 h 3702217"/>
              <a:gd name="connsiteX6" fmla="*/ 2344382 w 6343176"/>
              <a:gd name="connsiteY6" fmla="*/ 209709 h 3702217"/>
              <a:gd name="connsiteX7" fmla="*/ 0 w 6343176"/>
              <a:gd name="connsiteY7" fmla="*/ 209233 h 3702217"/>
              <a:gd name="connsiteX0" fmla="*/ 1620938 w 6374926"/>
              <a:gd name="connsiteY0" fmla="*/ 627 h 3702217"/>
              <a:gd name="connsiteX1" fmla="*/ 2863332 w 6374926"/>
              <a:gd name="connsiteY1" fmla="*/ 234 h 3702217"/>
              <a:gd name="connsiteX2" fmla="*/ 2841275 w 6374926"/>
              <a:gd name="connsiteY2" fmla="*/ 3407733 h 3702217"/>
              <a:gd name="connsiteX3" fmla="*/ 6374926 w 6374926"/>
              <a:gd name="connsiteY3" fmla="*/ 3409371 h 3702217"/>
              <a:gd name="connsiteX4" fmla="*/ 6372070 w 6374926"/>
              <a:gd name="connsiteY4" fmla="*/ 3692106 h 3702217"/>
              <a:gd name="connsiteX5" fmla="*/ 2341392 w 6374926"/>
              <a:gd name="connsiteY5" fmla="*/ 3702217 h 3702217"/>
              <a:gd name="connsiteX6" fmla="*/ 2376132 w 6374926"/>
              <a:gd name="connsiteY6" fmla="*/ 209709 h 3702217"/>
              <a:gd name="connsiteX7" fmla="*/ 0 w 6374926"/>
              <a:gd name="connsiteY7" fmla="*/ 214840 h 3702217"/>
              <a:gd name="connsiteX0" fmla="*/ 1608238 w 6362226"/>
              <a:gd name="connsiteY0" fmla="*/ 627 h 3702217"/>
              <a:gd name="connsiteX1" fmla="*/ 2850632 w 6362226"/>
              <a:gd name="connsiteY1" fmla="*/ 234 h 3702217"/>
              <a:gd name="connsiteX2" fmla="*/ 2828575 w 6362226"/>
              <a:gd name="connsiteY2" fmla="*/ 3407733 h 3702217"/>
              <a:gd name="connsiteX3" fmla="*/ 6362226 w 6362226"/>
              <a:gd name="connsiteY3" fmla="*/ 3409371 h 3702217"/>
              <a:gd name="connsiteX4" fmla="*/ 6359370 w 6362226"/>
              <a:gd name="connsiteY4" fmla="*/ 3692106 h 3702217"/>
              <a:gd name="connsiteX5" fmla="*/ 2328692 w 6362226"/>
              <a:gd name="connsiteY5" fmla="*/ 3702217 h 3702217"/>
              <a:gd name="connsiteX6" fmla="*/ 2363432 w 6362226"/>
              <a:gd name="connsiteY6" fmla="*/ 209709 h 3702217"/>
              <a:gd name="connsiteX7" fmla="*/ 0 w 6362226"/>
              <a:gd name="connsiteY7" fmla="*/ 203626 h 3702217"/>
              <a:gd name="connsiteX0" fmla="*/ 1608238 w 6362226"/>
              <a:gd name="connsiteY0" fmla="*/ 627 h 3702217"/>
              <a:gd name="connsiteX1" fmla="*/ 2850632 w 6362226"/>
              <a:gd name="connsiteY1" fmla="*/ 234 h 3702217"/>
              <a:gd name="connsiteX2" fmla="*/ 2828575 w 6362226"/>
              <a:gd name="connsiteY2" fmla="*/ 3407733 h 3702217"/>
              <a:gd name="connsiteX3" fmla="*/ 6362226 w 6362226"/>
              <a:gd name="connsiteY3" fmla="*/ 3409371 h 3702217"/>
              <a:gd name="connsiteX4" fmla="*/ 6359370 w 6362226"/>
              <a:gd name="connsiteY4" fmla="*/ 3692106 h 3702217"/>
              <a:gd name="connsiteX5" fmla="*/ 2328692 w 6362226"/>
              <a:gd name="connsiteY5" fmla="*/ 3702217 h 3702217"/>
              <a:gd name="connsiteX6" fmla="*/ 2363432 w 6362226"/>
              <a:gd name="connsiteY6" fmla="*/ 209709 h 3702217"/>
              <a:gd name="connsiteX7" fmla="*/ 0 w 6362226"/>
              <a:gd name="connsiteY7" fmla="*/ 214840 h 3702217"/>
              <a:gd name="connsiteX0" fmla="*/ 1608238 w 6362226"/>
              <a:gd name="connsiteY0" fmla="*/ 15346 h 3716936"/>
              <a:gd name="connsiteX1" fmla="*/ 4120632 w 6362226"/>
              <a:gd name="connsiteY1" fmla="*/ 0 h 3716936"/>
              <a:gd name="connsiteX2" fmla="*/ 2828575 w 6362226"/>
              <a:gd name="connsiteY2" fmla="*/ 3422452 h 3716936"/>
              <a:gd name="connsiteX3" fmla="*/ 6362226 w 6362226"/>
              <a:gd name="connsiteY3" fmla="*/ 3424090 h 3716936"/>
              <a:gd name="connsiteX4" fmla="*/ 6359370 w 6362226"/>
              <a:gd name="connsiteY4" fmla="*/ 3706825 h 3716936"/>
              <a:gd name="connsiteX5" fmla="*/ 2328692 w 6362226"/>
              <a:gd name="connsiteY5" fmla="*/ 3716936 h 3716936"/>
              <a:gd name="connsiteX6" fmla="*/ 2363432 w 6362226"/>
              <a:gd name="connsiteY6" fmla="*/ 224428 h 3716936"/>
              <a:gd name="connsiteX7" fmla="*/ 0 w 6362226"/>
              <a:gd name="connsiteY7" fmla="*/ 229559 h 3716936"/>
              <a:gd name="connsiteX0" fmla="*/ 1608238 w 6362226"/>
              <a:gd name="connsiteY0" fmla="*/ 2725502 h 6427092"/>
              <a:gd name="connsiteX1" fmla="*/ 4120632 w 6362226"/>
              <a:gd name="connsiteY1" fmla="*/ 2710156 h 6427092"/>
              <a:gd name="connsiteX2" fmla="*/ 4377975 w 6362226"/>
              <a:gd name="connsiteY2" fmla="*/ 226191 h 6427092"/>
              <a:gd name="connsiteX3" fmla="*/ 6362226 w 6362226"/>
              <a:gd name="connsiteY3" fmla="*/ 6134246 h 6427092"/>
              <a:gd name="connsiteX4" fmla="*/ 6359370 w 6362226"/>
              <a:gd name="connsiteY4" fmla="*/ 6416981 h 6427092"/>
              <a:gd name="connsiteX5" fmla="*/ 2328692 w 6362226"/>
              <a:gd name="connsiteY5" fmla="*/ 6427092 h 6427092"/>
              <a:gd name="connsiteX6" fmla="*/ 2363432 w 6362226"/>
              <a:gd name="connsiteY6" fmla="*/ 2934584 h 6427092"/>
              <a:gd name="connsiteX7" fmla="*/ 0 w 6362226"/>
              <a:gd name="connsiteY7" fmla="*/ 2939715 h 6427092"/>
              <a:gd name="connsiteX0" fmla="*/ 1608238 w 9520293"/>
              <a:gd name="connsiteY0" fmla="*/ 2725502 h 6427092"/>
              <a:gd name="connsiteX1" fmla="*/ 4120632 w 9520293"/>
              <a:gd name="connsiteY1" fmla="*/ 2710156 h 6427092"/>
              <a:gd name="connsiteX2" fmla="*/ 4377975 w 9520293"/>
              <a:gd name="connsiteY2" fmla="*/ 226191 h 6427092"/>
              <a:gd name="connsiteX3" fmla="*/ 9520293 w 9520293"/>
              <a:gd name="connsiteY3" fmla="*/ 227829 h 6427092"/>
              <a:gd name="connsiteX4" fmla="*/ 6359370 w 9520293"/>
              <a:gd name="connsiteY4" fmla="*/ 6416981 h 6427092"/>
              <a:gd name="connsiteX5" fmla="*/ 2328692 w 9520293"/>
              <a:gd name="connsiteY5" fmla="*/ 6427092 h 6427092"/>
              <a:gd name="connsiteX6" fmla="*/ 2363432 w 9520293"/>
              <a:gd name="connsiteY6" fmla="*/ 2934584 h 6427092"/>
              <a:gd name="connsiteX7" fmla="*/ 0 w 9520293"/>
              <a:gd name="connsiteY7" fmla="*/ 2939715 h 6427092"/>
              <a:gd name="connsiteX0" fmla="*/ 1608238 w 9585180"/>
              <a:gd name="connsiteY0" fmla="*/ 2725502 h 6427092"/>
              <a:gd name="connsiteX1" fmla="*/ 4120632 w 9585180"/>
              <a:gd name="connsiteY1" fmla="*/ 2710156 h 6427092"/>
              <a:gd name="connsiteX2" fmla="*/ 4377975 w 9585180"/>
              <a:gd name="connsiteY2" fmla="*/ 226191 h 6427092"/>
              <a:gd name="connsiteX3" fmla="*/ 9520293 w 9585180"/>
              <a:gd name="connsiteY3" fmla="*/ 227829 h 6427092"/>
              <a:gd name="connsiteX4" fmla="*/ 9585170 w 9585180"/>
              <a:gd name="connsiteY4" fmla="*/ 6416981 h 6427092"/>
              <a:gd name="connsiteX5" fmla="*/ 2328692 w 9585180"/>
              <a:gd name="connsiteY5" fmla="*/ 6427092 h 6427092"/>
              <a:gd name="connsiteX6" fmla="*/ 2363432 w 9585180"/>
              <a:gd name="connsiteY6" fmla="*/ 2934584 h 6427092"/>
              <a:gd name="connsiteX7" fmla="*/ 0 w 9585180"/>
              <a:gd name="connsiteY7" fmla="*/ 2939715 h 6427092"/>
              <a:gd name="connsiteX0" fmla="*/ 1608238 w 9585180"/>
              <a:gd name="connsiteY0" fmla="*/ 2725502 h 6427092"/>
              <a:gd name="connsiteX1" fmla="*/ 4120632 w 9585180"/>
              <a:gd name="connsiteY1" fmla="*/ 2710156 h 6427092"/>
              <a:gd name="connsiteX2" fmla="*/ 4377975 w 9585180"/>
              <a:gd name="connsiteY2" fmla="*/ 226191 h 6427092"/>
              <a:gd name="connsiteX3" fmla="*/ 9520293 w 9585180"/>
              <a:gd name="connsiteY3" fmla="*/ 227829 h 6427092"/>
              <a:gd name="connsiteX4" fmla="*/ 9585170 w 9585180"/>
              <a:gd name="connsiteY4" fmla="*/ 6416981 h 6427092"/>
              <a:gd name="connsiteX5" fmla="*/ 3801892 w 9585180"/>
              <a:gd name="connsiteY5" fmla="*/ 6427092 h 6427092"/>
              <a:gd name="connsiteX6" fmla="*/ 2363432 w 9585180"/>
              <a:gd name="connsiteY6" fmla="*/ 2934584 h 6427092"/>
              <a:gd name="connsiteX7" fmla="*/ 0 w 9585180"/>
              <a:gd name="connsiteY7" fmla="*/ 2939715 h 6427092"/>
              <a:gd name="connsiteX0" fmla="*/ 1608238 w 9585180"/>
              <a:gd name="connsiteY0" fmla="*/ 2725502 h 6427092"/>
              <a:gd name="connsiteX1" fmla="*/ 4120632 w 9585180"/>
              <a:gd name="connsiteY1" fmla="*/ 2710156 h 6427092"/>
              <a:gd name="connsiteX2" fmla="*/ 4377975 w 9585180"/>
              <a:gd name="connsiteY2" fmla="*/ 226191 h 6427092"/>
              <a:gd name="connsiteX3" fmla="*/ 9520293 w 9585180"/>
              <a:gd name="connsiteY3" fmla="*/ 227829 h 6427092"/>
              <a:gd name="connsiteX4" fmla="*/ 9585170 w 9585180"/>
              <a:gd name="connsiteY4" fmla="*/ 6416981 h 6427092"/>
              <a:gd name="connsiteX5" fmla="*/ 3801892 w 9585180"/>
              <a:gd name="connsiteY5" fmla="*/ 6427092 h 6427092"/>
              <a:gd name="connsiteX6" fmla="*/ 3938232 w 9585180"/>
              <a:gd name="connsiteY6" fmla="*/ 2957013 h 6427092"/>
              <a:gd name="connsiteX7" fmla="*/ 0 w 9585180"/>
              <a:gd name="connsiteY7" fmla="*/ 2939715 h 6427092"/>
              <a:gd name="connsiteX0" fmla="*/ 1608238 w 9585180"/>
              <a:gd name="connsiteY0" fmla="*/ 2883546 h 6585136"/>
              <a:gd name="connsiteX1" fmla="*/ 4120632 w 9585180"/>
              <a:gd name="connsiteY1" fmla="*/ 2868200 h 6585136"/>
              <a:gd name="connsiteX2" fmla="*/ 4377975 w 9585180"/>
              <a:gd name="connsiteY2" fmla="*/ 384235 h 6585136"/>
              <a:gd name="connsiteX3" fmla="*/ 9520293 w 9585180"/>
              <a:gd name="connsiteY3" fmla="*/ 385873 h 6585136"/>
              <a:gd name="connsiteX4" fmla="*/ 9585170 w 9585180"/>
              <a:gd name="connsiteY4" fmla="*/ 6575025 h 6585136"/>
              <a:gd name="connsiteX5" fmla="*/ 3801892 w 9585180"/>
              <a:gd name="connsiteY5" fmla="*/ 6585136 h 6585136"/>
              <a:gd name="connsiteX6" fmla="*/ 3938232 w 9585180"/>
              <a:gd name="connsiteY6" fmla="*/ 3115057 h 6585136"/>
              <a:gd name="connsiteX7" fmla="*/ 0 w 9585180"/>
              <a:gd name="connsiteY7" fmla="*/ 3097759 h 6585136"/>
              <a:gd name="connsiteX0" fmla="*/ 1608238 w 9585180"/>
              <a:gd name="connsiteY0" fmla="*/ 2499311 h 6200901"/>
              <a:gd name="connsiteX1" fmla="*/ 4120632 w 9585180"/>
              <a:gd name="connsiteY1" fmla="*/ 2483965 h 6200901"/>
              <a:gd name="connsiteX2" fmla="*/ 4377975 w 9585180"/>
              <a:gd name="connsiteY2" fmla="*/ 0 h 6200901"/>
              <a:gd name="connsiteX3" fmla="*/ 9520293 w 9585180"/>
              <a:gd name="connsiteY3" fmla="*/ 1638 h 6200901"/>
              <a:gd name="connsiteX4" fmla="*/ 9585170 w 9585180"/>
              <a:gd name="connsiteY4" fmla="*/ 6190790 h 6200901"/>
              <a:gd name="connsiteX5" fmla="*/ 3801892 w 9585180"/>
              <a:gd name="connsiteY5" fmla="*/ 6200901 h 6200901"/>
              <a:gd name="connsiteX6" fmla="*/ 3938232 w 9585180"/>
              <a:gd name="connsiteY6" fmla="*/ 2730822 h 6200901"/>
              <a:gd name="connsiteX7" fmla="*/ 0 w 9585180"/>
              <a:gd name="connsiteY7" fmla="*/ 2713524 h 6200901"/>
              <a:gd name="connsiteX0" fmla="*/ 1608238 w 9585180"/>
              <a:gd name="connsiteY0" fmla="*/ 2499311 h 6200901"/>
              <a:gd name="connsiteX1" fmla="*/ 4120632 w 9585180"/>
              <a:gd name="connsiteY1" fmla="*/ 2483965 h 6200901"/>
              <a:gd name="connsiteX2" fmla="*/ 4132441 w 9585180"/>
              <a:gd name="connsiteY2" fmla="*/ 0 h 6200901"/>
              <a:gd name="connsiteX3" fmla="*/ 9520293 w 9585180"/>
              <a:gd name="connsiteY3" fmla="*/ 1638 h 6200901"/>
              <a:gd name="connsiteX4" fmla="*/ 9585170 w 9585180"/>
              <a:gd name="connsiteY4" fmla="*/ 6190790 h 6200901"/>
              <a:gd name="connsiteX5" fmla="*/ 3801892 w 9585180"/>
              <a:gd name="connsiteY5" fmla="*/ 6200901 h 6200901"/>
              <a:gd name="connsiteX6" fmla="*/ 3938232 w 9585180"/>
              <a:gd name="connsiteY6" fmla="*/ 2730822 h 6200901"/>
              <a:gd name="connsiteX7" fmla="*/ 0 w 9585180"/>
              <a:gd name="connsiteY7" fmla="*/ 2713524 h 6200901"/>
              <a:gd name="connsiteX0" fmla="*/ 1608238 w 9585180"/>
              <a:gd name="connsiteY0" fmla="*/ 2499311 h 6190790"/>
              <a:gd name="connsiteX1" fmla="*/ 4120632 w 9585180"/>
              <a:gd name="connsiteY1" fmla="*/ 2483965 h 6190790"/>
              <a:gd name="connsiteX2" fmla="*/ 4132441 w 9585180"/>
              <a:gd name="connsiteY2" fmla="*/ 0 h 6190790"/>
              <a:gd name="connsiteX3" fmla="*/ 9520293 w 9585180"/>
              <a:gd name="connsiteY3" fmla="*/ 1638 h 6190790"/>
              <a:gd name="connsiteX4" fmla="*/ 9585170 w 9585180"/>
              <a:gd name="connsiteY4" fmla="*/ 6190790 h 6190790"/>
              <a:gd name="connsiteX5" fmla="*/ 4089759 w 9585180"/>
              <a:gd name="connsiteY5" fmla="*/ 6066324 h 6190790"/>
              <a:gd name="connsiteX6" fmla="*/ 3938232 w 9585180"/>
              <a:gd name="connsiteY6" fmla="*/ 2730822 h 6190790"/>
              <a:gd name="connsiteX7" fmla="*/ 0 w 9585180"/>
              <a:gd name="connsiteY7" fmla="*/ 2713524 h 6190790"/>
              <a:gd name="connsiteX0" fmla="*/ 1608238 w 9576714"/>
              <a:gd name="connsiteY0" fmla="*/ 2499311 h 6066324"/>
              <a:gd name="connsiteX1" fmla="*/ 4120632 w 9576714"/>
              <a:gd name="connsiteY1" fmla="*/ 2483965 h 6066324"/>
              <a:gd name="connsiteX2" fmla="*/ 4132441 w 9576714"/>
              <a:gd name="connsiteY2" fmla="*/ 0 h 6066324"/>
              <a:gd name="connsiteX3" fmla="*/ 9520293 w 9576714"/>
              <a:gd name="connsiteY3" fmla="*/ 1638 h 6066324"/>
              <a:gd name="connsiteX4" fmla="*/ 9576703 w 9576714"/>
              <a:gd name="connsiteY4" fmla="*/ 5951543 h 6066324"/>
              <a:gd name="connsiteX5" fmla="*/ 4089759 w 9576714"/>
              <a:gd name="connsiteY5" fmla="*/ 6066324 h 6066324"/>
              <a:gd name="connsiteX6" fmla="*/ 3938232 w 9576714"/>
              <a:gd name="connsiteY6" fmla="*/ 2730822 h 6066324"/>
              <a:gd name="connsiteX7" fmla="*/ 0 w 9576714"/>
              <a:gd name="connsiteY7" fmla="*/ 2713524 h 6066324"/>
              <a:gd name="connsiteX0" fmla="*/ 1608238 w 9576714"/>
              <a:gd name="connsiteY0" fmla="*/ 2499311 h 5999036"/>
              <a:gd name="connsiteX1" fmla="*/ 4120632 w 9576714"/>
              <a:gd name="connsiteY1" fmla="*/ 2483965 h 5999036"/>
              <a:gd name="connsiteX2" fmla="*/ 4132441 w 9576714"/>
              <a:gd name="connsiteY2" fmla="*/ 0 h 5999036"/>
              <a:gd name="connsiteX3" fmla="*/ 9520293 w 9576714"/>
              <a:gd name="connsiteY3" fmla="*/ 1638 h 5999036"/>
              <a:gd name="connsiteX4" fmla="*/ 9576703 w 9576714"/>
              <a:gd name="connsiteY4" fmla="*/ 5951543 h 5999036"/>
              <a:gd name="connsiteX5" fmla="*/ 4199825 w 9576714"/>
              <a:gd name="connsiteY5" fmla="*/ 5999036 h 5999036"/>
              <a:gd name="connsiteX6" fmla="*/ 3938232 w 9576714"/>
              <a:gd name="connsiteY6" fmla="*/ 2730822 h 5999036"/>
              <a:gd name="connsiteX7" fmla="*/ 0 w 9576714"/>
              <a:gd name="connsiteY7" fmla="*/ 2713524 h 5999036"/>
              <a:gd name="connsiteX0" fmla="*/ 1608238 w 9576714"/>
              <a:gd name="connsiteY0" fmla="*/ 2499311 h 5999036"/>
              <a:gd name="connsiteX1" fmla="*/ 4120632 w 9576714"/>
              <a:gd name="connsiteY1" fmla="*/ 2483965 h 5999036"/>
              <a:gd name="connsiteX2" fmla="*/ 4132441 w 9576714"/>
              <a:gd name="connsiteY2" fmla="*/ 0 h 5999036"/>
              <a:gd name="connsiteX3" fmla="*/ 9520293 w 9576714"/>
              <a:gd name="connsiteY3" fmla="*/ 1638 h 5999036"/>
              <a:gd name="connsiteX4" fmla="*/ 9576703 w 9576714"/>
              <a:gd name="connsiteY4" fmla="*/ 5951543 h 5999036"/>
              <a:gd name="connsiteX5" fmla="*/ 4199825 w 9576714"/>
              <a:gd name="connsiteY5" fmla="*/ 5999036 h 5999036"/>
              <a:gd name="connsiteX6" fmla="*/ 4022899 w 9576714"/>
              <a:gd name="connsiteY6" fmla="*/ 2715870 h 5999036"/>
              <a:gd name="connsiteX7" fmla="*/ 0 w 9576714"/>
              <a:gd name="connsiteY7" fmla="*/ 2713524 h 5999036"/>
              <a:gd name="connsiteX0" fmla="*/ 1608238 w 9576714"/>
              <a:gd name="connsiteY0" fmla="*/ 2499311 h 5984083"/>
              <a:gd name="connsiteX1" fmla="*/ 4120632 w 9576714"/>
              <a:gd name="connsiteY1" fmla="*/ 2483965 h 5984083"/>
              <a:gd name="connsiteX2" fmla="*/ 4132441 w 9576714"/>
              <a:gd name="connsiteY2" fmla="*/ 0 h 5984083"/>
              <a:gd name="connsiteX3" fmla="*/ 9520293 w 9576714"/>
              <a:gd name="connsiteY3" fmla="*/ 1638 h 5984083"/>
              <a:gd name="connsiteX4" fmla="*/ 9576703 w 9576714"/>
              <a:gd name="connsiteY4" fmla="*/ 5951543 h 5984083"/>
              <a:gd name="connsiteX5" fmla="*/ 4013558 w 9576714"/>
              <a:gd name="connsiteY5" fmla="*/ 5984083 h 5984083"/>
              <a:gd name="connsiteX6" fmla="*/ 4022899 w 9576714"/>
              <a:gd name="connsiteY6" fmla="*/ 2715870 h 5984083"/>
              <a:gd name="connsiteX7" fmla="*/ 0 w 9576714"/>
              <a:gd name="connsiteY7" fmla="*/ 2713524 h 5984083"/>
              <a:gd name="connsiteX0" fmla="*/ 1608238 w 9576714"/>
              <a:gd name="connsiteY0" fmla="*/ 2499311 h 5999036"/>
              <a:gd name="connsiteX1" fmla="*/ 4120632 w 9576714"/>
              <a:gd name="connsiteY1" fmla="*/ 2483965 h 5999036"/>
              <a:gd name="connsiteX2" fmla="*/ 4132441 w 9576714"/>
              <a:gd name="connsiteY2" fmla="*/ 0 h 5999036"/>
              <a:gd name="connsiteX3" fmla="*/ 9520293 w 9576714"/>
              <a:gd name="connsiteY3" fmla="*/ 1638 h 5999036"/>
              <a:gd name="connsiteX4" fmla="*/ 9576703 w 9576714"/>
              <a:gd name="connsiteY4" fmla="*/ 5951543 h 5999036"/>
              <a:gd name="connsiteX5" fmla="*/ 4115158 w 9576714"/>
              <a:gd name="connsiteY5" fmla="*/ 5999036 h 5999036"/>
              <a:gd name="connsiteX6" fmla="*/ 4022899 w 9576714"/>
              <a:gd name="connsiteY6" fmla="*/ 2715870 h 5999036"/>
              <a:gd name="connsiteX7" fmla="*/ 0 w 9576714"/>
              <a:gd name="connsiteY7" fmla="*/ 2713524 h 5999036"/>
              <a:gd name="connsiteX0" fmla="*/ 1608238 w 9576714"/>
              <a:gd name="connsiteY0" fmla="*/ 2499311 h 5999036"/>
              <a:gd name="connsiteX1" fmla="*/ 4120632 w 9576714"/>
              <a:gd name="connsiteY1" fmla="*/ 2483965 h 5999036"/>
              <a:gd name="connsiteX2" fmla="*/ 4132441 w 9576714"/>
              <a:gd name="connsiteY2" fmla="*/ 0 h 5999036"/>
              <a:gd name="connsiteX3" fmla="*/ 9520293 w 9576714"/>
              <a:gd name="connsiteY3" fmla="*/ 1638 h 5999036"/>
              <a:gd name="connsiteX4" fmla="*/ 9576703 w 9576714"/>
              <a:gd name="connsiteY4" fmla="*/ 5951543 h 5999036"/>
              <a:gd name="connsiteX5" fmla="*/ 4115158 w 9576714"/>
              <a:gd name="connsiteY5" fmla="*/ 5999036 h 5999036"/>
              <a:gd name="connsiteX6" fmla="*/ 4099099 w 9576714"/>
              <a:gd name="connsiteY6" fmla="*/ 2730823 h 5999036"/>
              <a:gd name="connsiteX7" fmla="*/ 0 w 9576714"/>
              <a:gd name="connsiteY7" fmla="*/ 2713524 h 5999036"/>
              <a:gd name="connsiteX0" fmla="*/ 1608238 w 9576714"/>
              <a:gd name="connsiteY0" fmla="*/ 2499311 h 5999036"/>
              <a:gd name="connsiteX1" fmla="*/ 4086766 w 9576714"/>
              <a:gd name="connsiteY1" fmla="*/ 2476488 h 5999036"/>
              <a:gd name="connsiteX2" fmla="*/ 4132441 w 9576714"/>
              <a:gd name="connsiteY2" fmla="*/ 0 h 5999036"/>
              <a:gd name="connsiteX3" fmla="*/ 9520293 w 9576714"/>
              <a:gd name="connsiteY3" fmla="*/ 1638 h 5999036"/>
              <a:gd name="connsiteX4" fmla="*/ 9576703 w 9576714"/>
              <a:gd name="connsiteY4" fmla="*/ 5951543 h 5999036"/>
              <a:gd name="connsiteX5" fmla="*/ 4115158 w 9576714"/>
              <a:gd name="connsiteY5" fmla="*/ 5999036 h 5999036"/>
              <a:gd name="connsiteX6" fmla="*/ 4099099 w 9576714"/>
              <a:gd name="connsiteY6" fmla="*/ 2730823 h 5999036"/>
              <a:gd name="connsiteX7" fmla="*/ 0 w 9576714"/>
              <a:gd name="connsiteY7" fmla="*/ 2713524 h 5999036"/>
              <a:gd name="connsiteX0" fmla="*/ 1608238 w 9576714"/>
              <a:gd name="connsiteY0" fmla="*/ 2497673 h 5997398"/>
              <a:gd name="connsiteX1" fmla="*/ 4086766 w 9576714"/>
              <a:gd name="connsiteY1" fmla="*/ 2474850 h 5997398"/>
              <a:gd name="connsiteX2" fmla="*/ 4090107 w 9576714"/>
              <a:gd name="connsiteY2" fmla="*/ 13315 h 5997398"/>
              <a:gd name="connsiteX3" fmla="*/ 9520293 w 9576714"/>
              <a:gd name="connsiteY3" fmla="*/ 0 h 5997398"/>
              <a:gd name="connsiteX4" fmla="*/ 9576703 w 9576714"/>
              <a:gd name="connsiteY4" fmla="*/ 5949905 h 5997398"/>
              <a:gd name="connsiteX5" fmla="*/ 4115158 w 9576714"/>
              <a:gd name="connsiteY5" fmla="*/ 5997398 h 5997398"/>
              <a:gd name="connsiteX6" fmla="*/ 4099099 w 9576714"/>
              <a:gd name="connsiteY6" fmla="*/ 2729185 h 5997398"/>
              <a:gd name="connsiteX7" fmla="*/ 0 w 9576714"/>
              <a:gd name="connsiteY7" fmla="*/ 2711886 h 5997398"/>
              <a:gd name="connsiteX0" fmla="*/ 1608238 w 9576714"/>
              <a:gd name="connsiteY0" fmla="*/ 2497673 h 5997398"/>
              <a:gd name="connsiteX1" fmla="*/ 4086766 w 9576714"/>
              <a:gd name="connsiteY1" fmla="*/ 2504757 h 5997398"/>
              <a:gd name="connsiteX2" fmla="*/ 4090107 w 9576714"/>
              <a:gd name="connsiteY2" fmla="*/ 13315 h 5997398"/>
              <a:gd name="connsiteX3" fmla="*/ 9520293 w 9576714"/>
              <a:gd name="connsiteY3" fmla="*/ 0 h 5997398"/>
              <a:gd name="connsiteX4" fmla="*/ 9576703 w 9576714"/>
              <a:gd name="connsiteY4" fmla="*/ 5949905 h 5997398"/>
              <a:gd name="connsiteX5" fmla="*/ 4115158 w 9576714"/>
              <a:gd name="connsiteY5" fmla="*/ 5997398 h 5997398"/>
              <a:gd name="connsiteX6" fmla="*/ 4099099 w 9576714"/>
              <a:gd name="connsiteY6" fmla="*/ 2729185 h 5997398"/>
              <a:gd name="connsiteX7" fmla="*/ 0 w 9576714"/>
              <a:gd name="connsiteY7" fmla="*/ 2711886 h 5997398"/>
              <a:gd name="connsiteX0" fmla="*/ 1608238 w 9576714"/>
              <a:gd name="connsiteY0" fmla="*/ 2497673 h 5997398"/>
              <a:gd name="connsiteX1" fmla="*/ 4103699 w 9576714"/>
              <a:gd name="connsiteY1" fmla="*/ 2474851 h 5997398"/>
              <a:gd name="connsiteX2" fmla="*/ 4090107 w 9576714"/>
              <a:gd name="connsiteY2" fmla="*/ 13315 h 5997398"/>
              <a:gd name="connsiteX3" fmla="*/ 9520293 w 9576714"/>
              <a:gd name="connsiteY3" fmla="*/ 0 h 5997398"/>
              <a:gd name="connsiteX4" fmla="*/ 9576703 w 9576714"/>
              <a:gd name="connsiteY4" fmla="*/ 5949905 h 5997398"/>
              <a:gd name="connsiteX5" fmla="*/ 4115158 w 9576714"/>
              <a:gd name="connsiteY5" fmla="*/ 5997398 h 5997398"/>
              <a:gd name="connsiteX6" fmla="*/ 4099099 w 9576714"/>
              <a:gd name="connsiteY6" fmla="*/ 2729185 h 5997398"/>
              <a:gd name="connsiteX7" fmla="*/ 0 w 9576714"/>
              <a:gd name="connsiteY7" fmla="*/ 2711886 h 5997398"/>
              <a:gd name="connsiteX0" fmla="*/ 1608238 w 9576714"/>
              <a:gd name="connsiteY0" fmla="*/ 2497673 h 5997398"/>
              <a:gd name="connsiteX1" fmla="*/ 4103699 w 9576714"/>
              <a:gd name="connsiteY1" fmla="*/ 2497281 h 5997398"/>
              <a:gd name="connsiteX2" fmla="*/ 4090107 w 9576714"/>
              <a:gd name="connsiteY2" fmla="*/ 13315 h 5997398"/>
              <a:gd name="connsiteX3" fmla="*/ 9520293 w 9576714"/>
              <a:gd name="connsiteY3" fmla="*/ 0 h 5997398"/>
              <a:gd name="connsiteX4" fmla="*/ 9576703 w 9576714"/>
              <a:gd name="connsiteY4" fmla="*/ 5949905 h 5997398"/>
              <a:gd name="connsiteX5" fmla="*/ 4115158 w 9576714"/>
              <a:gd name="connsiteY5" fmla="*/ 5997398 h 5997398"/>
              <a:gd name="connsiteX6" fmla="*/ 4099099 w 9576714"/>
              <a:gd name="connsiteY6" fmla="*/ 2729185 h 5997398"/>
              <a:gd name="connsiteX7" fmla="*/ 0 w 9576714"/>
              <a:gd name="connsiteY7" fmla="*/ 2711886 h 599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76714" h="5997398">
                <a:moveTo>
                  <a:pt x="1608238" y="2497673"/>
                </a:moveTo>
                <a:cubicBezTo>
                  <a:pt x="1608171" y="2495673"/>
                  <a:pt x="4103766" y="2499281"/>
                  <a:pt x="4103699" y="2497281"/>
                </a:cubicBezTo>
                <a:cubicBezTo>
                  <a:pt x="4125980" y="1199521"/>
                  <a:pt x="4093226" y="997063"/>
                  <a:pt x="4090107" y="13315"/>
                </a:cubicBezTo>
                <a:lnTo>
                  <a:pt x="9520293" y="0"/>
                </a:lnTo>
                <a:cubicBezTo>
                  <a:pt x="9519341" y="510437"/>
                  <a:pt x="9577655" y="5461899"/>
                  <a:pt x="9576703" y="5949905"/>
                </a:cubicBezTo>
                <a:lnTo>
                  <a:pt x="4115158" y="5997398"/>
                </a:lnTo>
                <a:cubicBezTo>
                  <a:pt x="4110292" y="5730690"/>
                  <a:pt x="4113971" y="3103962"/>
                  <a:pt x="4099099" y="2729185"/>
                </a:cubicBezTo>
                <a:lnTo>
                  <a:pt x="0" y="2711886"/>
                </a:lnTo>
              </a:path>
            </a:pathLst>
          </a:custGeom>
          <a:noFill/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828B02E-8562-334A-FA8B-FFC826066A86}"/>
              </a:ext>
            </a:extLst>
          </p:cNvPr>
          <p:cNvSpPr txBox="1"/>
          <p:nvPr/>
        </p:nvSpPr>
        <p:spPr>
          <a:xfrm>
            <a:off x="2733395" y="-439494"/>
            <a:ext cx="9332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" dirty="0"/>
              <a:t>LN2 </a:t>
            </a:r>
          </a:p>
          <a:p>
            <a:pPr algn="r"/>
            <a:r>
              <a:rPr lang="en-US" sz="800" dirty="0"/>
              <a:t>from Dewar</a:t>
            </a:r>
          </a:p>
          <a:p>
            <a:pPr algn="r"/>
            <a:r>
              <a:rPr lang="en-US" sz="800" dirty="0"/>
              <a:t>to thermal shield</a:t>
            </a:r>
            <a:endParaRPr lang="en-GB" sz="8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68841F1-02D1-DD8C-395C-B229FBDED1F5}"/>
              </a:ext>
            </a:extLst>
          </p:cNvPr>
          <p:cNvSpPr txBox="1"/>
          <p:nvPr/>
        </p:nvSpPr>
        <p:spPr>
          <a:xfrm>
            <a:off x="1422472" y="838727"/>
            <a:ext cx="11095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/>
              <a:t>Connection 2  </a:t>
            </a:r>
            <a:br>
              <a:rPr lang="en-US" sz="600" dirty="0"/>
            </a:br>
            <a:r>
              <a:rPr lang="en-US" sz="600" dirty="0"/>
              <a:t>DN8 </a:t>
            </a:r>
          </a:p>
          <a:p>
            <a:r>
              <a:rPr lang="en-US" sz="600" dirty="0"/>
              <a:t>HP warm </a:t>
            </a:r>
            <a:r>
              <a:rPr lang="en-US" sz="600" dirty="0" err="1"/>
              <a:t>GHe</a:t>
            </a:r>
            <a:r>
              <a:rPr lang="en-US" sz="600" dirty="0"/>
              <a:t> + </a:t>
            </a:r>
            <a:r>
              <a:rPr lang="en-US" sz="600" dirty="0" err="1"/>
              <a:t>LHe</a:t>
            </a:r>
            <a:r>
              <a:rPr lang="en-US" sz="600" dirty="0"/>
              <a:t> 20K </a:t>
            </a:r>
          </a:p>
          <a:p>
            <a:r>
              <a:rPr lang="en-US" sz="600" dirty="0"/>
              <a:t>to Cold mass</a:t>
            </a:r>
            <a:endParaRPr lang="en-GB" sz="6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82CA87F-81E1-BAD8-A464-6B8FF8FCBCC2}"/>
              </a:ext>
            </a:extLst>
          </p:cNvPr>
          <p:cNvSpPr txBox="1"/>
          <p:nvPr/>
        </p:nvSpPr>
        <p:spPr>
          <a:xfrm>
            <a:off x="1420418" y="2379834"/>
            <a:ext cx="10431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/>
              <a:t>Connection 5</a:t>
            </a:r>
          </a:p>
          <a:p>
            <a:r>
              <a:rPr lang="en-US" sz="600" dirty="0"/>
              <a:t>DN8</a:t>
            </a:r>
            <a:br>
              <a:rPr lang="en-US" sz="600" dirty="0"/>
            </a:br>
            <a:r>
              <a:rPr lang="en-US" sz="600" dirty="0"/>
              <a:t>70+ K </a:t>
            </a:r>
            <a:r>
              <a:rPr lang="en-US" sz="600" dirty="0" err="1"/>
              <a:t>GHe</a:t>
            </a:r>
            <a:r>
              <a:rPr lang="en-US" sz="600" dirty="0"/>
              <a:t> </a:t>
            </a:r>
          </a:p>
          <a:p>
            <a:r>
              <a:rPr lang="en-US" sz="600" dirty="0"/>
              <a:t>from Thermal shield </a:t>
            </a:r>
            <a:endParaRPr lang="en-GB" sz="600" dirty="0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D4F694FE-F756-3B3E-A50B-214E1E73EC74}"/>
              </a:ext>
            </a:extLst>
          </p:cNvPr>
          <p:cNvGrpSpPr/>
          <p:nvPr/>
        </p:nvGrpSpPr>
        <p:grpSpPr>
          <a:xfrm>
            <a:off x="2495768" y="4012989"/>
            <a:ext cx="351378" cy="282714"/>
            <a:chOff x="10348801" y="3312307"/>
            <a:chExt cx="474679" cy="376952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E9E21D6B-9C74-9ED6-BFDA-AF5B29FD3CA6}"/>
                </a:ext>
              </a:extLst>
            </p:cNvPr>
            <p:cNvSpPr/>
            <p:nvPr/>
          </p:nvSpPr>
          <p:spPr>
            <a:xfrm>
              <a:off x="10408082" y="3312307"/>
              <a:ext cx="365760" cy="36576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600" b="1" dirty="0">
                <a:solidFill>
                  <a:schemeClr val="tx1"/>
                </a:solidFill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A5DCB5E0-46AB-C5FC-1660-2DD2B5EE8F29}"/>
                </a:ext>
              </a:extLst>
            </p:cNvPr>
            <p:cNvSpPr txBox="1"/>
            <p:nvPr/>
          </p:nvSpPr>
          <p:spPr>
            <a:xfrm>
              <a:off x="10348801" y="3319927"/>
              <a:ext cx="4746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" dirty="0"/>
                <a:t>VTap</a:t>
              </a:r>
              <a:br>
                <a:rPr lang="en-US" sz="600" dirty="0"/>
              </a:br>
              <a:r>
                <a:rPr lang="en-US" sz="600" dirty="0"/>
                <a:t>9</a:t>
              </a:r>
              <a:endParaRPr lang="en-GB" sz="600" dirty="0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FDBABBFD-F78F-6C0B-E116-DE336880D9E6}"/>
              </a:ext>
            </a:extLst>
          </p:cNvPr>
          <p:cNvGrpSpPr/>
          <p:nvPr/>
        </p:nvGrpSpPr>
        <p:grpSpPr>
          <a:xfrm>
            <a:off x="2488148" y="4633061"/>
            <a:ext cx="351378" cy="282714"/>
            <a:chOff x="10348801" y="3312307"/>
            <a:chExt cx="474679" cy="376952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F3A1FE0A-558F-A206-E660-E0CB9360AAC0}"/>
                </a:ext>
              </a:extLst>
            </p:cNvPr>
            <p:cNvSpPr/>
            <p:nvPr/>
          </p:nvSpPr>
          <p:spPr>
            <a:xfrm>
              <a:off x="10408082" y="3312307"/>
              <a:ext cx="365760" cy="36576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600" b="1" dirty="0">
                <a:solidFill>
                  <a:schemeClr val="tx1"/>
                </a:solidFill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AAAB2FD2-2DA4-83F8-91A4-623D539105BF}"/>
                </a:ext>
              </a:extLst>
            </p:cNvPr>
            <p:cNvSpPr txBox="1"/>
            <p:nvPr/>
          </p:nvSpPr>
          <p:spPr>
            <a:xfrm>
              <a:off x="10348801" y="3319927"/>
              <a:ext cx="4746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" dirty="0"/>
                <a:t>VTap</a:t>
              </a:r>
              <a:br>
                <a:rPr lang="en-US" sz="600" dirty="0"/>
              </a:br>
              <a:r>
                <a:rPr lang="en-US" sz="600" dirty="0"/>
                <a:t>2</a:t>
              </a:r>
              <a:endParaRPr lang="en-GB" sz="600" dirty="0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2F09D338-4EDA-6B0D-C0D4-86A0840BCA78}"/>
              </a:ext>
            </a:extLst>
          </p:cNvPr>
          <p:cNvGrpSpPr/>
          <p:nvPr/>
        </p:nvGrpSpPr>
        <p:grpSpPr>
          <a:xfrm>
            <a:off x="3291524" y="4019498"/>
            <a:ext cx="351378" cy="282714"/>
            <a:chOff x="10348801" y="3312307"/>
            <a:chExt cx="474679" cy="376952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73AC0439-2A60-225F-6C52-507F3F677F7E}"/>
                </a:ext>
              </a:extLst>
            </p:cNvPr>
            <p:cNvSpPr/>
            <p:nvPr/>
          </p:nvSpPr>
          <p:spPr>
            <a:xfrm>
              <a:off x="10408082" y="3312307"/>
              <a:ext cx="365760" cy="36576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600" b="1" dirty="0">
                <a:solidFill>
                  <a:schemeClr val="tx1"/>
                </a:solidFill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344DE2D6-4DED-B665-7D1F-BAE36AE8D686}"/>
                </a:ext>
              </a:extLst>
            </p:cNvPr>
            <p:cNvSpPr txBox="1"/>
            <p:nvPr/>
          </p:nvSpPr>
          <p:spPr>
            <a:xfrm>
              <a:off x="10348801" y="3319927"/>
              <a:ext cx="4746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" dirty="0"/>
                <a:t>VTap</a:t>
              </a:r>
              <a:br>
                <a:rPr lang="en-US" sz="600" dirty="0"/>
              </a:br>
              <a:r>
                <a:rPr lang="en-US" sz="600" dirty="0"/>
                <a:t>8</a:t>
              </a:r>
              <a:endParaRPr lang="en-GB" sz="600" dirty="0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81FAE28E-F70C-E259-0464-0FC2F4023E6A}"/>
              </a:ext>
            </a:extLst>
          </p:cNvPr>
          <p:cNvGrpSpPr/>
          <p:nvPr/>
        </p:nvGrpSpPr>
        <p:grpSpPr>
          <a:xfrm>
            <a:off x="3298725" y="4633061"/>
            <a:ext cx="351378" cy="282714"/>
            <a:chOff x="10348801" y="3312307"/>
            <a:chExt cx="474679" cy="376952"/>
          </a:xfrm>
        </p:grpSpPr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F26330C9-9DE4-85CB-C4AB-AAD2FB4C19F1}"/>
                </a:ext>
              </a:extLst>
            </p:cNvPr>
            <p:cNvSpPr/>
            <p:nvPr/>
          </p:nvSpPr>
          <p:spPr>
            <a:xfrm>
              <a:off x="10408082" y="3312307"/>
              <a:ext cx="365760" cy="36576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600" b="1" dirty="0">
                <a:solidFill>
                  <a:schemeClr val="tx1"/>
                </a:solidFill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4BBEE737-9184-5DCD-34F3-42A50421A86E}"/>
                </a:ext>
              </a:extLst>
            </p:cNvPr>
            <p:cNvSpPr txBox="1"/>
            <p:nvPr/>
          </p:nvSpPr>
          <p:spPr>
            <a:xfrm>
              <a:off x="10348801" y="3319927"/>
              <a:ext cx="4746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" dirty="0"/>
                <a:t>VTap</a:t>
              </a:r>
              <a:br>
                <a:rPr lang="en-US" sz="600" dirty="0"/>
              </a:br>
              <a:r>
                <a:rPr lang="en-US" sz="600" dirty="0"/>
                <a:t>3</a:t>
              </a:r>
              <a:endParaRPr lang="en-GB" sz="600" dirty="0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69102C2A-52AC-6249-E54A-20AFA0B4A517}"/>
              </a:ext>
            </a:extLst>
          </p:cNvPr>
          <p:cNvGrpSpPr/>
          <p:nvPr/>
        </p:nvGrpSpPr>
        <p:grpSpPr>
          <a:xfrm>
            <a:off x="8074583" y="4615974"/>
            <a:ext cx="351378" cy="282714"/>
            <a:chOff x="10348797" y="3312307"/>
            <a:chExt cx="474679" cy="376952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413A3A55-C954-D36E-447B-16FDE11B032F}"/>
                </a:ext>
              </a:extLst>
            </p:cNvPr>
            <p:cNvSpPr/>
            <p:nvPr/>
          </p:nvSpPr>
          <p:spPr>
            <a:xfrm>
              <a:off x="10408082" y="3312307"/>
              <a:ext cx="365760" cy="36576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600" b="1" dirty="0">
                <a:solidFill>
                  <a:schemeClr val="tx1"/>
                </a:solidFill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5237B7C8-D4F3-02CD-6231-8E0F0F136F30}"/>
                </a:ext>
              </a:extLst>
            </p:cNvPr>
            <p:cNvSpPr txBox="1"/>
            <p:nvPr/>
          </p:nvSpPr>
          <p:spPr>
            <a:xfrm>
              <a:off x="10348797" y="3319927"/>
              <a:ext cx="4746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" dirty="0"/>
                <a:t>VTap</a:t>
              </a:r>
              <a:br>
                <a:rPr lang="en-US" sz="600" dirty="0"/>
              </a:br>
              <a:r>
                <a:rPr lang="en-US" sz="600" dirty="0"/>
                <a:t>4</a:t>
              </a:r>
              <a:endParaRPr lang="en-GB" sz="600" dirty="0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EB5DC0B-CF13-E012-9855-D0B89AEA578C}"/>
              </a:ext>
            </a:extLst>
          </p:cNvPr>
          <p:cNvGrpSpPr/>
          <p:nvPr/>
        </p:nvGrpSpPr>
        <p:grpSpPr>
          <a:xfrm>
            <a:off x="9420140" y="3437607"/>
            <a:ext cx="351378" cy="282714"/>
            <a:chOff x="10348801" y="3312307"/>
            <a:chExt cx="474679" cy="376952"/>
          </a:xfrm>
        </p:grpSpPr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1EA4F9F8-AAA8-2365-5483-1095B1D9C210}"/>
                </a:ext>
              </a:extLst>
            </p:cNvPr>
            <p:cNvSpPr/>
            <p:nvPr/>
          </p:nvSpPr>
          <p:spPr>
            <a:xfrm>
              <a:off x="10408082" y="3312307"/>
              <a:ext cx="365760" cy="36576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600" b="1" dirty="0">
                <a:solidFill>
                  <a:schemeClr val="tx1"/>
                </a:solidFill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0F01B61E-5C2A-6526-171B-05360B61E62A}"/>
                </a:ext>
              </a:extLst>
            </p:cNvPr>
            <p:cNvSpPr txBox="1"/>
            <p:nvPr/>
          </p:nvSpPr>
          <p:spPr>
            <a:xfrm>
              <a:off x="10348801" y="3319927"/>
              <a:ext cx="4746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" dirty="0"/>
                <a:t>VTap</a:t>
              </a:r>
              <a:br>
                <a:rPr lang="en-US" sz="600" dirty="0"/>
              </a:br>
              <a:r>
                <a:rPr lang="en-US" sz="600" dirty="0"/>
                <a:t>5</a:t>
              </a:r>
              <a:endParaRPr lang="en-GB" sz="600" dirty="0"/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553CC931-CAA4-B337-187E-EED81DAF6CF8}"/>
              </a:ext>
            </a:extLst>
          </p:cNvPr>
          <p:cNvGrpSpPr/>
          <p:nvPr/>
        </p:nvGrpSpPr>
        <p:grpSpPr>
          <a:xfrm>
            <a:off x="9659649" y="1732466"/>
            <a:ext cx="351378" cy="282714"/>
            <a:chOff x="10348801" y="3312307"/>
            <a:chExt cx="474679" cy="376952"/>
          </a:xfrm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579562C1-F553-49C8-D0F5-1D9419EDCB57}"/>
                </a:ext>
              </a:extLst>
            </p:cNvPr>
            <p:cNvSpPr/>
            <p:nvPr/>
          </p:nvSpPr>
          <p:spPr>
            <a:xfrm>
              <a:off x="10408082" y="3312307"/>
              <a:ext cx="365760" cy="36576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600" b="1" dirty="0">
                <a:solidFill>
                  <a:schemeClr val="tx1"/>
                </a:solidFill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509F77D6-BFB5-6026-B488-6808A00C2CDC}"/>
                </a:ext>
              </a:extLst>
            </p:cNvPr>
            <p:cNvSpPr txBox="1"/>
            <p:nvPr/>
          </p:nvSpPr>
          <p:spPr>
            <a:xfrm>
              <a:off x="10348801" y="3319927"/>
              <a:ext cx="4746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" dirty="0"/>
                <a:t>VTap</a:t>
              </a:r>
              <a:br>
                <a:rPr lang="en-US" sz="600" dirty="0"/>
              </a:br>
              <a:r>
                <a:rPr lang="en-US" sz="600" dirty="0"/>
                <a:t>6</a:t>
              </a:r>
              <a:endParaRPr lang="en-GB" sz="600" dirty="0"/>
            </a:p>
          </p:txBody>
        </p:sp>
      </p:grpSp>
      <p:sp>
        <p:nvSpPr>
          <p:cNvPr id="57" name="Rectangle 56">
            <a:extLst>
              <a:ext uri="{FF2B5EF4-FFF2-40B4-BE49-F238E27FC236}">
                <a16:creationId xmlns:a16="http://schemas.microsoft.com/office/drawing/2014/main" id="{8DDB966F-7FAB-DFFE-55CA-B293426373C1}"/>
              </a:ext>
            </a:extLst>
          </p:cNvPr>
          <p:cNvSpPr/>
          <p:nvPr/>
        </p:nvSpPr>
        <p:spPr>
          <a:xfrm>
            <a:off x="7083175" y="4850082"/>
            <a:ext cx="731520" cy="27432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5507EF85-8DEE-CEA8-932D-BB3F13E55B65}"/>
              </a:ext>
            </a:extLst>
          </p:cNvPr>
          <p:cNvSpPr txBox="1"/>
          <p:nvPr/>
        </p:nvSpPr>
        <p:spPr>
          <a:xfrm>
            <a:off x="6964681" y="4822116"/>
            <a:ext cx="967555" cy="274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Coil bottom </a:t>
            </a:r>
          </a:p>
          <a:p>
            <a:pPr algn="ctr"/>
            <a:r>
              <a:rPr lang="en-US" sz="800" dirty="0"/>
              <a:t>Layer bottom</a:t>
            </a:r>
            <a:endParaRPr lang="en-GB" sz="800" dirty="0"/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0A540EEE-5E05-1D01-805F-2A1C62BE0D05}"/>
              </a:ext>
            </a:extLst>
          </p:cNvPr>
          <p:cNvGrpSpPr/>
          <p:nvPr/>
        </p:nvGrpSpPr>
        <p:grpSpPr>
          <a:xfrm>
            <a:off x="7055249" y="5161764"/>
            <a:ext cx="336952" cy="282714"/>
            <a:chOff x="10358544" y="3312307"/>
            <a:chExt cx="455192" cy="376952"/>
          </a:xfrm>
        </p:grpSpPr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BF2786F3-6128-A49F-E8AD-3FC1D2E81448}"/>
                </a:ext>
              </a:extLst>
            </p:cNvPr>
            <p:cNvSpPr/>
            <p:nvPr/>
          </p:nvSpPr>
          <p:spPr>
            <a:xfrm>
              <a:off x="10408082" y="3312307"/>
              <a:ext cx="365760" cy="36576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600" b="1" dirty="0">
                <a:solidFill>
                  <a:schemeClr val="tx1"/>
                </a:solidFill>
              </a:endParaRP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5F6E664D-A8B9-E56D-665C-6DA6F20381DA}"/>
                </a:ext>
              </a:extLst>
            </p:cNvPr>
            <p:cNvSpPr txBox="1"/>
            <p:nvPr/>
          </p:nvSpPr>
          <p:spPr>
            <a:xfrm>
              <a:off x="10358544" y="3319927"/>
              <a:ext cx="4551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" dirty="0"/>
                <a:t>TT 5</a:t>
              </a:r>
              <a:br>
                <a:rPr lang="en-US" sz="600" dirty="0"/>
              </a:br>
              <a:r>
                <a:rPr lang="en-US" sz="600" dirty="0"/>
                <a:t>COX</a:t>
              </a:r>
              <a:endParaRPr lang="en-GB" sz="600" dirty="0"/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C0096D47-9BC9-9477-9617-5F8677078CCE}"/>
              </a:ext>
            </a:extLst>
          </p:cNvPr>
          <p:cNvGrpSpPr/>
          <p:nvPr/>
        </p:nvGrpSpPr>
        <p:grpSpPr>
          <a:xfrm>
            <a:off x="7276169" y="5169457"/>
            <a:ext cx="336952" cy="282714"/>
            <a:chOff x="10358544" y="3312307"/>
            <a:chExt cx="455192" cy="376952"/>
          </a:xfrm>
        </p:grpSpPr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57D22221-31E0-6E75-70F0-D84AD7F9F637}"/>
                </a:ext>
              </a:extLst>
            </p:cNvPr>
            <p:cNvSpPr/>
            <p:nvPr/>
          </p:nvSpPr>
          <p:spPr>
            <a:xfrm>
              <a:off x="10408082" y="3312307"/>
              <a:ext cx="365760" cy="36576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600" b="1" dirty="0">
                <a:solidFill>
                  <a:schemeClr val="tx1"/>
                </a:solidFill>
              </a:endParaRP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04ADB87D-D054-7DEF-D06B-1A39042B2E6B}"/>
                </a:ext>
              </a:extLst>
            </p:cNvPr>
            <p:cNvSpPr txBox="1"/>
            <p:nvPr/>
          </p:nvSpPr>
          <p:spPr>
            <a:xfrm>
              <a:off x="10358544" y="3319927"/>
              <a:ext cx="4551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" dirty="0"/>
                <a:t>TT 6</a:t>
              </a:r>
              <a:br>
                <a:rPr lang="en-US" sz="600" dirty="0"/>
              </a:br>
              <a:r>
                <a:rPr lang="en-US" sz="600" dirty="0"/>
                <a:t>COX</a:t>
              </a:r>
              <a:endParaRPr lang="en-GB" sz="600" dirty="0"/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6221F7FD-8EAF-D679-7466-0B3E95447A83}"/>
              </a:ext>
            </a:extLst>
          </p:cNvPr>
          <p:cNvGrpSpPr/>
          <p:nvPr/>
        </p:nvGrpSpPr>
        <p:grpSpPr>
          <a:xfrm>
            <a:off x="7495953" y="5176977"/>
            <a:ext cx="336952" cy="282714"/>
            <a:chOff x="10358543" y="3312307"/>
            <a:chExt cx="455192" cy="376952"/>
          </a:xfrm>
        </p:grpSpPr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C2E75A86-F152-E203-BFED-B9962CE8352A}"/>
                </a:ext>
              </a:extLst>
            </p:cNvPr>
            <p:cNvSpPr/>
            <p:nvPr/>
          </p:nvSpPr>
          <p:spPr>
            <a:xfrm>
              <a:off x="10408082" y="3312307"/>
              <a:ext cx="365760" cy="36576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600" b="1" dirty="0">
                <a:solidFill>
                  <a:schemeClr val="tx1"/>
                </a:solidFill>
              </a:endParaRP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14C13D5B-4239-D39C-8586-845CEBBD296D}"/>
                </a:ext>
              </a:extLst>
            </p:cNvPr>
            <p:cNvSpPr txBox="1"/>
            <p:nvPr/>
          </p:nvSpPr>
          <p:spPr>
            <a:xfrm>
              <a:off x="10358543" y="3319927"/>
              <a:ext cx="4551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" dirty="0"/>
                <a:t>TT 7</a:t>
              </a:r>
              <a:br>
                <a:rPr lang="en-US" sz="600" dirty="0"/>
              </a:br>
              <a:r>
                <a:rPr lang="en-US" sz="600" dirty="0"/>
                <a:t>COX</a:t>
              </a:r>
              <a:endParaRPr lang="en-GB" sz="600" dirty="0"/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D91D9F30-0AF5-62FF-9C89-11D460F189BD}"/>
              </a:ext>
            </a:extLst>
          </p:cNvPr>
          <p:cNvGrpSpPr/>
          <p:nvPr/>
        </p:nvGrpSpPr>
        <p:grpSpPr>
          <a:xfrm>
            <a:off x="2463333" y="940957"/>
            <a:ext cx="336952" cy="282714"/>
            <a:chOff x="10358542" y="3312307"/>
            <a:chExt cx="455193" cy="376952"/>
          </a:xfrm>
        </p:grpSpPr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9251830E-9C59-553B-17D4-717259AEA7F2}"/>
                </a:ext>
              </a:extLst>
            </p:cNvPr>
            <p:cNvSpPr/>
            <p:nvPr/>
          </p:nvSpPr>
          <p:spPr>
            <a:xfrm>
              <a:off x="10408082" y="3312307"/>
              <a:ext cx="365760" cy="36576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/>
                </a:solidFill>
              </a:endParaRP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48F5F4C5-57B9-EAA2-8508-61AA4711D079}"/>
                </a:ext>
              </a:extLst>
            </p:cNvPr>
            <p:cNvSpPr txBox="1"/>
            <p:nvPr/>
          </p:nvSpPr>
          <p:spPr>
            <a:xfrm>
              <a:off x="10358542" y="3319927"/>
              <a:ext cx="4551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" dirty="0"/>
                <a:t>TT 3</a:t>
              </a:r>
              <a:br>
                <a:rPr lang="en-US" sz="600" dirty="0"/>
              </a:br>
              <a:r>
                <a:rPr lang="en-US" sz="600" dirty="0"/>
                <a:t>COX</a:t>
              </a:r>
              <a:endParaRPr lang="en-GB" sz="600" dirty="0"/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493748B6-79E4-D2F6-6665-C2728FEF52C4}"/>
              </a:ext>
            </a:extLst>
          </p:cNvPr>
          <p:cNvGrpSpPr/>
          <p:nvPr/>
        </p:nvGrpSpPr>
        <p:grpSpPr>
          <a:xfrm>
            <a:off x="2453479" y="1518203"/>
            <a:ext cx="336952" cy="282714"/>
            <a:chOff x="10358542" y="3312307"/>
            <a:chExt cx="455193" cy="376952"/>
          </a:xfrm>
        </p:grpSpPr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291FE700-4D1A-1268-11F8-C6CC168574C2}"/>
                </a:ext>
              </a:extLst>
            </p:cNvPr>
            <p:cNvSpPr/>
            <p:nvPr/>
          </p:nvSpPr>
          <p:spPr>
            <a:xfrm>
              <a:off x="10408082" y="3312307"/>
              <a:ext cx="365760" cy="36576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/>
                </a:solidFill>
              </a:endParaRP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450D383E-FBDE-2A7F-E45F-219028AE4686}"/>
                </a:ext>
              </a:extLst>
            </p:cNvPr>
            <p:cNvSpPr txBox="1"/>
            <p:nvPr/>
          </p:nvSpPr>
          <p:spPr>
            <a:xfrm>
              <a:off x="10358542" y="3319927"/>
              <a:ext cx="4551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" dirty="0"/>
                <a:t>TT 4</a:t>
              </a:r>
              <a:br>
                <a:rPr lang="en-US" sz="600" dirty="0"/>
              </a:br>
              <a:r>
                <a:rPr lang="en-US" sz="600" dirty="0"/>
                <a:t>COX</a:t>
              </a:r>
              <a:endParaRPr lang="en-GB" sz="600" dirty="0"/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C14FC8A9-4778-CF63-58AE-5BC23478A198}"/>
              </a:ext>
            </a:extLst>
          </p:cNvPr>
          <p:cNvGrpSpPr/>
          <p:nvPr/>
        </p:nvGrpSpPr>
        <p:grpSpPr>
          <a:xfrm>
            <a:off x="3973778" y="2513904"/>
            <a:ext cx="391454" cy="282714"/>
            <a:chOff x="10321736" y="3312307"/>
            <a:chExt cx="528820" cy="376952"/>
          </a:xfrm>
        </p:grpSpPr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DE68CA69-1EA7-0B82-10EE-58B4716C47A1}"/>
                </a:ext>
              </a:extLst>
            </p:cNvPr>
            <p:cNvSpPr/>
            <p:nvPr/>
          </p:nvSpPr>
          <p:spPr>
            <a:xfrm>
              <a:off x="10408082" y="3312307"/>
              <a:ext cx="365760" cy="36576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/>
                </a:solidFill>
              </a:endParaRP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6258B423-0043-EAA8-37E0-86C0C60E3C27}"/>
                </a:ext>
              </a:extLst>
            </p:cNvPr>
            <p:cNvSpPr txBox="1"/>
            <p:nvPr/>
          </p:nvSpPr>
          <p:spPr>
            <a:xfrm>
              <a:off x="10321736" y="3319927"/>
              <a:ext cx="5288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" dirty="0"/>
                <a:t>TT 1</a:t>
              </a:r>
              <a:br>
                <a:rPr lang="en-US" sz="600" dirty="0"/>
              </a:br>
              <a:r>
                <a:rPr lang="en-US" sz="600" dirty="0"/>
                <a:t>PT100</a:t>
              </a:r>
              <a:endParaRPr lang="en-GB" sz="600" dirty="0"/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77018EE1-1469-790A-B0DA-AB228EF5B850}"/>
              </a:ext>
            </a:extLst>
          </p:cNvPr>
          <p:cNvGrpSpPr/>
          <p:nvPr/>
        </p:nvGrpSpPr>
        <p:grpSpPr>
          <a:xfrm>
            <a:off x="4356168" y="2522298"/>
            <a:ext cx="391453" cy="282714"/>
            <a:chOff x="10321731" y="3312307"/>
            <a:chExt cx="528818" cy="376952"/>
          </a:xfrm>
        </p:grpSpPr>
        <p:sp>
          <p:nvSpPr>
            <p:cNvPr id="91" name="Oval 90">
              <a:extLst>
                <a:ext uri="{FF2B5EF4-FFF2-40B4-BE49-F238E27FC236}">
                  <a16:creationId xmlns:a16="http://schemas.microsoft.com/office/drawing/2014/main" id="{DC8FBF74-2456-FB09-4A77-EE22CF4D992C}"/>
                </a:ext>
              </a:extLst>
            </p:cNvPr>
            <p:cNvSpPr/>
            <p:nvPr/>
          </p:nvSpPr>
          <p:spPr>
            <a:xfrm>
              <a:off x="10408082" y="3312307"/>
              <a:ext cx="365760" cy="36576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/>
                </a:solidFill>
              </a:endParaRP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69BEED2C-DCEF-2BBB-1A73-97AD40E8AD80}"/>
                </a:ext>
              </a:extLst>
            </p:cNvPr>
            <p:cNvSpPr txBox="1"/>
            <p:nvPr/>
          </p:nvSpPr>
          <p:spPr>
            <a:xfrm>
              <a:off x="10321731" y="3319927"/>
              <a:ext cx="5288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" dirty="0"/>
                <a:t>TT 2</a:t>
              </a:r>
            </a:p>
            <a:p>
              <a:pPr algn="ctr"/>
              <a:r>
                <a:rPr lang="en-US" sz="600" dirty="0"/>
                <a:t>PT100</a:t>
              </a:r>
              <a:endParaRPr lang="en-GB" sz="600" dirty="0"/>
            </a:p>
          </p:txBody>
        </p:sp>
      </p:grpSp>
      <p:sp>
        <p:nvSpPr>
          <p:cNvPr id="113" name="Rectangle 112">
            <a:extLst>
              <a:ext uri="{FF2B5EF4-FFF2-40B4-BE49-F238E27FC236}">
                <a16:creationId xmlns:a16="http://schemas.microsoft.com/office/drawing/2014/main" id="{8DBC507A-7345-5D52-16C6-FEBE83460C49}"/>
              </a:ext>
            </a:extLst>
          </p:cNvPr>
          <p:cNvSpPr/>
          <p:nvPr/>
        </p:nvSpPr>
        <p:spPr>
          <a:xfrm>
            <a:off x="2040777" y="4251431"/>
            <a:ext cx="411480" cy="11746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5D6487A4-E355-1225-9F86-45D21645D5B6}"/>
              </a:ext>
            </a:extLst>
          </p:cNvPr>
          <p:cNvSpPr/>
          <p:nvPr/>
        </p:nvSpPr>
        <p:spPr>
          <a:xfrm>
            <a:off x="2040776" y="4572740"/>
            <a:ext cx="411480" cy="11746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D73C1D06-B372-F78E-230A-9200D7BC0C15}"/>
              </a:ext>
            </a:extLst>
          </p:cNvPr>
          <p:cNvGrpSpPr/>
          <p:nvPr/>
        </p:nvGrpSpPr>
        <p:grpSpPr>
          <a:xfrm>
            <a:off x="1634626" y="4012990"/>
            <a:ext cx="351378" cy="282714"/>
            <a:chOff x="10348801" y="3312307"/>
            <a:chExt cx="474679" cy="376952"/>
          </a:xfrm>
        </p:grpSpPr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9D418272-E0ED-1D8B-AFF3-21F4B09FC5A8}"/>
                </a:ext>
              </a:extLst>
            </p:cNvPr>
            <p:cNvSpPr/>
            <p:nvPr/>
          </p:nvSpPr>
          <p:spPr>
            <a:xfrm>
              <a:off x="10408082" y="3312307"/>
              <a:ext cx="365760" cy="36576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600" b="1" dirty="0">
                <a:solidFill>
                  <a:schemeClr val="tx1"/>
                </a:solidFill>
              </a:endParaRPr>
            </a:p>
          </p:txBody>
        </p: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0395AB6C-EEEE-F7AB-4AA1-4C51C97DE7B4}"/>
                </a:ext>
              </a:extLst>
            </p:cNvPr>
            <p:cNvSpPr txBox="1"/>
            <p:nvPr/>
          </p:nvSpPr>
          <p:spPr>
            <a:xfrm>
              <a:off x="10348801" y="3319927"/>
              <a:ext cx="4746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" dirty="0"/>
                <a:t>VTap</a:t>
              </a:r>
              <a:br>
                <a:rPr lang="en-US" sz="600" dirty="0"/>
              </a:br>
              <a:r>
                <a:rPr lang="en-US" sz="600" dirty="0"/>
                <a:t>10</a:t>
              </a:r>
              <a:endParaRPr lang="en-GB" sz="600" dirty="0"/>
            </a:p>
          </p:txBody>
        </p:sp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F8603B17-0252-116B-7DE8-C10B8CDA0C59}"/>
              </a:ext>
            </a:extLst>
          </p:cNvPr>
          <p:cNvGrpSpPr/>
          <p:nvPr/>
        </p:nvGrpSpPr>
        <p:grpSpPr>
          <a:xfrm>
            <a:off x="1627006" y="4633062"/>
            <a:ext cx="351378" cy="282714"/>
            <a:chOff x="10348802" y="3312307"/>
            <a:chExt cx="474679" cy="376952"/>
          </a:xfrm>
        </p:grpSpPr>
        <p:sp>
          <p:nvSpPr>
            <p:cNvPr id="119" name="Oval 118">
              <a:extLst>
                <a:ext uri="{FF2B5EF4-FFF2-40B4-BE49-F238E27FC236}">
                  <a16:creationId xmlns:a16="http://schemas.microsoft.com/office/drawing/2014/main" id="{977A82F4-9B88-32C8-13F6-3107A7D9B58C}"/>
                </a:ext>
              </a:extLst>
            </p:cNvPr>
            <p:cNvSpPr/>
            <p:nvPr/>
          </p:nvSpPr>
          <p:spPr>
            <a:xfrm>
              <a:off x="10408082" y="3312307"/>
              <a:ext cx="365760" cy="36576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600" b="1" dirty="0">
                <a:solidFill>
                  <a:schemeClr val="tx1"/>
                </a:solidFill>
              </a:endParaRPr>
            </a:p>
          </p:txBody>
        </p:sp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748FC5A6-EA15-2678-ACF0-B5A1A762BDD2}"/>
                </a:ext>
              </a:extLst>
            </p:cNvPr>
            <p:cNvSpPr txBox="1"/>
            <p:nvPr/>
          </p:nvSpPr>
          <p:spPr>
            <a:xfrm>
              <a:off x="10348802" y="3319927"/>
              <a:ext cx="4746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" dirty="0"/>
                <a:t>VTap</a:t>
              </a:r>
              <a:br>
                <a:rPr lang="en-US" sz="600" dirty="0"/>
              </a:br>
              <a:r>
                <a:rPr lang="en-US" sz="600" dirty="0"/>
                <a:t>1</a:t>
              </a:r>
              <a:endParaRPr lang="en-GB" sz="600" dirty="0"/>
            </a:p>
          </p:txBody>
        </p:sp>
      </p:grpSp>
      <p:sp>
        <p:nvSpPr>
          <p:cNvPr id="121" name="TextBox 120">
            <a:extLst>
              <a:ext uri="{FF2B5EF4-FFF2-40B4-BE49-F238E27FC236}">
                <a16:creationId xmlns:a16="http://schemas.microsoft.com/office/drawing/2014/main" id="{1B8CB79B-ACA6-9C36-D2DF-CD3E7A9B7582}"/>
              </a:ext>
            </a:extLst>
          </p:cNvPr>
          <p:cNvSpPr txBox="1"/>
          <p:nvPr/>
        </p:nvSpPr>
        <p:spPr>
          <a:xfrm>
            <a:off x="1953230" y="4646718"/>
            <a:ext cx="5982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dirty="0"/>
              <a:t>Nb-Ti/ Nb-Ti </a:t>
            </a:r>
          </a:p>
          <a:p>
            <a:pPr algn="ctr"/>
            <a:r>
              <a:rPr lang="en-US" sz="600" dirty="0"/>
              <a:t>splice</a:t>
            </a:r>
            <a:endParaRPr lang="en-GB" sz="600" dirty="0"/>
          </a:p>
        </p:txBody>
      </p: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5DF23643-909D-5BEE-7A86-C3BCCB3F9CD0}"/>
              </a:ext>
            </a:extLst>
          </p:cNvPr>
          <p:cNvGrpSpPr/>
          <p:nvPr/>
        </p:nvGrpSpPr>
        <p:grpSpPr>
          <a:xfrm>
            <a:off x="8053661" y="509954"/>
            <a:ext cx="351378" cy="282714"/>
            <a:chOff x="10348797" y="3312307"/>
            <a:chExt cx="474679" cy="376952"/>
          </a:xfrm>
        </p:grpSpPr>
        <p:sp>
          <p:nvSpPr>
            <p:cNvPr id="128" name="Oval 127">
              <a:extLst>
                <a:ext uri="{FF2B5EF4-FFF2-40B4-BE49-F238E27FC236}">
                  <a16:creationId xmlns:a16="http://schemas.microsoft.com/office/drawing/2014/main" id="{EB00F158-A21E-8184-2DE4-276A78B0C74A}"/>
                </a:ext>
              </a:extLst>
            </p:cNvPr>
            <p:cNvSpPr/>
            <p:nvPr/>
          </p:nvSpPr>
          <p:spPr>
            <a:xfrm>
              <a:off x="10408082" y="3312307"/>
              <a:ext cx="365760" cy="36576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600" b="1" dirty="0">
                <a:solidFill>
                  <a:schemeClr val="tx1"/>
                </a:solidFill>
              </a:endParaRPr>
            </a:p>
          </p:txBody>
        </p:sp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FEFAEBFC-5C33-8BCB-7273-1A56A63AB258}"/>
                </a:ext>
              </a:extLst>
            </p:cNvPr>
            <p:cNvSpPr txBox="1"/>
            <p:nvPr/>
          </p:nvSpPr>
          <p:spPr>
            <a:xfrm>
              <a:off x="10348797" y="3319927"/>
              <a:ext cx="4746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" dirty="0"/>
                <a:t>VTap</a:t>
              </a:r>
              <a:br>
                <a:rPr lang="en-US" sz="600" dirty="0"/>
              </a:br>
              <a:r>
                <a:rPr lang="en-US" sz="600" dirty="0"/>
                <a:t>7</a:t>
              </a:r>
              <a:endParaRPr lang="en-GB" sz="600" dirty="0"/>
            </a:p>
          </p:txBody>
        </p:sp>
      </p:grpSp>
      <p:grpSp>
        <p:nvGrpSpPr>
          <p:cNvPr id="132" name="Group 131">
            <a:extLst>
              <a:ext uri="{FF2B5EF4-FFF2-40B4-BE49-F238E27FC236}">
                <a16:creationId xmlns:a16="http://schemas.microsoft.com/office/drawing/2014/main" id="{87A3B38A-6F40-37E5-6CB6-5842A0D4D68D}"/>
              </a:ext>
            </a:extLst>
          </p:cNvPr>
          <p:cNvGrpSpPr/>
          <p:nvPr/>
        </p:nvGrpSpPr>
        <p:grpSpPr>
          <a:xfrm>
            <a:off x="7034619" y="-55492"/>
            <a:ext cx="357791" cy="282714"/>
            <a:chOff x="10344467" y="3312307"/>
            <a:chExt cx="483343" cy="376952"/>
          </a:xfrm>
        </p:grpSpPr>
        <p:sp>
          <p:nvSpPr>
            <p:cNvPr id="133" name="Oval 132">
              <a:extLst>
                <a:ext uri="{FF2B5EF4-FFF2-40B4-BE49-F238E27FC236}">
                  <a16:creationId xmlns:a16="http://schemas.microsoft.com/office/drawing/2014/main" id="{3E688A30-58CA-8EA0-E968-EBCA90B44EED}"/>
                </a:ext>
              </a:extLst>
            </p:cNvPr>
            <p:cNvSpPr/>
            <p:nvPr/>
          </p:nvSpPr>
          <p:spPr>
            <a:xfrm>
              <a:off x="10408082" y="3312307"/>
              <a:ext cx="365760" cy="36576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600" b="1" dirty="0">
                <a:solidFill>
                  <a:schemeClr val="tx1"/>
                </a:solidFill>
              </a:endParaRPr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E088424A-AFB3-5A67-4839-435CCFC9262A}"/>
                </a:ext>
              </a:extLst>
            </p:cNvPr>
            <p:cNvSpPr txBox="1"/>
            <p:nvPr/>
          </p:nvSpPr>
          <p:spPr>
            <a:xfrm>
              <a:off x="10344467" y="3319927"/>
              <a:ext cx="4833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" dirty="0"/>
                <a:t>TT 11</a:t>
              </a:r>
              <a:br>
                <a:rPr lang="en-US" sz="600" dirty="0"/>
              </a:br>
              <a:r>
                <a:rPr lang="en-US" sz="600" dirty="0"/>
                <a:t>COX</a:t>
              </a:r>
              <a:endParaRPr lang="en-GB" sz="600" dirty="0"/>
            </a:p>
          </p:txBody>
        </p:sp>
      </p:grp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E656135E-D437-E5F6-0728-5581ED010AC8}"/>
              </a:ext>
            </a:extLst>
          </p:cNvPr>
          <p:cNvGrpSpPr/>
          <p:nvPr/>
        </p:nvGrpSpPr>
        <p:grpSpPr>
          <a:xfrm>
            <a:off x="7255524" y="-47799"/>
            <a:ext cx="357791" cy="282714"/>
            <a:chOff x="10344469" y="3312307"/>
            <a:chExt cx="483344" cy="376952"/>
          </a:xfrm>
        </p:grpSpPr>
        <p:sp>
          <p:nvSpPr>
            <p:cNvPr id="136" name="Oval 135">
              <a:extLst>
                <a:ext uri="{FF2B5EF4-FFF2-40B4-BE49-F238E27FC236}">
                  <a16:creationId xmlns:a16="http://schemas.microsoft.com/office/drawing/2014/main" id="{54C5EA60-B558-F873-68AC-2B788E24E7C3}"/>
                </a:ext>
              </a:extLst>
            </p:cNvPr>
            <p:cNvSpPr/>
            <p:nvPr/>
          </p:nvSpPr>
          <p:spPr>
            <a:xfrm>
              <a:off x="10408082" y="3312307"/>
              <a:ext cx="365760" cy="36576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600" b="1" dirty="0">
                <a:solidFill>
                  <a:schemeClr val="tx1"/>
                </a:solidFill>
              </a:endParaRPr>
            </a:p>
          </p:txBody>
        </p:sp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4F66F632-2B41-0964-0C8E-09D563F662D3}"/>
                </a:ext>
              </a:extLst>
            </p:cNvPr>
            <p:cNvSpPr txBox="1"/>
            <p:nvPr/>
          </p:nvSpPr>
          <p:spPr>
            <a:xfrm>
              <a:off x="10344469" y="3319927"/>
              <a:ext cx="4833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" dirty="0"/>
                <a:t>TT 10</a:t>
              </a:r>
              <a:br>
                <a:rPr lang="en-US" sz="600" dirty="0"/>
              </a:br>
              <a:r>
                <a:rPr lang="en-US" sz="600" dirty="0"/>
                <a:t>COX</a:t>
              </a:r>
              <a:endParaRPr lang="en-GB" sz="600" dirty="0"/>
            </a:p>
          </p:txBody>
        </p:sp>
      </p:grp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C8ABD134-7BA9-D76A-587C-3089F67FB450}"/>
              </a:ext>
            </a:extLst>
          </p:cNvPr>
          <p:cNvGrpSpPr/>
          <p:nvPr/>
        </p:nvGrpSpPr>
        <p:grpSpPr>
          <a:xfrm>
            <a:off x="7485733" y="-40279"/>
            <a:ext cx="336952" cy="282714"/>
            <a:chOff x="10358544" y="3312307"/>
            <a:chExt cx="455192" cy="376952"/>
          </a:xfrm>
        </p:grpSpPr>
        <p:sp>
          <p:nvSpPr>
            <p:cNvPr id="139" name="Oval 138">
              <a:extLst>
                <a:ext uri="{FF2B5EF4-FFF2-40B4-BE49-F238E27FC236}">
                  <a16:creationId xmlns:a16="http://schemas.microsoft.com/office/drawing/2014/main" id="{B5527757-C4BD-AEE9-CC40-903F71018E49}"/>
                </a:ext>
              </a:extLst>
            </p:cNvPr>
            <p:cNvSpPr/>
            <p:nvPr/>
          </p:nvSpPr>
          <p:spPr>
            <a:xfrm>
              <a:off x="10408082" y="3312307"/>
              <a:ext cx="365760" cy="36576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600" b="1" dirty="0">
                <a:solidFill>
                  <a:schemeClr val="tx1"/>
                </a:solidFill>
              </a:endParaRPr>
            </a:p>
          </p:txBody>
        </p: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AB78C490-0EBF-18C7-2744-6BF7307EC005}"/>
                </a:ext>
              </a:extLst>
            </p:cNvPr>
            <p:cNvSpPr txBox="1"/>
            <p:nvPr/>
          </p:nvSpPr>
          <p:spPr>
            <a:xfrm>
              <a:off x="10358544" y="3319927"/>
              <a:ext cx="4551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" dirty="0"/>
                <a:t>TT 9</a:t>
              </a:r>
              <a:br>
                <a:rPr lang="en-US" sz="600" dirty="0"/>
              </a:br>
              <a:r>
                <a:rPr lang="en-US" sz="600" dirty="0"/>
                <a:t>COX</a:t>
              </a:r>
              <a:endParaRPr lang="en-GB" sz="600" dirty="0"/>
            </a:p>
          </p:txBody>
        </p:sp>
      </p:grpSp>
      <p:sp>
        <p:nvSpPr>
          <p:cNvPr id="149" name="Rectangle 148">
            <a:extLst>
              <a:ext uri="{FF2B5EF4-FFF2-40B4-BE49-F238E27FC236}">
                <a16:creationId xmlns:a16="http://schemas.microsoft.com/office/drawing/2014/main" id="{2203B19E-F8B8-76F4-4876-7E942E869677}"/>
              </a:ext>
            </a:extLst>
          </p:cNvPr>
          <p:cNvSpPr/>
          <p:nvPr/>
        </p:nvSpPr>
        <p:spPr>
          <a:xfrm>
            <a:off x="8732045" y="4851151"/>
            <a:ext cx="731520" cy="27432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824EE55D-A8D8-25CB-1F34-9C9D86172FC8}"/>
              </a:ext>
            </a:extLst>
          </p:cNvPr>
          <p:cNvSpPr txBox="1"/>
          <p:nvPr/>
        </p:nvSpPr>
        <p:spPr>
          <a:xfrm>
            <a:off x="8613551" y="4823185"/>
            <a:ext cx="9675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Coil bottom </a:t>
            </a:r>
          </a:p>
          <a:p>
            <a:pPr algn="ctr"/>
            <a:r>
              <a:rPr lang="en-US" sz="800" dirty="0"/>
              <a:t>Layer top</a:t>
            </a:r>
            <a:endParaRPr lang="en-GB" sz="800" dirty="0"/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8A650D16-DA79-A998-056F-C1243ED990B6}"/>
              </a:ext>
            </a:extLst>
          </p:cNvPr>
          <p:cNvSpPr/>
          <p:nvPr/>
        </p:nvSpPr>
        <p:spPr>
          <a:xfrm>
            <a:off x="7083374" y="283748"/>
            <a:ext cx="731520" cy="27432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5C05AB6A-A85A-8906-F828-B9E773972A40}"/>
              </a:ext>
            </a:extLst>
          </p:cNvPr>
          <p:cNvSpPr txBox="1"/>
          <p:nvPr/>
        </p:nvSpPr>
        <p:spPr>
          <a:xfrm>
            <a:off x="6964880" y="255782"/>
            <a:ext cx="9675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Coil top</a:t>
            </a:r>
          </a:p>
          <a:p>
            <a:pPr algn="ctr"/>
            <a:r>
              <a:rPr lang="en-US" sz="800" dirty="0"/>
              <a:t>Layer top</a:t>
            </a:r>
            <a:endParaRPr lang="en-GB" sz="800" dirty="0"/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47F79B36-FBED-0320-A0C2-3E90A7F294BC}"/>
              </a:ext>
            </a:extLst>
          </p:cNvPr>
          <p:cNvSpPr/>
          <p:nvPr/>
        </p:nvSpPr>
        <p:spPr>
          <a:xfrm>
            <a:off x="8639112" y="284817"/>
            <a:ext cx="731520" cy="27432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EA8CA1E4-DE6F-2748-C86C-555763398C7E}"/>
              </a:ext>
            </a:extLst>
          </p:cNvPr>
          <p:cNvSpPr txBox="1"/>
          <p:nvPr/>
        </p:nvSpPr>
        <p:spPr>
          <a:xfrm>
            <a:off x="8527725" y="249199"/>
            <a:ext cx="9675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Coil top</a:t>
            </a:r>
          </a:p>
          <a:p>
            <a:pPr algn="ctr"/>
            <a:r>
              <a:rPr lang="en-US" sz="800" dirty="0"/>
              <a:t>Layer bottom</a:t>
            </a:r>
            <a:endParaRPr lang="en-GB" sz="800" dirty="0"/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4C4FA703-72EA-347A-7E15-106471E59E2B}"/>
              </a:ext>
            </a:extLst>
          </p:cNvPr>
          <p:cNvSpPr/>
          <p:nvPr/>
        </p:nvSpPr>
        <p:spPr>
          <a:xfrm>
            <a:off x="8723996" y="5155050"/>
            <a:ext cx="731520" cy="548640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0051EE0D-BDE9-A3C9-ADBE-CEC4ACCBD216}"/>
              </a:ext>
            </a:extLst>
          </p:cNvPr>
          <p:cNvSpPr txBox="1"/>
          <p:nvPr/>
        </p:nvSpPr>
        <p:spPr>
          <a:xfrm>
            <a:off x="8605502" y="5253079"/>
            <a:ext cx="9675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Cold mass</a:t>
            </a:r>
          </a:p>
          <a:p>
            <a:pPr algn="ctr"/>
            <a:r>
              <a:rPr lang="en-US" sz="800" dirty="0"/>
              <a:t>bottom</a:t>
            </a:r>
            <a:endParaRPr lang="en-GB" sz="800" dirty="0"/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674ACEEA-16F4-9DEE-4F8C-78CE4FC5F39A}"/>
              </a:ext>
            </a:extLst>
          </p:cNvPr>
          <p:cNvSpPr/>
          <p:nvPr/>
        </p:nvSpPr>
        <p:spPr>
          <a:xfrm>
            <a:off x="8629285" y="-298601"/>
            <a:ext cx="731520" cy="548640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6ED10367-F9A0-76AC-3BD0-356C397FB3C9}"/>
              </a:ext>
            </a:extLst>
          </p:cNvPr>
          <p:cNvSpPr txBox="1"/>
          <p:nvPr/>
        </p:nvSpPr>
        <p:spPr>
          <a:xfrm>
            <a:off x="8510791" y="-134872"/>
            <a:ext cx="9675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Cold mass</a:t>
            </a:r>
          </a:p>
          <a:p>
            <a:pPr algn="ctr"/>
            <a:r>
              <a:rPr lang="en-US" sz="800" dirty="0"/>
              <a:t>top</a:t>
            </a:r>
            <a:endParaRPr lang="en-GB" sz="800" dirty="0"/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E76D8E1C-D711-85EE-F4D3-38520468CEA9}"/>
              </a:ext>
            </a:extLst>
          </p:cNvPr>
          <p:cNvSpPr/>
          <p:nvPr/>
        </p:nvSpPr>
        <p:spPr>
          <a:xfrm>
            <a:off x="7696771" y="-882043"/>
            <a:ext cx="731520" cy="274320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3CC66360-3609-0F96-98D1-C256E75F4551}"/>
              </a:ext>
            </a:extLst>
          </p:cNvPr>
          <p:cNvSpPr txBox="1"/>
          <p:nvPr/>
        </p:nvSpPr>
        <p:spPr>
          <a:xfrm>
            <a:off x="7578277" y="-910015"/>
            <a:ext cx="96755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Thermal shield</a:t>
            </a:r>
            <a:endParaRPr lang="en-GB" sz="800" dirty="0"/>
          </a:p>
        </p:txBody>
      </p:sp>
      <p:grpSp>
        <p:nvGrpSpPr>
          <p:cNvPr id="167" name="Group 166">
            <a:extLst>
              <a:ext uri="{FF2B5EF4-FFF2-40B4-BE49-F238E27FC236}">
                <a16:creationId xmlns:a16="http://schemas.microsoft.com/office/drawing/2014/main" id="{50EDACDA-3A0E-004B-D525-691FD2E07BAE}"/>
              </a:ext>
            </a:extLst>
          </p:cNvPr>
          <p:cNvGrpSpPr/>
          <p:nvPr/>
        </p:nvGrpSpPr>
        <p:grpSpPr>
          <a:xfrm>
            <a:off x="7415814" y="6233464"/>
            <a:ext cx="391454" cy="282714"/>
            <a:chOff x="10321731" y="3312307"/>
            <a:chExt cx="528820" cy="376952"/>
          </a:xfrm>
        </p:grpSpPr>
        <p:sp>
          <p:nvSpPr>
            <p:cNvPr id="168" name="Oval 167">
              <a:extLst>
                <a:ext uri="{FF2B5EF4-FFF2-40B4-BE49-F238E27FC236}">
                  <a16:creationId xmlns:a16="http://schemas.microsoft.com/office/drawing/2014/main" id="{09A1823A-2A2F-8DD2-ED82-BD2D35B0ECBB}"/>
                </a:ext>
              </a:extLst>
            </p:cNvPr>
            <p:cNvSpPr/>
            <p:nvPr/>
          </p:nvSpPr>
          <p:spPr>
            <a:xfrm>
              <a:off x="10408082" y="3312307"/>
              <a:ext cx="365760" cy="36576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600" b="1" dirty="0">
                <a:solidFill>
                  <a:schemeClr val="tx1"/>
                </a:solidFill>
              </a:endParaRPr>
            </a:p>
          </p:txBody>
        </p:sp>
        <p:sp>
          <p:nvSpPr>
            <p:cNvPr id="169" name="TextBox 168">
              <a:extLst>
                <a:ext uri="{FF2B5EF4-FFF2-40B4-BE49-F238E27FC236}">
                  <a16:creationId xmlns:a16="http://schemas.microsoft.com/office/drawing/2014/main" id="{59FA3871-5434-74B8-907E-0A465060D07C}"/>
                </a:ext>
              </a:extLst>
            </p:cNvPr>
            <p:cNvSpPr txBox="1"/>
            <p:nvPr/>
          </p:nvSpPr>
          <p:spPr>
            <a:xfrm>
              <a:off x="10321731" y="3319927"/>
              <a:ext cx="5288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" dirty="0"/>
                <a:t>TT 12</a:t>
              </a:r>
              <a:br>
                <a:rPr lang="en-US" sz="600" dirty="0"/>
              </a:br>
              <a:r>
                <a:rPr lang="en-US" sz="600" dirty="0"/>
                <a:t>PT100</a:t>
              </a:r>
              <a:endParaRPr lang="en-GB" sz="600" dirty="0"/>
            </a:p>
          </p:txBody>
        </p:sp>
      </p:grpSp>
      <p:sp>
        <p:nvSpPr>
          <p:cNvPr id="174" name="Rectangle 173">
            <a:extLst>
              <a:ext uri="{FF2B5EF4-FFF2-40B4-BE49-F238E27FC236}">
                <a16:creationId xmlns:a16="http://schemas.microsoft.com/office/drawing/2014/main" id="{CC7E95F6-9FA2-FEDF-3341-81F0C655449A}"/>
              </a:ext>
            </a:extLst>
          </p:cNvPr>
          <p:cNvSpPr/>
          <p:nvPr/>
        </p:nvSpPr>
        <p:spPr>
          <a:xfrm>
            <a:off x="1390473" y="3941344"/>
            <a:ext cx="82296" cy="731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5173A88-5230-E1BC-1EBF-814B7B0BB067}"/>
              </a:ext>
            </a:extLst>
          </p:cNvPr>
          <p:cNvSpPr txBox="1"/>
          <p:nvPr/>
        </p:nvSpPr>
        <p:spPr>
          <a:xfrm>
            <a:off x="2776890" y="4647566"/>
            <a:ext cx="6062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dirty="0"/>
              <a:t>Nb-Ti/MgB2 </a:t>
            </a:r>
          </a:p>
          <a:p>
            <a:pPr algn="ctr"/>
            <a:r>
              <a:rPr lang="en-US" sz="600" dirty="0"/>
              <a:t>splice &amp; plug</a:t>
            </a:r>
            <a:endParaRPr lang="en-GB" sz="600" dirty="0"/>
          </a:p>
        </p:txBody>
      </p:sp>
      <p:grpSp>
        <p:nvGrpSpPr>
          <p:cNvPr id="176" name="Group 175">
            <a:extLst>
              <a:ext uri="{FF2B5EF4-FFF2-40B4-BE49-F238E27FC236}">
                <a16:creationId xmlns:a16="http://schemas.microsoft.com/office/drawing/2014/main" id="{E7DB213A-5988-FA53-E98A-9DACF137EBCC}"/>
              </a:ext>
            </a:extLst>
          </p:cNvPr>
          <p:cNvGrpSpPr/>
          <p:nvPr/>
        </p:nvGrpSpPr>
        <p:grpSpPr>
          <a:xfrm>
            <a:off x="9664288" y="3440464"/>
            <a:ext cx="336951" cy="282714"/>
            <a:chOff x="10358544" y="3312307"/>
            <a:chExt cx="455191" cy="376952"/>
          </a:xfrm>
        </p:grpSpPr>
        <p:sp>
          <p:nvSpPr>
            <p:cNvPr id="177" name="Oval 176">
              <a:extLst>
                <a:ext uri="{FF2B5EF4-FFF2-40B4-BE49-F238E27FC236}">
                  <a16:creationId xmlns:a16="http://schemas.microsoft.com/office/drawing/2014/main" id="{9E69B06F-C2B9-3DEB-FEBE-B4008712793B}"/>
                </a:ext>
              </a:extLst>
            </p:cNvPr>
            <p:cNvSpPr/>
            <p:nvPr/>
          </p:nvSpPr>
          <p:spPr>
            <a:xfrm>
              <a:off x="10408082" y="3312307"/>
              <a:ext cx="365760" cy="36576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600" b="1" dirty="0">
                <a:solidFill>
                  <a:schemeClr val="tx1"/>
                </a:solidFill>
              </a:endParaRPr>
            </a:p>
          </p:txBody>
        </p:sp>
        <p:sp>
          <p:nvSpPr>
            <p:cNvPr id="178" name="TextBox 177">
              <a:extLst>
                <a:ext uri="{FF2B5EF4-FFF2-40B4-BE49-F238E27FC236}">
                  <a16:creationId xmlns:a16="http://schemas.microsoft.com/office/drawing/2014/main" id="{4FF2F40D-933C-5C0E-432D-76E72134FD75}"/>
                </a:ext>
              </a:extLst>
            </p:cNvPr>
            <p:cNvSpPr txBox="1"/>
            <p:nvPr/>
          </p:nvSpPr>
          <p:spPr>
            <a:xfrm>
              <a:off x="10358544" y="3319927"/>
              <a:ext cx="4551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" dirty="0"/>
                <a:t>TT 8</a:t>
              </a:r>
              <a:br>
                <a:rPr lang="en-US" sz="600" dirty="0"/>
              </a:br>
              <a:r>
                <a:rPr lang="en-US" sz="600" dirty="0"/>
                <a:t>COX</a:t>
              </a:r>
              <a:endParaRPr lang="en-GB" sz="600" dirty="0"/>
            </a:p>
          </p:txBody>
        </p:sp>
      </p:grpSp>
      <p:grpSp>
        <p:nvGrpSpPr>
          <p:cNvPr id="179" name="Group 178">
            <a:extLst>
              <a:ext uri="{FF2B5EF4-FFF2-40B4-BE49-F238E27FC236}">
                <a16:creationId xmlns:a16="http://schemas.microsoft.com/office/drawing/2014/main" id="{8FDC581E-7F4B-2BBB-B485-1FD28B25D86F}"/>
              </a:ext>
            </a:extLst>
          </p:cNvPr>
          <p:cNvGrpSpPr/>
          <p:nvPr/>
        </p:nvGrpSpPr>
        <p:grpSpPr>
          <a:xfrm>
            <a:off x="2821151" y="1238682"/>
            <a:ext cx="319318" cy="282714"/>
            <a:chOff x="10370455" y="3312307"/>
            <a:chExt cx="431368" cy="376952"/>
          </a:xfrm>
        </p:grpSpPr>
        <p:sp>
          <p:nvSpPr>
            <p:cNvPr id="180" name="Oval 179">
              <a:extLst>
                <a:ext uri="{FF2B5EF4-FFF2-40B4-BE49-F238E27FC236}">
                  <a16:creationId xmlns:a16="http://schemas.microsoft.com/office/drawing/2014/main" id="{D8674C97-B232-B250-73E1-103C8673039D}"/>
                </a:ext>
              </a:extLst>
            </p:cNvPr>
            <p:cNvSpPr/>
            <p:nvPr/>
          </p:nvSpPr>
          <p:spPr>
            <a:xfrm>
              <a:off x="10408082" y="3312307"/>
              <a:ext cx="365760" cy="36576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600" b="1" dirty="0">
                <a:solidFill>
                  <a:schemeClr val="tx1"/>
                </a:solidFill>
              </a:endParaRPr>
            </a:p>
          </p:txBody>
        </p:sp>
        <p:sp>
          <p:nvSpPr>
            <p:cNvPr id="181" name="TextBox 180">
              <a:extLst>
                <a:ext uri="{FF2B5EF4-FFF2-40B4-BE49-F238E27FC236}">
                  <a16:creationId xmlns:a16="http://schemas.microsoft.com/office/drawing/2014/main" id="{2D8AE087-2684-3236-94CE-95F77B4AF4E9}"/>
                </a:ext>
              </a:extLst>
            </p:cNvPr>
            <p:cNvSpPr txBox="1"/>
            <p:nvPr/>
          </p:nvSpPr>
          <p:spPr>
            <a:xfrm>
              <a:off x="10370455" y="3319927"/>
              <a:ext cx="4313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" dirty="0"/>
                <a:t>PDT</a:t>
              </a:r>
              <a:br>
                <a:rPr lang="en-US" sz="600" dirty="0"/>
              </a:br>
              <a:r>
                <a:rPr lang="en-US" sz="600" dirty="0"/>
                <a:t>1</a:t>
              </a:r>
              <a:endParaRPr lang="en-GB" sz="600" dirty="0"/>
            </a:p>
          </p:txBody>
        </p:sp>
      </p:grpSp>
      <p:cxnSp>
        <p:nvCxnSpPr>
          <p:cNvPr id="183" name="Straight Connector 182">
            <a:extLst>
              <a:ext uri="{FF2B5EF4-FFF2-40B4-BE49-F238E27FC236}">
                <a16:creationId xmlns:a16="http://schemas.microsoft.com/office/drawing/2014/main" id="{42C81833-9EB8-1B63-1144-7E6598C3365C}"/>
              </a:ext>
            </a:extLst>
          </p:cNvPr>
          <p:cNvCxnSpPr>
            <a:cxnSpLocks/>
            <a:endCxn id="181" idx="2"/>
          </p:cNvCxnSpPr>
          <p:nvPr/>
        </p:nvCxnSpPr>
        <p:spPr>
          <a:xfrm flipH="1" flipV="1">
            <a:off x="2980810" y="1521396"/>
            <a:ext cx="1872" cy="362665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84" name="Straight Connector 183">
            <a:extLst>
              <a:ext uri="{FF2B5EF4-FFF2-40B4-BE49-F238E27FC236}">
                <a16:creationId xmlns:a16="http://schemas.microsoft.com/office/drawing/2014/main" id="{67D1092E-2EF7-42ED-BDF2-0D3D331F9B29}"/>
              </a:ext>
            </a:extLst>
          </p:cNvPr>
          <p:cNvCxnSpPr>
            <a:cxnSpLocks/>
          </p:cNvCxnSpPr>
          <p:nvPr/>
        </p:nvCxnSpPr>
        <p:spPr>
          <a:xfrm flipH="1">
            <a:off x="9969579" y="3575336"/>
            <a:ext cx="91440" cy="0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86" name="Freeform: Shape 185">
            <a:extLst>
              <a:ext uri="{FF2B5EF4-FFF2-40B4-BE49-F238E27FC236}">
                <a16:creationId xmlns:a16="http://schemas.microsoft.com/office/drawing/2014/main" id="{39B3E5D7-CD0C-3E09-BC09-4FCBA39AA870}"/>
              </a:ext>
            </a:extLst>
          </p:cNvPr>
          <p:cNvSpPr/>
          <p:nvPr/>
        </p:nvSpPr>
        <p:spPr>
          <a:xfrm>
            <a:off x="7707150" y="-703420"/>
            <a:ext cx="725906" cy="80210"/>
          </a:xfrm>
          <a:custGeom>
            <a:avLst/>
            <a:gdLst>
              <a:gd name="connsiteX0" fmla="*/ 0 w 725906"/>
              <a:gd name="connsiteY0" fmla="*/ 44115 h 80210"/>
              <a:gd name="connsiteX1" fmla="*/ 168442 w 725906"/>
              <a:gd name="connsiteY1" fmla="*/ 48126 h 80210"/>
              <a:gd name="connsiteX2" fmla="*/ 196516 w 725906"/>
              <a:gd name="connsiteY2" fmla="*/ 16042 h 80210"/>
              <a:gd name="connsiteX3" fmla="*/ 256674 w 725906"/>
              <a:gd name="connsiteY3" fmla="*/ 80210 h 80210"/>
              <a:gd name="connsiteX4" fmla="*/ 320842 w 725906"/>
              <a:gd name="connsiteY4" fmla="*/ 8021 h 80210"/>
              <a:gd name="connsiteX5" fmla="*/ 368969 w 725906"/>
              <a:gd name="connsiteY5" fmla="*/ 76200 h 80210"/>
              <a:gd name="connsiteX6" fmla="*/ 425116 w 725906"/>
              <a:gd name="connsiteY6" fmla="*/ 12031 h 80210"/>
              <a:gd name="connsiteX7" fmla="*/ 477253 w 725906"/>
              <a:gd name="connsiteY7" fmla="*/ 76200 h 80210"/>
              <a:gd name="connsiteX8" fmla="*/ 529390 w 725906"/>
              <a:gd name="connsiteY8" fmla="*/ 0 h 80210"/>
              <a:gd name="connsiteX9" fmla="*/ 585537 w 725906"/>
              <a:gd name="connsiteY9" fmla="*/ 44115 h 80210"/>
              <a:gd name="connsiteX10" fmla="*/ 725906 w 725906"/>
              <a:gd name="connsiteY10" fmla="*/ 40105 h 80210"/>
              <a:gd name="connsiteX11" fmla="*/ 709863 w 725906"/>
              <a:gd name="connsiteY11" fmla="*/ 40105 h 80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25906" h="80210">
                <a:moveTo>
                  <a:pt x="0" y="44115"/>
                </a:moveTo>
                <a:lnTo>
                  <a:pt x="168442" y="48126"/>
                </a:lnTo>
                <a:lnTo>
                  <a:pt x="196516" y="16042"/>
                </a:lnTo>
                <a:lnTo>
                  <a:pt x="256674" y="80210"/>
                </a:lnTo>
                <a:lnTo>
                  <a:pt x="320842" y="8021"/>
                </a:lnTo>
                <a:lnTo>
                  <a:pt x="368969" y="76200"/>
                </a:lnTo>
                <a:lnTo>
                  <a:pt x="425116" y="12031"/>
                </a:lnTo>
                <a:lnTo>
                  <a:pt x="477253" y="76200"/>
                </a:lnTo>
                <a:lnTo>
                  <a:pt x="529390" y="0"/>
                </a:lnTo>
                <a:lnTo>
                  <a:pt x="585537" y="44115"/>
                </a:lnTo>
                <a:lnTo>
                  <a:pt x="725906" y="40105"/>
                </a:lnTo>
                <a:lnTo>
                  <a:pt x="709863" y="40105"/>
                </a:lnTo>
              </a:path>
            </a:pathLst>
          </a:custGeom>
          <a:noFill/>
          <a:ln w="12700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7" name="Freeform: Shape 186">
            <a:extLst>
              <a:ext uri="{FF2B5EF4-FFF2-40B4-BE49-F238E27FC236}">
                <a16:creationId xmlns:a16="http://schemas.microsoft.com/office/drawing/2014/main" id="{375F25C4-20FB-B9FA-BBB3-F2F85610BD10}"/>
              </a:ext>
            </a:extLst>
          </p:cNvPr>
          <p:cNvSpPr/>
          <p:nvPr/>
        </p:nvSpPr>
        <p:spPr>
          <a:xfrm>
            <a:off x="8729208" y="5562079"/>
            <a:ext cx="725906" cy="80210"/>
          </a:xfrm>
          <a:custGeom>
            <a:avLst/>
            <a:gdLst>
              <a:gd name="connsiteX0" fmla="*/ 0 w 725906"/>
              <a:gd name="connsiteY0" fmla="*/ 44115 h 80210"/>
              <a:gd name="connsiteX1" fmla="*/ 168442 w 725906"/>
              <a:gd name="connsiteY1" fmla="*/ 48126 h 80210"/>
              <a:gd name="connsiteX2" fmla="*/ 196516 w 725906"/>
              <a:gd name="connsiteY2" fmla="*/ 16042 h 80210"/>
              <a:gd name="connsiteX3" fmla="*/ 256674 w 725906"/>
              <a:gd name="connsiteY3" fmla="*/ 80210 h 80210"/>
              <a:gd name="connsiteX4" fmla="*/ 320842 w 725906"/>
              <a:gd name="connsiteY4" fmla="*/ 8021 h 80210"/>
              <a:gd name="connsiteX5" fmla="*/ 368969 w 725906"/>
              <a:gd name="connsiteY5" fmla="*/ 76200 h 80210"/>
              <a:gd name="connsiteX6" fmla="*/ 425116 w 725906"/>
              <a:gd name="connsiteY6" fmla="*/ 12031 h 80210"/>
              <a:gd name="connsiteX7" fmla="*/ 477253 w 725906"/>
              <a:gd name="connsiteY7" fmla="*/ 76200 h 80210"/>
              <a:gd name="connsiteX8" fmla="*/ 529390 w 725906"/>
              <a:gd name="connsiteY8" fmla="*/ 0 h 80210"/>
              <a:gd name="connsiteX9" fmla="*/ 585537 w 725906"/>
              <a:gd name="connsiteY9" fmla="*/ 44115 h 80210"/>
              <a:gd name="connsiteX10" fmla="*/ 725906 w 725906"/>
              <a:gd name="connsiteY10" fmla="*/ 40105 h 80210"/>
              <a:gd name="connsiteX11" fmla="*/ 709863 w 725906"/>
              <a:gd name="connsiteY11" fmla="*/ 40105 h 80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25906" h="80210">
                <a:moveTo>
                  <a:pt x="0" y="44115"/>
                </a:moveTo>
                <a:lnTo>
                  <a:pt x="168442" y="48126"/>
                </a:lnTo>
                <a:lnTo>
                  <a:pt x="196516" y="16042"/>
                </a:lnTo>
                <a:lnTo>
                  <a:pt x="256674" y="80210"/>
                </a:lnTo>
                <a:lnTo>
                  <a:pt x="320842" y="8021"/>
                </a:lnTo>
                <a:lnTo>
                  <a:pt x="368969" y="76200"/>
                </a:lnTo>
                <a:lnTo>
                  <a:pt x="425116" y="12031"/>
                </a:lnTo>
                <a:lnTo>
                  <a:pt x="477253" y="76200"/>
                </a:lnTo>
                <a:lnTo>
                  <a:pt x="529390" y="0"/>
                </a:lnTo>
                <a:lnTo>
                  <a:pt x="585537" y="44115"/>
                </a:lnTo>
                <a:lnTo>
                  <a:pt x="725906" y="40105"/>
                </a:lnTo>
                <a:lnTo>
                  <a:pt x="709863" y="40105"/>
                </a:lnTo>
              </a:path>
            </a:pathLst>
          </a:custGeom>
          <a:ln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8" name="Freeform: Shape 187">
            <a:extLst>
              <a:ext uri="{FF2B5EF4-FFF2-40B4-BE49-F238E27FC236}">
                <a16:creationId xmlns:a16="http://schemas.microsoft.com/office/drawing/2014/main" id="{06043081-10EE-68A8-534F-8806D237F604}"/>
              </a:ext>
            </a:extLst>
          </p:cNvPr>
          <p:cNvSpPr/>
          <p:nvPr/>
        </p:nvSpPr>
        <p:spPr>
          <a:xfrm>
            <a:off x="8627593" y="-248287"/>
            <a:ext cx="725906" cy="80210"/>
          </a:xfrm>
          <a:custGeom>
            <a:avLst/>
            <a:gdLst>
              <a:gd name="connsiteX0" fmla="*/ 0 w 725906"/>
              <a:gd name="connsiteY0" fmla="*/ 44115 h 80210"/>
              <a:gd name="connsiteX1" fmla="*/ 168442 w 725906"/>
              <a:gd name="connsiteY1" fmla="*/ 48126 h 80210"/>
              <a:gd name="connsiteX2" fmla="*/ 196516 w 725906"/>
              <a:gd name="connsiteY2" fmla="*/ 16042 h 80210"/>
              <a:gd name="connsiteX3" fmla="*/ 256674 w 725906"/>
              <a:gd name="connsiteY3" fmla="*/ 80210 h 80210"/>
              <a:gd name="connsiteX4" fmla="*/ 320842 w 725906"/>
              <a:gd name="connsiteY4" fmla="*/ 8021 h 80210"/>
              <a:gd name="connsiteX5" fmla="*/ 368969 w 725906"/>
              <a:gd name="connsiteY5" fmla="*/ 76200 h 80210"/>
              <a:gd name="connsiteX6" fmla="*/ 425116 w 725906"/>
              <a:gd name="connsiteY6" fmla="*/ 12031 h 80210"/>
              <a:gd name="connsiteX7" fmla="*/ 477253 w 725906"/>
              <a:gd name="connsiteY7" fmla="*/ 76200 h 80210"/>
              <a:gd name="connsiteX8" fmla="*/ 529390 w 725906"/>
              <a:gd name="connsiteY8" fmla="*/ 0 h 80210"/>
              <a:gd name="connsiteX9" fmla="*/ 585537 w 725906"/>
              <a:gd name="connsiteY9" fmla="*/ 44115 h 80210"/>
              <a:gd name="connsiteX10" fmla="*/ 725906 w 725906"/>
              <a:gd name="connsiteY10" fmla="*/ 40105 h 80210"/>
              <a:gd name="connsiteX11" fmla="*/ 709863 w 725906"/>
              <a:gd name="connsiteY11" fmla="*/ 40105 h 80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25906" h="80210">
                <a:moveTo>
                  <a:pt x="0" y="44115"/>
                </a:moveTo>
                <a:lnTo>
                  <a:pt x="168442" y="48126"/>
                </a:lnTo>
                <a:lnTo>
                  <a:pt x="196516" y="16042"/>
                </a:lnTo>
                <a:lnTo>
                  <a:pt x="256674" y="80210"/>
                </a:lnTo>
                <a:lnTo>
                  <a:pt x="320842" y="8021"/>
                </a:lnTo>
                <a:lnTo>
                  <a:pt x="368969" y="76200"/>
                </a:lnTo>
                <a:lnTo>
                  <a:pt x="425116" y="12031"/>
                </a:lnTo>
                <a:lnTo>
                  <a:pt x="477253" y="76200"/>
                </a:lnTo>
                <a:lnTo>
                  <a:pt x="529390" y="0"/>
                </a:lnTo>
                <a:lnTo>
                  <a:pt x="585537" y="44115"/>
                </a:lnTo>
                <a:lnTo>
                  <a:pt x="725906" y="40105"/>
                </a:lnTo>
                <a:lnTo>
                  <a:pt x="709863" y="40105"/>
                </a:lnTo>
              </a:path>
            </a:pathLst>
          </a:custGeom>
          <a:ln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0" name="Straight Connector 189">
            <a:extLst>
              <a:ext uri="{FF2B5EF4-FFF2-40B4-BE49-F238E27FC236}">
                <a16:creationId xmlns:a16="http://schemas.microsoft.com/office/drawing/2014/main" id="{36E9E20E-4859-544B-2357-31E733A528F0}"/>
              </a:ext>
            </a:extLst>
          </p:cNvPr>
          <p:cNvCxnSpPr>
            <a:cxnSpLocks/>
          </p:cNvCxnSpPr>
          <p:nvPr/>
        </p:nvCxnSpPr>
        <p:spPr>
          <a:xfrm flipH="1">
            <a:off x="9982944" y="1870165"/>
            <a:ext cx="91440" cy="0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91" name="Straight Connector 190">
            <a:extLst>
              <a:ext uri="{FF2B5EF4-FFF2-40B4-BE49-F238E27FC236}">
                <a16:creationId xmlns:a16="http://schemas.microsoft.com/office/drawing/2014/main" id="{0E98139E-7C4E-2E74-DF6C-DA8938FB4659}"/>
              </a:ext>
            </a:extLst>
          </p:cNvPr>
          <p:cNvCxnSpPr>
            <a:cxnSpLocks/>
          </p:cNvCxnSpPr>
          <p:nvPr/>
        </p:nvCxnSpPr>
        <p:spPr>
          <a:xfrm flipH="1">
            <a:off x="8232423" y="418514"/>
            <a:ext cx="0" cy="91440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92" name="Straight Connector 191">
            <a:extLst>
              <a:ext uri="{FF2B5EF4-FFF2-40B4-BE49-F238E27FC236}">
                <a16:creationId xmlns:a16="http://schemas.microsoft.com/office/drawing/2014/main" id="{BF80CD0B-AE01-14AC-9747-9E60783C37CD}"/>
              </a:ext>
            </a:extLst>
          </p:cNvPr>
          <p:cNvCxnSpPr>
            <a:cxnSpLocks/>
          </p:cNvCxnSpPr>
          <p:nvPr/>
        </p:nvCxnSpPr>
        <p:spPr>
          <a:xfrm flipH="1">
            <a:off x="8250271" y="4904968"/>
            <a:ext cx="0" cy="91440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93" name="TextBox 192">
            <a:extLst>
              <a:ext uri="{FF2B5EF4-FFF2-40B4-BE49-F238E27FC236}">
                <a16:creationId xmlns:a16="http://schemas.microsoft.com/office/drawing/2014/main" id="{01825539-F605-75CF-5C84-3513124E4FFB}"/>
              </a:ext>
            </a:extLst>
          </p:cNvPr>
          <p:cNvSpPr txBox="1"/>
          <p:nvPr/>
        </p:nvSpPr>
        <p:spPr>
          <a:xfrm>
            <a:off x="8039161" y="138591"/>
            <a:ext cx="3987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/>
              <a:t>Layer jump</a:t>
            </a:r>
            <a:endParaRPr lang="en-GB" sz="600" dirty="0"/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29F19331-0C86-35F1-1BF2-8E60FEE6316E}"/>
              </a:ext>
            </a:extLst>
          </p:cNvPr>
          <p:cNvSpPr txBox="1"/>
          <p:nvPr/>
        </p:nvSpPr>
        <p:spPr>
          <a:xfrm>
            <a:off x="8069749" y="4969349"/>
            <a:ext cx="3987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/>
              <a:t>Layer jump</a:t>
            </a:r>
            <a:endParaRPr lang="en-GB" sz="600" dirty="0"/>
          </a:p>
        </p:txBody>
      </p:sp>
      <p:sp>
        <p:nvSpPr>
          <p:cNvPr id="195" name="Freeform: Shape 194">
            <a:extLst>
              <a:ext uri="{FF2B5EF4-FFF2-40B4-BE49-F238E27FC236}">
                <a16:creationId xmlns:a16="http://schemas.microsoft.com/office/drawing/2014/main" id="{12CFF895-4F04-A8A3-1C92-C06BA4E896E2}"/>
              </a:ext>
            </a:extLst>
          </p:cNvPr>
          <p:cNvSpPr/>
          <p:nvPr/>
        </p:nvSpPr>
        <p:spPr>
          <a:xfrm>
            <a:off x="2496683" y="1886220"/>
            <a:ext cx="493295" cy="281668"/>
          </a:xfrm>
          <a:custGeom>
            <a:avLst/>
            <a:gdLst>
              <a:gd name="connsiteX0" fmla="*/ 0 w 493295"/>
              <a:gd name="connsiteY0" fmla="*/ 0 h 296779"/>
              <a:gd name="connsiteX1" fmla="*/ 0 w 493295"/>
              <a:gd name="connsiteY1" fmla="*/ 288758 h 296779"/>
              <a:gd name="connsiteX2" fmla="*/ 493295 w 493295"/>
              <a:gd name="connsiteY2" fmla="*/ 296779 h 296779"/>
              <a:gd name="connsiteX3" fmla="*/ 493295 w 493295"/>
              <a:gd name="connsiteY3" fmla="*/ 296779 h 296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3295" h="296779">
                <a:moveTo>
                  <a:pt x="0" y="0"/>
                </a:moveTo>
                <a:lnTo>
                  <a:pt x="0" y="288758"/>
                </a:lnTo>
                <a:lnTo>
                  <a:pt x="493295" y="296779"/>
                </a:lnTo>
                <a:lnTo>
                  <a:pt x="493295" y="296779"/>
                </a:lnTo>
              </a:path>
            </a:pathLst>
          </a:cu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6" name="Rectangle 195">
            <a:extLst>
              <a:ext uri="{FF2B5EF4-FFF2-40B4-BE49-F238E27FC236}">
                <a16:creationId xmlns:a16="http://schemas.microsoft.com/office/drawing/2014/main" id="{E082C2AE-7F08-A5BF-F380-439FFE33C94B}"/>
              </a:ext>
            </a:extLst>
          </p:cNvPr>
          <p:cNvSpPr/>
          <p:nvPr/>
        </p:nvSpPr>
        <p:spPr>
          <a:xfrm>
            <a:off x="3113773" y="2107531"/>
            <a:ext cx="389239" cy="1399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738D5720-4D55-E995-5A38-8F48B94FA48D}"/>
              </a:ext>
            </a:extLst>
          </p:cNvPr>
          <p:cNvSpPr txBox="1"/>
          <p:nvPr/>
        </p:nvSpPr>
        <p:spPr>
          <a:xfrm>
            <a:off x="3093902" y="1947044"/>
            <a:ext cx="41021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/>
              <a:t>Heater</a:t>
            </a:r>
            <a:endParaRPr lang="en-GB" sz="600" dirty="0"/>
          </a:p>
        </p:txBody>
      </p:sp>
      <p:sp>
        <p:nvSpPr>
          <p:cNvPr id="198" name="Freeform: Shape 197">
            <a:extLst>
              <a:ext uri="{FF2B5EF4-FFF2-40B4-BE49-F238E27FC236}">
                <a16:creationId xmlns:a16="http://schemas.microsoft.com/office/drawing/2014/main" id="{8A6DD58C-1895-9A83-299F-BD762CF5137B}"/>
              </a:ext>
            </a:extLst>
          </p:cNvPr>
          <p:cNvSpPr/>
          <p:nvPr/>
        </p:nvSpPr>
        <p:spPr>
          <a:xfrm>
            <a:off x="3112504" y="2134829"/>
            <a:ext cx="386803" cy="81461"/>
          </a:xfrm>
          <a:custGeom>
            <a:avLst/>
            <a:gdLst>
              <a:gd name="connsiteX0" fmla="*/ 0 w 725906"/>
              <a:gd name="connsiteY0" fmla="*/ 44115 h 80210"/>
              <a:gd name="connsiteX1" fmla="*/ 168442 w 725906"/>
              <a:gd name="connsiteY1" fmla="*/ 48126 h 80210"/>
              <a:gd name="connsiteX2" fmla="*/ 196516 w 725906"/>
              <a:gd name="connsiteY2" fmla="*/ 16042 h 80210"/>
              <a:gd name="connsiteX3" fmla="*/ 256674 w 725906"/>
              <a:gd name="connsiteY3" fmla="*/ 80210 h 80210"/>
              <a:gd name="connsiteX4" fmla="*/ 320842 w 725906"/>
              <a:gd name="connsiteY4" fmla="*/ 8021 h 80210"/>
              <a:gd name="connsiteX5" fmla="*/ 368969 w 725906"/>
              <a:gd name="connsiteY5" fmla="*/ 76200 h 80210"/>
              <a:gd name="connsiteX6" fmla="*/ 425116 w 725906"/>
              <a:gd name="connsiteY6" fmla="*/ 12031 h 80210"/>
              <a:gd name="connsiteX7" fmla="*/ 477253 w 725906"/>
              <a:gd name="connsiteY7" fmla="*/ 76200 h 80210"/>
              <a:gd name="connsiteX8" fmla="*/ 529390 w 725906"/>
              <a:gd name="connsiteY8" fmla="*/ 0 h 80210"/>
              <a:gd name="connsiteX9" fmla="*/ 585537 w 725906"/>
              <a:gd name="connsiteY9" fmla="*/ 44115 h 80210"/>
              <a:gd name="connsiteX10" fmla="*/ 725906 w 725906"/>
              <a:gd name="connsiteY10" fmla="*/ 40105 h 80210"/>
              <a:gd name="connsiteX11" fmla="*/ 709863 w 725906"/>
              <a:gd name="connsiteY11" fmla="*/ 40105 h 80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25906" h="80210">
                <a:moveTo>
                  <a:pt x="0" y="44115"/>
                </a:moveTo>
                <a:lnTo>
                  <a:pt x="168442" y="48126"/>
                </a:lnTo>
                <a:lnTo>
                  <a:pt x="196516" y="16042"/>
                </a:lnTo>
                <a:lnTo>
                  <a:pt x="256674" y="80210"/>
                </a:lnTo>
                <a:lnTo>
                  <a:pt x="320842" y="8021"/>
                </a:lnTo>
                <a:lnTo>
                  <a:pt x="368969" y="76200"/>
                </a:lnTo>
                <a:lnTo>
                  <a:pt x="425116" y="12031"/>
                </a:lnTo>
                <a:lnTo>
                  <a:pt x="477253" y="76200"/>
                </a:lnTo>
                <a:lnTo>
                  <a:pt x="529390" y="0"/>
                </a:lnTo>
                <a:lnTo>
                  <a:pt x="585537" y="44115"/>
                </a:lnTo>
                <a:lnTo>
                  <a:pt x="725906" y="40105"/>
                </a:lnTo>
                <a:lnTo>
                  <a:pt x="709863" y="40105"/>
                </a:lnTo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8" name="TextBox 227">
            <a:extLst>
              <a:ext uri="{FF2B5EF4-FFF2-40B4-BE49-F238E27FC236}">
                <a16:creationId xmlns:a16="http://schemas.microsoft.com/office/drawing/2014/main" id="{AB6ECB17-EF82-AF03-DAEE-F87818E75780}"/>
              </a:ext>
            </a:extLst>
          </p:cNvPr>
          <p:cNvSpPr txBox="1"/>
          <p:nvPr/>
        </p:nvSpPr>
        <p:spPr>
          <a:xfrm>
            <a:off x="1420931" y="1458314"/>
            <a:ext cx="7264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/>
              <a:t>Connection 4 </a:t>
            </a:r>
            <a:br>
              <a:rPr lang="en-US" sz="600" dirty="0"/>
            </a:br>
            <a:r>
              <a:rPr lang="en-US" sz="600" dirty="0"/>
              <a:t>DN8 </a:t>
            </a:r>
          </a:p>
          <a:p>
            <a:r>
              <a:rPr lang="en-US" sz="600" dirty="0"/>
              <a:t>20+ K </a:t>
            </a:r>
            <a:r>
              <a:rPr lang="en-US" sz="600" dirty="0" err="1"/>
              <a:t>GHe</a:t>
            </a:r>
            <a:r>
              <a:rPr lang="en-US" sz="600" dirty="0"/>
              <a:t> </a:t>
            </a:r>
          </a:p>
          <a:p>
            <a:r>
              <a:rPr lang="en-US" sz="600" dirty="0"/>
              <a:t>from Cold mass </a:t>
            </a:r>
            <a:endParaRPr lang="en-GB" sz="600" dirty="0"/>
          </a:p>
        </p:txBody>
      </p:sp>
      <p:cxnSp>
        <p:nvCxnSpPr>
          <p:cNvPr id="242" name="Straight Connector 241">
            <a:extLst>
              <a:ext uri="{FF2B5EF4-FFF2-40B4-BE49-F238E27FC236}">
                <a16:creationId xmlns:a16="http://schemas.microsoft.com/office/drawing/2014/main" id="{8AD91A6E-53F4-E5BF-3FA9-88DD37B2E2A6}"/>
              </a:ext>
            </a:extLst>
          </p:cNvPr>
          <p:cNvCxnSpPr>
            <a:cxnSpLocks/>
            <a:stCxn id="181" idx="0"/>
          </p:cNvCxnSpPr>
          <p:nvPr/>
        </p:nvCxnSpPr>
        <p:spPr>
          <a:xfrm flipH="1" flipV="1">
            <a:off x="2978423" y="841746"/>
            <a:ext cx="2387" cy="402651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45" name="Straight Connector 244">
            <a:extLst>
              <a:ext uri="{FF2B5EF4-FFF2-40B4-BE49-F238E27FC236}">
                <a16:creationId xmlns:a16="http://schemas.microsoft.com/office/drawing/2014/main" id="{76AA76A2-4F18-2B6D-DD15-A673812D153F}"/>
              </a:ext>
            </a:extLst>
          </p:cNvPr>
          <p:cNvCxnSpPr>
            <a:cxnSpLocks/>
          </p:cNvCxnSpPr>
          <p:nvPr/>
        </p:nvCxnSpPr>
        <p:spPr>
          <a:xfrm flipH="1">
            <a:off x="2627955" y="1798050"/>
            <a:ext cx="0" cy="91440"/>
          </a:xfrm>
          <a:prstGeom prst="line">
            <a:avLst/>
          </a:prstGeom>
          <a:ln w="952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77CDC644-F3C2-3AF3-2FC0-B38A6E1E33E3}"/>
              </a:ext>
            </a:extLst>
          </p:cNvPr>
          <p:cNvCxnSpPr>
            <a:cxnSpLocks/>
          </p:cNvCxnSpPr>
          <p:nvPr/>
        </p:nvCxnSpPr>
        <p:spPr>
          <a:xfrm flipH="1">
            <a:off x="2641162" y="848209"/>
            <a:ext cx="0" cy="91440"/>
          </a:xfrm>
          <a:prstGeom prst="line">
            <a:avLst/>
          </a:prstGeom>
          <a:ln w="952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247" name="Group 246">
            <a:extLst>
              <a:ext uri="{FF2B5EF4-FFF2-40B4-BE49-F238E27FC236}">
                <a16:creationId xmlns:a16="http://schemas.microsoft.com/office/drawing/2014/main" id="{F1949451-20B9-3416-384D-C5325B8DB286}"/>
              </a:ext>
            </a:extLst>
          </p:cNvPr>
          <p:cNvGrpSpPr/>
          <p:nvPr/>
        </p:nvGrpSpPr>
        <p:grpSpPr>
          <a:xfrm>
            <a:off x="2759463" y="97874"/>
            <a:ext cx="316112" cy="282714"/>
            <a:chOff x="10372619" y="3312307"/>
            <a:chExt cx="427039" cy="376952"/>
          </a:xfrm>
        </p:grpSpPr>
        <p:sp>
          <p:nvSpPr>
            <p:cNvPr id="248" name="Oval 247">
              <a:extLst>
                <a:ext uri="{FF2B5EF4-FFF2-40B4-BE49-F238E27FC236}">
                  <a16:creationId xmlns:a16="http://schemas.microsoft.com/office/drawing/2014/main" id="{AF93B2DE-3828-A9B2-C20B-095FA06660DD}"/>
                </a:ext>
              </a:extLst>
            </p:cNvPr>
            <p:cNvSpPr/>
            <p:nvPr/>
          </p:nvSpPr>
          <p:spPr>
            <a:xfrm>
              <a:off x="10408082" y="3312307"/>
              <a:ext cx="365760" cy="36576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600" b="1" dirty="0">
                <a:solidFill>
                  <a:schemeClr val="tx1"/>
                </a:solidFill>
              </a:endParaRPr>
            </a:p>
          </p:txBody>
        </p:sp>
        <p:sp>
          <p:nvSpPr>
            <p:cNvPr id="249" name="TextBox 248">
              <a:extLst>
                <a:ext uri="{FF2B5EF4-FFF2-40B4-BE49-F238E27FC236}">
                  <a16:creationId xmlns:a16="http://schemas.microsoft.com/office/drawing/2014/main" id="{BE42E863-B8E4-9B37-090C-CBBD52876F7C}"/>
                </a:ext>
              </a:extLst>
            </p:cNvPr>
            <p:cNvSpPr txBox="1"/>
            <p:nvPr/>
          </p:nvSpPr>
          <p:spPr>
            <a:xfrm>
              <a:off x="10372619" y="3319927"/>
              <a:ext cx="4270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" dirty="0"/>
                <a:t>FT ?</a:t>
              </a:r>
              <a:br>
                <a:rPr lang="en-US" sz="600" dirty="0"/>
              </a:br>
              <a:r>
                <a:rPr lang="en-US" sz="600" dirty="0"/>
                <a:t>?</a:t>
              </a:r>
              <a:endParaRPr lang="en-GB" sz="600" dirty="0"/>
            </a:p>
          </p:txBody>
        </p:sp>
      </p:grpSp>
      <p:grpSp>
        <p:nvGrpSpPr>
          <p:cNvPr id="250" name="Group 249">
            <a:extLst>
              <a:ext uri="{FF2B5EF4-FFF2-40B4-BE49-F238E27FC236}">
                <a16:creationId xmlns:a16="http://schemas.microsoft.com/office/drawing/2014/main" id="{040732F8-ECDE-6A2A-CBD0-6AAF4C64C83E}"/>
              </a:ext>
            </a:extLst>
          </p:cNvPr>
          <p:cNvGrpSpPr/>
          <p:nvPr/>
        </p:nvGrpSpPr>
        <p:grpSpPr>
          <a:xfrm>
            <a:off x="2981986" y="105567"/>
            <a:ext cx="312906" cy="282714"/>
            <a:chOff x="10374786" y="3312307"/>
            <a:chExt cx="422708" cy="376952"/>
          </a:xfrm>
        </p:grpSpPr>
        <p:sp>
          <p:nvSpPr>
            <p:cNvPr id="251" name="Oval 250">
              <a:extLst>
                <a:ext uri="{FF2B5EF4-FFF2-40B4-BE49-F238E27FC236}">
                  <a16:creationId xmlns:a16="http://schemas.microsoft.com/office/drawing/2014/main" id="{3D6FA9BB-E214-2FCC-5B86-C81AC8EFF727}"/>
                </a:ext>
              </a:extLst>
            </p:cNvPr>
            <p:cNvSpPr/>
            <p:nvPr/>
          </p:nvSpPr>
          <p:spPr>
            <a:xfrm>
              <a:off x="10408082" y="3312307"/>
              <a:ext cx="365760" cy="36576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600" b="1" dirty="0">
                <a:solidFill>
                  <a:schemeClr val="tx1"/>
                </a:solidFill>
              </a:endParaRPr>
            </a:p>
          </p:txBody>
        </p:sp>
        <p:sp>
          <p:nvSpPr>
            <p:cNvPr id="252" name="TextBox 251">
              <a:extLst>
                <a:ext uri="{FF2B5EF4-FFF2-40B4-BE49-F238E27FC236}">
                  <a16:creationId xmlns:a16="http://schemas.microsoft.com/office/drawing/2014/main" id="{8E745E27-388C-B89E-F2E0-6E2CC949F089}"/>
                </a:ext>
              </a:extLst>
            </p:cNvPr>
            <p:cNvSpPr txBox="1"/>
            <p:nvPr/>
          </p:nvSpPr>
          <p:spPr>
            <a:xfrm>
              <a:off x="10374786" y="3319927"/>
              <a:ext cx="4227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" dirty="0"/>
                <a:t>TT ?</a:t>
              </a:r>
              <a:br>
                <a:rPr lang="en-US" sz="600" dirty="0"/>
              </a:br>
              <a:r>
                <a:rPr lang="en-US" sz="600" dirty="0"/>
                <a:t>?</a:t>
              </a:r>
              <a:endParaRPr lang="en-GB" sz="600" dirty="0"/>
            </a:p>
          </p:txBody>
        </p:sp>
      </p:grpSp>
      <p:grpSp>
        <p:nvGrpSpPr>
          <p:cNvPr id="253" name="Group 252">
            <a:extLst>
              <a:ext uri="{FF2B5EF4-FFF2-40B4-BE49-F238E27FC236}">
                <a16:creationId xmlns:a16="http://schemas.microsoft.com/office/drawing/2014/main" id="{9D8B9476-0BB6-ADEC-2172-606D41A0C0E8}"/>
              </a:ext>
            </a:extLst>
          </p:cNvPr>
          <p:cNvGrpSpPr/>
          <p:nvPr/>
        </p:nvGrpSpPr>
        <p:grpSpPr>
          <a:xfrm>
            <a:off x="3162501" y="103561"/>
            <a:ext cx="391454" cy="282714"/>
            <a:chOff x="10321730" y="3312307"/>
            <a:chExt cx="528819" cy="376952"/>
          </a:xfrm>
        </p:grpSpPr>
        <p:sp>
          <p:nvSpPr>
            <p:cNvPr id="254" name="Oval 253">
              <a:extLst>
                <a:ext uri="{FF2B5EF4-FFF2-40B4-BE49-F238E27FC236}">
                  <a16:creationId xmlns:a16="http://schemas.microsoft.com/office/drawing/2014/main" id="{5B63083D-ED2E-9BA8-4F21-475018C00AF9}"/>
                </a:ext>
              </a:extLst>
            </p:cNvPr>
            <p:cNvSpPr/>
            <p:nvPr/>
          </p:nvSpPr>
          <p:spPr>
            <a:xfrm>
              <a:off x="10408082" y="3312307"/>
              <a:ext cx="365760" cy="36576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600" b="1" dirty="0">
                <a:solidFill>
                  <a:schemeClr val="tx1"/>
                </a:solidFill>
              </a:endParaRPr>
            </a:p>
          </p:txBody>
        </p:sp>
        <p:sp>
          <p:nvSpPr>
            <p:cNvPr id="255" name="TextBox 254">
              <a:extLst>
                <a:ext uri="{FF2B5EF4-FFF2-40B4-BE49-F238E27FC236}">
                  <a16:creationId xmlns:a16="http://schemas.microsoft.com/office/drawing/2014/main" id="{BE30F09D-37CC-9AFD-FB65-A9F83CD0B811}"/>
                </a:ext>
              </a:extLst>
            </p:cNvPr>
            <p:cNvSpPr txBox="1"/>
            <p:nvPr/>
          </p:nvSpPr>
          <p:spPr>
            <a:xfrm>
              <a:off x="10321730" y="3319927"/>
              <a:ext cx="5288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" dirty="0"/>
                <a:t>PT ?</a:t>
              </a:r>
              <a:br>
                <a:rPr lang="en-US" sz="600" dirty="0"/>
              </a:br>
              <a:r>
                <a:rPr lang="en-US" sz="600" dirty="0"/>
                <a:t>PT100</a:t>
              </a:r>
              <a:endParaRPr lang="en-GB" sz="600" dirty="0"/>
            </a:p>
          </p:txBody>
        </p:sp>
      </p:grpSp>
      <p:cxnSp>
        <p:nvCxnSpPr>
          <p:cNvPr id="260" name="Straight Connector 259">
            <a:extLst>
              <a:ext uri="{FF2B5EF4-FFF2-40B4-BE49-F238E27FC236}">
                <a16:creationId xmlns:a16="http://schemas.microsoft.com/office/drawing/2014/main" id="{B68BD507-7D9F-1CEC-1A5D-BEC787580919}"/>
              </a:ext>
            </a:extLst>
          </p:cNvPr>
          <p:cNvCxnSpPr>
            <a:cxnSpLocks/>
          </p:cNvCxnSpPr>
          <p:nvPr/>
        </p:nvCxnSpPr>
        <p:spPr>
          <a:xfrm flipH="1">
            <a:off x="4551895" y="2423450"/>
            <a:ext cx="0" cy="91440"/>
          </a:xfrm>
          <a:prstGeom prst="line">
            <a:avLst/>
          </a:prstGeom>
          <a:ln w="9525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61" name="Straight Connector 260">
            <a:extLst>
              <a:ext uri="{FF2B5EF4-FFF2-40B4-BE49-F238E27FC236}">
                <a16:creationId xmlns:a16="http://schemas.microsoft.com/office/drawing/2014/main" id="{7CF557F8-F4A2-98C3-5BBF-ED829209CBFC}"/>
              </a:ext>
            </a:extLst>
          </p:cNvPr>
          <p:cNvCxnSpPr>
            <a:cxnSpLocks/>
          </p:cNvCxnSpPr>
          <p:nvPr/>
        </p:nvCxnSpPr>
        <p:spPr>
          <a:xfrm flipV="1">
            <a:off x="4173703" y="2169187"/>
            <a:ext cx="0" cy="337160"/>
          </a:xfrm>
          <a:prstGeom prst="line">
            <a:avLst/>
          </a:prstGeom>
          <a:ln w="9525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62" name="Straight Connector 261">
            <a:extLst>
              <a:ext uri="{FF2B5EF4-FFF2-40B4-BE49-F238E27FC236}">
                <a16:creationId xmlns:a16="http://schemas.microsoft.com/office/drawing/2014/main" id="{E2431BFE-3DF3-F318-BB4D-678D15692C2C}"/>
              </a:ext>
            </a:extLst>
          </p:cNvPr>
          <p:cNvCxnSpPr>
            <a:cxnSpLocks/>
          </p:cNvCxnSpPr>
          <p:nvPr/>
        </p:nvCxnSpPr>
        <p:spPr>
          <a:xfrm flipH="1">
            <a:off x="8904763" y="7114726"/>
            <a:ext cx="91440" cy="0"/>
          </a:xfrm>
          <a:prstGeom prst="line">
            <a:avLst/>
          </a:prstGeom>
          <a:ln w="9525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0D7E9CE-9304-D3F2-81FF-26AAEBD1B028}"/>
              </a:ext>
            </a:extLst>
          </p:cNvPr>
          <p:cNvCxnSpPr>
            <a:cxnSpLocks/>
          </p:cNvCxnSpPr>
          <p:nvPr/>
        </p:nvCxnSpPr>
        <p:spPr>
          <a:xfrm>
            <a:off x="3645690" y="-439494"/>
            <a:ext cx="10966" cy="2594885"/>
          </a:xfrm>
          <a:prstGeom prst="line">
            <a:avLst/>
          </a:prstGeom>
          <a:ln>
            <a:solidFill>
              <a:schemeClr val="accent2">
                <a:lumMod val="20000"/>
                <a:lumOff val="8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Rectangle 55">
            <a:extLst>
              <a:ext uri="{FF2B5EF4-FFF2-40B4-BE49-F238E27FC236}">
                <a16:creationId xmlns:a16="http://schemas.microsoft.com/office/drawing/2014/main" id="{2ACFE17C-C334-3F8D-3136-9B7D508B086C}"/>
              </a:ext>
            </a:extLst>
          </p:cNvPr>
          <p:cNvSpPr/>
          <p:nvPr/>
        </p:nvSpPr>
        <p:spPr>
          <a:xfrm>
            <a:off x="1411213" y="4444874"/>
            <a:ext cx="146094" cy="7979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B0216917-9DEF-8751-2321-E81A3183A5F7}"/>
              </a:ext>
            </a:extLst>
          </p:cNvPr>
          <p:cNvSpPr/>
          <p:nvPr/>
        </p:nvSpPr>
        <p:spPr>
          <a:xfrm>
            <a:off x="1361860" y="4127718"/>
            <a:ext cx="99320" cy="8750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3" name="Isosceles Triangle 202">
            <a:extLst>
              <a:ext uri="{FF2B5EF4-FFF2-40B4-BE49-F238E27FC236}">
                <a16:creationId xmlns:a16="http://schemas.microsoft.com/office/drawing/2014/main" id="{85BF1C21-8761-17DB-EAAA-C08E1488E20F}"/>
              </a:ext>
            </a:extLst>
          </p:cNvPr>
          <p:cNvSpPr/>
          <p:nvPr/>
        </p:nvSpPr>
        <p:spPr>
          <a:xfrm rot="17935530" flipH="1">
            <a:off x="3566116" y="298405"/>
            <a:ext cx="144780" cy="127940"/>
          </a:xfrm>
          <a:prstGeom prst="triangl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/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24438EE1-8EFF-3FA4-1F32-CA20A0730771}"/>
              </a:ext>
            </a:extLst>
          </p:cNvPr>
          <p:cNvGrpSpPr/>
          <p:nvPr/>
        </p:nvGrpSpPr>
        <p:grpSpPr>
          <a:xfrm rot="5400000">
            <a:off x="3565106" y="145223"/>
            <a:ext cx="169749" cy="92373"/>
            <a:chOff x="3355906" y="12690"/>
            <a:chExt cx="169749" cy="92373"/>
          </a:xfrm>
        </p:grpSpPr>
        <p:sp>
          <p:nvSpPr>
            <p:cNvPr id="62" name="Isosceles Triangle 61">
              <a:extLst>
                <a:ext uri="{FF2B5EF4-FFF2-40B4-BE49-F238E27FC236}">
                  <a16:creationId xmlns:a16="http://schemas.microsoft.com/office/drawing/2014/main" id="{B739B8AF-57F4-3222-6091-DBF7127B3177}"/>
                </a:ext>
              </a:extLst>
            </p:cNvPr>
            <p:cNvSpPr/>
            <p:nvPr/>
          </p:nvSpPr>
          <p:spPr>
            <a:xfrm rot="5400000">
              <a:off x="3355906" y="12690"/>
              <a:ext cx="91440" cy="91440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" name="Isosceles Triangle 62">
              <a:extLst>
                <a:ext uri="{FF2B5EF4-FFF2-40B4-BE49-F238E27FC236}">
                  <a16:creationId xmlns:a16="http://schemas.microsoft.com/office/drawing/2014/main" id="{07E6E6A3-FF55-28A3-6D3F-33A8462466B4}"/>
                </a:ext>
              </a:extLst>
            </p:cNvPr>
            <p:cNvSpPr/>
            <p:nvPr/>
          </p:nvSpPr>
          <p:spPr>
            <a:xfrm rot="16200000" flipH="1">
              <a:off x="3434215" y="13623"/>
              <a:ext cx="91440" cy="91440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5214811D-AD4A-E831-307B-6865F8488B3B}"/>
              </a:ext>
            </a:extLst>
          </p:cNvPr>
          <p:cNvGrpSpPr/>
          <p:nvPr/>
        </p:nvGrpSpPr>
        <p:grpSpPr>
          <a:xfrm>
            <a:off x="-4057" y="662049"/>
            <a:ext cx="351378" cy="290377"/>
            <a:chOff x="10348802" y="3290898"/>
            <a:chExt cx="474679" cy="387169"/>
          </a:xfrm>
        </p:grpSpPr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3D9AB388-31ED-7D8E-090E-F82F24A4CD47}"/>
                </a:ext>
              </a:extLst>
            </p:cNvPr>
            <p:cNvSpPr/>
            <p:nvPr/>
          </p:nvSpPr>
          <p:spPr>
            <a:xfrm>
              <a:off x="10408082" y="3312307"/>
              <a:ext cx="365760" cy="365760"/>
            </a:xfrm>
            <a:prstGeom prst="ellipse">
              <a:avLst/>
            </a:prstGeom>
            <a:solidFill>
              <a:schemeClr val="bg1"/>
            </a:solidFill>
            <a:ln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600" b="1" dirty="0">
                <a:solidFill>
                  <a:schemeClr val="tx1"/>
                </a:solidFill>
              </a:endParaRP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B29DD740-B3E2-44DF-9D2D-6C846E027F7E}"/>
                </a:ext>
              </a:extLst>
            </p:cNvPr>
            <p:cNvSpPr txBox="1"/>
            <p:nvPr/>
          </p:nvSpPr>
          <p:spPr>
            <a:xfrm>
              <a:off x="10348802" y="3290898"/>
              <a:ext cx="474679" cy="369332"/>
            </a:xfrm>
            <a:prstGeom prst="rect">
              <a:avLst/>
            </a:prstGeom>
            <a:noFill/>
            <a:ln>
              <a:noFill/>
              <a:prstDash val="dash"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" dirty="0"/>
                <a:t>GT</a:t>
              </a:r>
              <a:br>
                <a:rPr lang="en-US" sz="600" dirty="0"/>
              </a:br>
              <a:r>
                <a:rPr lang="en-US" sz="600" dirty="0"/>
                <a:t>8311</a:t>
              </a:r>
              <a:endParaRPr lang="en-GB" sz="600" dirty="0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7021937-5915-94C1-6376-1F0FAF0AF1CC}"/>
              </a:ext>
            </a:extLst>
          </p:cNvPr>
          <p:cNvGrpSpPr/>
          <p:nvPr/>
        </p:nvGrpSpPr>
        <p:grpSpPr>
          <a:xfrm>
            <a:off x="225653" y="666913"/>
            <a:ext cx="351378" cy="290377"/>
            <a:chOff x="10348802" y="3290898"/>
            <a:chExt cx="474679" cy="387169"/>
          </a:xfrm>
        </p:grpSpPr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2DB1C925-0589-3F13-6BAD-AFC539B5075C}"/>
                </a:ext>
              </a:extLst>
            </p:cNvPr>
            <p:cNvSpPr/>
            <p:nvPr/>
          </p:nvSpPr>
          <p:spPr>
            <a:xfrm>
              <a:off x="10408082" y="3312307"/>
              <a:ext cx="365760" cy="365760"/>
            </a:xfrm>
            <a:prstGeom prst="ellipse">
              <a:avLst/>
            </a:prstGeom>
            <a:solidFill>
              <a:schemeClr val="bg1"/>
            </a:solidFill>
            <a:ln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600" b="1" dirty="0">
                <a:solidFill>
                  <a:schemeClr val="tx1"/>
                </a:solidFill>
              </a:endParaRPr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DF499C23-0781-AB14-CF88-59FE9424C6E8}"/>
                </a:ext>
              </a:extLst>
            </p:cNvPr>
            <p:cNvSpPr txBox="1"/>
            <p:nvPr/>
          </p:nvSpPr>
          <p:spPr>
            <a:xfrm>
              <a:off x="10348802" y="3290898"/>
              <a:ext cx="474679" cy="369332"/>
            </a:xfrm>
            <a:prstGeom prst="rect">
              <a:avLst/>
            </a:prstGeom>
            <a:noFill/>
            <a:ln>
              <a:noFill/>
              <a:prstDash val="dash"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" dirty="0"/>
                <a:t>GT</a:t>
              </a:r>
              <a:br>
                <a:rPr lang="en-US" sz="600" dirty="0"/>
              </a:br>
              <a:r>
                <a:rPr lang="en-US" sz="600" dirty="0"/>
                <a:t>8312</a:t>
              </a:r>
              <a:endParaRPr lang="en-GB" sz="600" dirty="0"/>
            </a:p>
          </p:txBody>
        </p: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D2B63922-C2A1-2873-DDE3-A71BA0D69783}"/>
              </a:ext>
            </a:extLst>
          </p:cNvPr>
          <p:cNvGrpSpPr/>
          <p:nvPr/>
        </p:nvGrpSpPr>
        <p:grpSpPr>
          <a:xfrm>
            <a:off x="512226" y="657433"/>
            <a:ext cx="270752" cy="290377"/>
            <a:chOff x="10408082" y="3290898"/>
            <a:chExt cx="365760" cy="387169"/>
          </a:xfrm>
        </p:grpSpPr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962F24DB-3D3B-2E91-4850-B8B0AA69E639}"/>
                </a:ext>
              </a:extLst>
            </p:cNvPr>
            <p:cNvSpPr/>
            <p:nvPr/>
          </p:nvSpPr>
          <p:spPr>
            <a:xfrm>
              <a:off x="10408082" y="3312307"/>
              <a:ext cx="365760" cy="365760"/>
            </a:xfrm>
            <a:prstGeom prst="ellipse">
              <a:avLst/>
            </a:prstGeom>
            <a:solidFill>
              <a:schemeClr val="bg1"/>
            </a:solidFill>
            <a:ln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600" b="1" dirty="0">
                <a:solidFill>
                  <a:schemeClr val="tx1"/>
                </a:solidFill>
              </a:endParaRP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D2C32A98-C9FB-6BD7-7378-DC2518709ADE}"/>
                </a:ext>
              </a:extLst>
            </p:cNvPr>
            <p:cNvSpPr txBox="1"/>
            <p:nvPr/>
          </p:nvSpPr>
          <p:spPr>
            <a:xfrm>
              <a:off x="10409437" y="3290898"/>
              <a:ext cx="353410" cy="369332"/>
            </a:xfrm>
            <a:prstGeom prst="rect">
              <a:avLst/>
            </a:prstGeom>
            <a:noFill/>
            <a:ln>
              <a:noFill/>
              <a:prstDash val="dash"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" dirty="0"/>
                <a:t>FT</a:t>
              </a:r>
              <a:br>
                <a:rPr lang="en-US" sz="600" dirty="0"/>
              </a:br>
              <a:r>
                <a:rPr lang="en-US" sz="600" dirty="0"/>
                <a:t>??</a:t>
              </a:r>
              <a:endParaRPr lang="en-GB" sz="600" dirty="0"/>
            </a:p>
          </p:txBody>
        </p:sp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180B49BB-64A4-F76C-E975-D9985F3A1AB7}"/>
              </a:ext>
            </a:extLst>
          </p:cNvPr>
          <p:cNvGrpSpPr/>
          <p:nvPr/>
        </p:nvGrpSpPr>
        <p:grpSpPr>
          <a:xfrm>
            <a:off x="704543" y="666550"/>
            <a:ext cx="351378" cy="290377"/>
            <a:chOff x="10348803" y="3290898"/>
            <a:chExt cx="474679" cy="387169"/>
          </a:xfrm>
        </p:grpSpPr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0F33464B-687D-9E5B-72D3-3B9753C4CD64}"/>
                </a:ext>
              </a:extLst>
            </p:cNvPr>
            <p:cNvSpPr/>
            <p:nvPr/>
          </p:nvSpPr>
          <p:spPr>
            <a:xfrm>
              <a:off x="10408082" y="3312307"/>
              <a:ext cx="365760" cy="365760"/>
            </a:xfrm>
            <a:prstGeom prst="ellipse">
              <a:avLst/>
            </a:prstGeom>
            <a:solidFill>
              <a:schemeClr val="bg1"/>
            </a:solidFill>
            <a:ln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600" b="1" dirty="0">
                <a:solidFill>
                  <a:schemeClr val="tx1"/>
                </a:solidFill>
              </a:endParaRPr>
            </a:p>
          </p:txBody>
        </p: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6E377AD0-0591-04B0-0C91-C7125665E425}"/>
                </a:ext>
              </a:extLst>
            </p:cNvPr>
            <p:cNvSpPr txBox="1"/>
            <p:nvPr/>
          </p:nvSpPr>
          <p:spPr>
            <a:xfrm>
              <a:off x="10348803" y="3290898"/>
              <a:ext cx="474679" cy="369332"/>
            </a:xfrm>
            <a:prstGeom prst="rect">
              <a:avLst/>
            </a:prstGeom>
            <a:noFill/>
            <a:ln>
              <a:noFill/>
              <a:prstDash val="dash"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" dirty="0"/>
                <a:t>TT</a:t>
              </a:r>
              <a:br>
                <a:rPr lang="en-US" sz="600" dirty="0"/>
              </a:br>
              <a:r>
                <a:rPr lang="en-US" sz="600" dirty="0"/>
                <a:t>8312</a:t>
              </a:r>
              <a:endParaRPr lang="en-GB" sz="600" dirty="0"/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13F33DCD-ED6C-B8B1-43E2-18EC948C0520}"/>
              </a:ext>
            </a:extLst>
          </p:cNvPr>
          <p:cNvGrpSpPr/>
          <p:nvPr/>
        </p:nvGrpSpPr>
        <p:grpSpPr>
          <a:xfrm>
            <a:off x="947235" y="667250"/>
            <a:ext cx="351378" cy="290377"/>
            <a:chOff x="10348804" y="3290898"/>
            <a:chExt cx="474678" cy="387169"/>
          </a:xfrm>
        </p:grpSpPr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B647F7EA-F296-E917-DDAE-341974C409F6}"/>
                </a:ext>
              </a:extLst>
            </p:cNvPr>
            <p:cNvSpPr/>
            <p:nvPr/>
          </p:nvSpPr>
          <p:spPr>
            <a:xfrm>
              <a:off x="10408082" y="3312307"/>
              <a:ext cx="365760" cy="365760"/>
            </a:xfrm>
            <a:prstGeom prst="ellipse">
              <a:avLst/>
            </a:prstGeom>
            <a:solidFill>
              <a:schemeClr val="bg1"/>
            </a:solidFill>
            <a:ln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600" b="1" dirty="0">
                <a:solidFill>
                  <a:schemeClr val="tx1"/>
                </a:solidFill>
              </a:endParaRPr>
            </a:p>
          </p:txBody>
        </p: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5EA94377-CD30-FAA9-5B43-4D0F06928BE1}"/>
                </a:ext>
              </a:extLst>
            </p:cNvPr>
            <p:cNvSpPr txBox="1"/>
            <p:nvPr/>
          </p:nvSpPr>
          <p:spPr>
            <a:xfrm>
              <a:off x="10348804" y="3290898"/>
              <a:ext cx="474678" cy="369332"/>
            </a:xfrm>
            <a:prstGeom prst="rect">
              <a:avLst/>
            </a:prstGeom>
            <a:noFill/>
            <a:ln>
              <a:noFill/>
              <a:prstDash val="dash"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" dirty="0"/>
                <a:t>PT</a:t>
              </a:r>
              <a:br>
                <a:rPr lang="en-US" sz="600" dirty="0"/>
              </a:br>
              <a:r>
                <a:rPr lang="en-US" sz="600" dirty="0"/>
                <a:t>8312</a:t>
              </a:r>
              <a:endParaRPr lang="en-GB" sz="600" dirty="0"/>
            </a:p>
          </p:txBody>
        </p:sp>
      </p:grpSp>
      <p:sp>
        <p:nvSpPr>
          <p:cNvPr id="112" name="Isosceles Triangle 111">
            <a:extLst>
              <a:ext uri="{FF2B5EF4-FFF2-40B4-BE49-F238E27FC236}">
                <a16:creationId xmlns:a16="http://schemas.microsoft.com/office/drawing/2014/main" id="{FD0CEC47-7C57-16B0-B1F7-740B06EED127}"/>
              </a:ext>
            </a:extLst>
          </p:cNvPr>
          <p:cNvSpPr/>
          <p:nvPr/>
        </p:nvSpPr>
        <p:spPr>
          <a:xfrm rot="12605048" flipH="1">
            <a:off x="1295775" y="790614"/>
            <a:ext cx="144780" cy="127940"/>
          </a:xfrm>
          <a:prstGeom prst="triangl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/>
          </a:p>
        </p:txBody>
      </p:sp>
      <p:sp>
        <p:nvSpPr>
          <p:cNvPr id="123" name="Isosceles Triangle 122">
            <a:extLst>
              <a:ext uri="{FF2B5EF4-FFF2-40B4-BE49-F238E27FC236}">
                <a16:creationId xmlns:a16="http://schemas.microsoft.com/office/drawing/2014/main" id="{67972E49-4136-CC44-7931-AC3C6B740C06}"/>
              </a:ext>
            </a:extLst>
          </p:cNvPr>
          <p:cNvSpPr/>
          <p:nvPr/>
        </p:nvSpPr>
        <p:spPr>
          <a:xfrm rot="9072664">
            <a:off x="1351793" y="1851075"/>
            <a:ext cx="144780" cy="127940"/>
          </a:xfrm>
          <a:prstGeom prst="triangl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/>
          </a:p>
        </p:txBody>
      </p: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1C8CF36A-E7C3-6863-5D03-1F5454AC8E37}"/>
              </a:ext>
            </a:extLst>
          </p:cNvPr>
          <p:cNvGrpSpPr/>
          <p:nvPr/>
        </p:nvGrpSpPr>
        <p:grpSpPr>
          <a:xfrm>
            <a:off x="224719" y="1741154"/>
            <a:ext cx="351378" cy="290377"/>
            <a:chOff x="10348802" y="3290898"/>
            <a:chExt cx="474679" cy="387169"/>
          </a:xfrm>
        </p:grpSpPr>
        <p:sp>
          <p:nvSpPr>
            <p:cNvPr id="125" name="Oval 124">
              <a:extLst>
                <a:ext uri="{FF2B5EF4-FFF2-40B4-BE49-F238E27FC236}">
                  <a16:creationId xmlns:a16="http://schemas.microsoft.com/office/drawing/2014/main" id="{E0C29151-0668-EDD3-18CF-DC7DC62D9177}"/>
                </a:ext>
              </a:extLst>
            </p:cNvPr>
            <p:cNvSpPr/>
            <p:nvPr/>
          </p:nvSpPr>
          <p:spPr>
            <a:xfrm>
              <a:off x="10408082" y="3312307"/>
              <a:ext cx="365760" cy="365760"/>
            </a:xfrm>
            <a:prstGeom prst="ellipse">
              <a:avLst/>
            </a:prstGeom>
            <a:solidFill>
              <a:schemeClr val="bg1"/>
            </a:solidFill>
            <a:ln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600" b="1" dirty="0">
                <a:solidFill>
                  <a:schemeClr val="tx1"/>
                </a:solidFill>
              </a:endParaRPr>
            </a:p>
          </p:txBody>
        </p:sp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3BE4CA1A-4F69-6662-6F63-C04D80C374A2}"/>
                </a:ext>
              </a:extLst>
            </p:cNvPr>
            <p:cNvSpPr txBox="1"/>
            <p:nvPr/>
          </p:nvSpPr>
          <p:spPr>
            <a:xfrm>
              <a:off x="10348802" y="3290898"/>
              <a:ext cx="474679" cy="369332"/>
            </a:xfrm>
            <a:prstGeom prst="rect">
              <a:avLst/>
            </a:prstGeom>
            <a:noFill/>
            <a:ln>
              <a:noFill/>
              <a:prstDash val="dash"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" dirty="0"/>
                <a:t>GT</a:t>
              </a:r>
              <a:br>
                <a:rPr lang="en-US" sz="600" dirty="0"/>
              </a:br>
              <a:r>
                <a:rPr lang="en-US" sz="600" dirty="0"/>
                <a:t>8327</a:t>
              </a:r>
              <a:endParaRPr lang="en-GB" sz="600" dirty="0"/>
            </a:p>
          </p:txBody>
        </p: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9F19CDE3-FF33-DD16-A802-FAE4FD50DE53}"/>
              </a:ext>
            </a:extLst>
          </p:cNvPr>
          <p:cNvGrpSpPr/>
          <p:nvPr/>
        </p:nvGrpSpPr>
        <p:grpSpPr>
          <a:xfrm>
            <a:off x="467400" y="1731674"/>
            <a:ext cx="351379" cy="290377"/>
            <a:chOff x="10348802" y="3290898"/>
            <a:chExt cx="474680" cy="387169"/>
          </a:xfrm>
        </p:grpSpPr>
        <p:sp>
          <p:nvSpPr>
            <p:cNvPr id="131" name="Oval 130">
              <a:extLst>
                <a:ext uri="{FF2B5EF4-FFF2-40B4-BE49-F238E27FC236}">
                  <a16:creationId xmlns:a16="http://schemas.microsoft.com/office/drawing/2014/main" id="{1AA22E7E-49C2-B6F1-DEB5-903FEF080AF1}"/>
                </a:ext>
              </a:extLst>
            </p:cNvPr>
            <p:cNvSpPr/>
            <p:nvPr/>
          </p:nvSpPr>
          <p:spPr>
            <a:xfrm>
              <a:off x="10408082" y="3312307"/>
              <a:ext cx="365760" cy="365760"/>
            </a:xfrm>
            <a:prstGeom prst="ellipse">
              <a:avLst/>
            </a:prstGeom>
            <a:solidFill>
              <a:schemeClr val="bg1"/>
            </a:solidFill>
            <a:ln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600" b="1" dirty="0">
                <a:solidFill>
                  <a:schemeClr val="tx1"/>
                </a:solidFill>
              </a:endParaRPr>
            </a:p>
          </p:txBody>
        </p:sp>
        <p:sp>
          <p:nvSpPr>
            <p:cNvPr id="141" name="TextBox 140">
              <a:extLst>
                <a:ext uri="{FF2B5EF4-FFF2-40B4-BE49-F238E27FC236}">
                  <a16:creationId xmlns:a16="http://schemas.microsoft.com/office/drawing/2014/main" id="{8AF5AFE4-A017-C802-5040-F7203A053D75}"/>
                </a:ext>
              </a:extLst>
            </p:cNvPr>
            <p:cNvSpPr txBox="1"/>
            <p:nvPr/>
          </p:nvSpPr>
          <p:spPr>
            <a:xfrm>
              <a:off x="10348802" y="3290898"/>
              <a:ext cx="474680" cy="369332"/>
            </a:xfrm>
            <a:prstGeom prst="rect">
              <a:avLst/>
            </a:prstGeom>
            <a:noFill/>
            <a:ln>
              <a:noFill/>
              <a:prstDash val="dash"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" dirty="0"/>
                <a:t>PDT</a:t>
              </a:r>
              <a:br>
                <a:rPr lang="en-US" sz="600" dirty="0"/>
              </a:br>
              <a:r>
                <a:rPr lang="en-US" sz="600" dirty="0"/>
                <a:t>8320</a:t>
              </a:r>
              <a:endParaRPr lang="en-GB" sz="600" dirty="0"/>
            </a:p>
          </p:txBody>
        </p:sp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25B977F1-FBE5-39E2-80DE-D7E2E4D33AAF}"/>
              </a:ext>
            </a:extLst>
          </p:cNvPr>
          <p:cNvGrpSpPr/>
          <p:nvPr/>
        </p:nvGrpSpPr>
        <p:grpSpPr>
          <a:xfrm>
            <a:off x="703609" y="1740791"/>
            <a:ext cx="351378" cy="290377"/>
            <a:chOff x="10348803" y="3290898"/>
            <a:chExt cx="474679" cy="387169"/>
          </a:xfrm>
        </p:grpSpPr>
        <p:sp>
          <p:nvSpPr>
            <p:cNvPr id="143" name="Oval 142">
              <a:extLst>
                <a:ext uri="{FF2B5EF4-FFF2-40B4-BE49-F238E27FC236}">
                  <a16:creationId xmlns:a16="http://schemas.microsoft.com/office/drawing/2014/main" id="{37AFBD5D-DBEA-5092-838F-5FB6C29E5A68}"/>
                </a:ext>
              </a:extLst>
            </p:cNvPr>
            <p:cNvSpPr/>
            <p:nvPr/>
          </p:nvSpPr>
          <p:spPr>
            <a:xfrm>
              <a:off x="10408082" y="3312307"/>
              <a:ext cx="365760" cy="365760"/>
            </a:xfrm>
            <a:prstGeom prst="ellipse">
              <a:avLst/>
            </a:prstGeom>
            <a:solidFill>
              <a:schemeClr val="bg1"/>
            </a:solidFill>
            <a:ln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600" b="1" dirty="0">
                <a:solidFill>
                  <a:schemeClr val="tx1"/>
                </a:solidFill>
              </a:endParaRPr>
            </a:p>
          </p:txBody>
        </p:sp>
        <p:sp>
          <p:nvSpPr>
            <p:cNvPr id="151" name="TextBox 150">
              <a:extLst>
                <a:ext uri="{FF2B5EF4-FFF2-40B4-BE49-F238E27FC236}">
                  <a16:creationId xmlns:a16="http://schemas.microsoft.com/office/drawing/2014/main" id="{0B5B7C8E-FB8B-D5F5-1C38-99297CB0EF4D}"/>
                </a:ext>
              </a:extLst>
            </p:cNvPr>
            <p:cNvSpPr txBox="1"/>
            <p:nvPr/>
          </p:nvSpPr>
          <p:spPr>
            <a:xfrm>
              <a:off x="10348803" y="3290898"/>
              <a:ext cx="474679" cy="369332"/>
            </a:xfrm>
            <a:prstGeom prst="rect">
              <a:avLst/>
            </a:prstGeom>
            <a:noFill/>
            <a:ln>
              <a:noFill/>
              <a:prstDash val="dash"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" dirty="0"/>
                <a:t>TT</a:t>
              </a:r>
              <a:br>
                <a:rPr lang="en-US" sz="600" dirty="0"/>
              </a:br>
              <a:r>
                <a:rPr lang="en-US" sz="600" dirty="0"/>
                <a:t>8320</a:t>
              </a:r>
              <a:endParaRPr lang="en-GB" sz="600" dirty="0"/>
            </a:p>
          </p:txBody>
        </p:sp>
      </p:grpSp>
      <p:grpSp>
        <p:nvGrpSpPr>
          <p:cNvPr id="152" name="Group 151">
            <a:extLst>
              <a:ext uri="{FF2B5EF4-FFF2-40B4-BE49-F238E27FC236}">
                <a16:creationId xmlns:a16="http://schemas.microsoft.com/office/drawing/2014/main" id="{80516BFE-72DB-2559-2A41-F70C205214A2}"/>
              </a:ext>
            </a:extLst>
          </p:cNvPr>
          <p:cNvGrpSpPr/>
          <p:nvPr/>
        </p:nvGrpSpPr>
        <p:grpSpPr>
          <a:xfrm>
            <a:off x="946285" y="1741491"/>
            <a:ext cx="351378" cy="290377"/>
            <a:chOff x="10348803" y="3290898"/>
            <a:chExt cx="474679" cy="387169"/>
          </a:xfrm>
        </p:grpSpPr>
        <p:sp>
          <p:nvSpPr>
            <p:cNvPr id="153" name="Oval 152">
              <a:extLst>
                <a:ext uri="{FF2B5EF4-FFF2-40B4-BE49-F238E27FC236}">
                  <a16:creationId xmlns:a16="http://schemas.microsoft.com/office/drawing/2014/main" id="{4581DA7B-C75F-7A91-72F8-4CFAA4FD1C75}"/>
                </a:ext>
              </a:extLst>
            </p:cNvPr>
            <p:cNvSpPr/>
            <p:nvPr/>
          </p:nvSpPr>
          <p:spPr>
            <a:xfrm>
              <a:off x="10408082" y="3312307"/>
              <a:ext cx="365760" cy="365760"/>
            </a:xfrm>
            <a:prstGeom prst="ellipse">
              <a:avLst/>
            </a:prstGeom>
            <a:solidFill>
              <a:schemeClr val="bg1"/>
            </a:solidFill>
            <a:ln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600" b="1" dirty="0">
                <a:solidFill>
                  <a:schemeClr val="tx1"/>
                </a:solidFill>
              </a:endParaRPr>
            </a:p>
          </p:txBody>
        </p:sp>
        <p:sp>
          <p:nvSpPr>
            <p:cNvPr id="158" name="TextBox 157">
              <a:extLst>
                <a:ext uri="{FF2B5EF4-FFF2-40B4-BE49-F238E27FC236}">
                  <a16:creationId xmlns:a16="http://schemas.microsoft.com/office/drawing/2014/main" id="{D5CCBD9B-1ADC-726E-02E0-4ABBD499BC7C}"/>
                </a:ext>
              </a:extLst>
            </p:cNvPr>
            <p:cNvSpPr txBox="1"/>
            <p:nvPr/>
          </p:nvSpPr>
          <p:spPr>
            <a:xfrm>
              <a:off x="10348803" y="3290898"/>
              <a:ext cx="474679" cy="369332"/>
            </a:xfrm>
            <a:prstGeom prst="rect">
              <a:avLst/>
            </a:prstGeom>
            <a:noFill/>
            <a:ln>
              <a:noFill/>
              <a:prstDash val="dash"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" dirty="0"/>
                <a:t>PT</a:t>
              </a:r>
              <a:br>
                <a:rPr lang="en-US" sz="600" dirty="0"/>
              </a:br>
              <a:r>
                <a:rPr lang="en-US" sz="600" dirty="0"/>
                <a:t>8320</a:t>
              </a:r>
              <a:endParaRPr lang="en-GB" sz="600" dirty="0"/>
            </a:p>
          </p:txBody>
        </p:sp>
      </p:grpSp>
      <p:grpSp>
        <p:nvGrpSpPr>
          <p:cNvPr id="171" name="Group 170">
            <a:extLst>
              <a:ext uri="{FF2B5EF4-FFF2-40B4-BE49-F238E27FC236}">
                <a16:creationId xmlns:a16="http://schemas.microsoft.com/office/drawing/2014/main" id="{7C736134-4A15-E22E-83A8-E2716955C8F3}"/>
              </a:ext>
            </a:extLst>
          </p:cNvPr>
          <p:cNvGrpSpPr/>
          <p:nvPr/>
        </p:nvGrpSpPr>
        <p:grpSpPr>
          <a:xfrm>
            <a:off x="231833" y="2248605"/>
            <a:ext cx="351378" cy="290377"/>
            <a:chOff x="10348802" y="3290898"/>
            <a:chExt cx="474679" cy="387169"/>
          </a:xfrm>
        </p:grpSpPr>
        <p:sp>
          <p:nvSpPr>
            <p:cNvPr id="182" name="Oval 181">
              <a:extLst>
                <a:ext uri="{FF2B5EF4-FFF2-40B4-BE49-F238E27FC236}">
                  <a16:creationId xmlns:a16="http://schemas.microsoft.com/office/drawing/2014/main" id="{467509D4-AFA9-9183-E4AF-345BB1D6CB3A}"/>
                </a:ext>
              </a:extLst>
            </p:cNvPr>
            <p:cNvSpPr/>
            <p:nvPr/>
          </p:nvSpPr>
          <p:spPr>
            <a:xfrm>
              <a:off x="10408082" y="3312307"/>
              <a:ext cx="365760" cy="365760"/>
            </a:xfrm>
            <a:prstGeom prst="ellipse">
              <a:avLst/>
            </a:prstGeom>
            <a:solidFill>
              <a:schemeClr val="bg1"/>
            </a:solidFill>
            <a:ln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600" b="1" dirty="0">
                <a:solidFill>
                  <a:schemeClr val="tx1"/>
                </a:solidFill>
              </a:endParaRPr>
            </a:p>
          </p:txBody>
        </p:sp>
        <p:sp>
          <p:nvSpPr>
            <p:cNvPr id="185" name="TextBox 184">
              <a:extLst>
                <a:ext uri="{FF2B5EF4-FFF2-40B4-BE49-F238E27FC236}">
                  <a16:creationId xmlns:a16="http://schemas.microsoft.com/office/drawing/2014/main" id="{A8729FD4-15A3-E86A-48BD-32EAFDA5BDD8}"/>
                </a:ext>
              </a:extLst>
            </p:cNvPr>
            <p:cNvSpPr txBox="1"/>
            <p:nvPr/>
          </p:nvSpPr>
          <p:spPr>
            <a:xfrm>
              <a:off x="10348802" y="3290898"/>
              <a:ext cx="474679" cy="369332"/>
            </a:xfrm>
            <a:prstGeom prst="rect">
              <a:avLst/>
            </a:prstGeom>
            <a:noFill/>
            <a:ln>
              <a:noFill/>
              <a:prstDash val="dash"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" dirty="0"/>
                <a:t>GT</a:t>
              </a:r>
              <a:br>
                <a:rPr lang="en-US" sz="600" dirty="0"/>
              </a:br>
              <a:r>
                <a:rPr lang="en-US" sz="600" dirty="0"/>
                <a:t>8328</a:t>
              </a:r>
              <a:endParaRPr lang="en-GB" sz="600" dirty="0"/>
            </a:p>
          </p:txBody>
        </p:sp>
      </p:grp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ED4D5C72-99FC-27A2-1401-4FD92C4E7CA1}"/>
              </a:ext>
            </a:extLst>
          </p:cNvPr>
          <p:cNvGrpSpPr/>
          <p:nvPr/>
        </p:nvGrpSpPr>
        <p:grpSpPr>
          <a:xfrm>
            <a:off x="474514" y="2239125"/>
            <a:ext cx="351379" cy="290377"/>
            <a:chOff x="10348802" y="3290898"/>
            <a:chExt cx="474680" cy="387169"/>
          </a:xfrm>
        </p:grpSpPr>
        <p:sp>
          <p:nvSpPr>
            <p:cNvPr id="199" name="Oval 198">
              <a:extLst>
                <a:ext uri="{FF2B5EF4-FFF2-40B4-BE49-F238E27FC236}">
                  <a16:creationId xmlns:a16="http://schemas.microsoft.com/office/drawing/2014/main" id="{D9090DA9-5A7B-D479-A908-0CE0DC6BC367}"/>
                </a:ext>
              </a:extLst>
            </p:cNvPr>
            <p:cNvSpPr/>
            <p:nvPr/>
          </p:nvSpPr>
          <p:spPr>
            <a:xfrm>
              <a:off x="10408082" y="3312307"/>
              <a:ext cx="365760" cy="365760"/>
            </a:xfrm>
            <a:prstGeom prst="ellipse">
              <a:avLst/>
            </a:prstGeom>
            <a:solidFill>
              <a:schemeClr val="bg1"/>
            </a:solidFill>
            <a:ln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600" b="1" dirty="0">
                <a:solidFill>
                  <a:schemeClr val="tx1"/>
                </a:solidFill>
              </a:endParaRPr>
            </a:p>
          </p:txBody>
        </p:sp>
        <p:sp>
          <p:nvSpPr>
            <p:cNvPr id="200" name="TextBox 199">
              <a:extLst>
                <a:ext uri="{FF2B5EF4-FFF2-40B4-BE49-F238E27FC236}">
                  <a16:creationId xmlns:a16="http://schemas.microsoft.com/office/drawing/2014/main" id="{6D332CEB-8C79-2653-CEFF-CE421FEC7ECC}"/>
                </a:ext>
              </a:extLst>
            </p:cNvPr>
            <p:cNvSpPr txBox="1"/>
            <p:nvPr/>
          </p:nvSpPr>
          <p:spPr>
            <a:xfrm>
              <a:off x="10348802" y="3290898"/>
              <a:ext cx="474680" cy="369332"/>
            </a:xfrm>
            <a:prstGeom prst="rect">
              <a:avLst/>
            </a:prstGeom>
            <a:noFill/>
            <a:ln>
              <a:noFill/>
              <a:prstDash val="dash"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" dirty="0"/>
                <a:t>PDT</a:t>
              </a:r>
              <a:br>
                <a:rPr lang="en-US" sz="600" dirty="0"/>
              </a:br>
              <a:r>
                <a:rPr lang="en-US" sz="600" dirty="0"/>
                <a:t>8321</a:t>
              </a:r>
              <a:endParaRPr lang="en-GB" sz="600" dirty="0"/>
            </a:p>
          </p:txBody>
        </p:sp>
      </p:grpSp>
      <p:sp>
        <p:nvSpPr>
          <p:cNvPr id="201" name="Isosceles Triangle 200">
            <a:extLst>
              <a:ext uri="{FF2B5EF4-FFF2-40B4-BE49-F238E27FC236}">
                <a16:creationId xmlns:a16="http://schemas.microsoft.com/office/drawing/2014/main" id="{A9D69FDB-626A-EEE3-79DF-CE2BAB7E137E}"/>
              </a:ext>
            </a:extLst>
          </p:cNvPr>
          <p:cNvSpPr/>
          <p:nvPr/>
        </p:nvSpPr>
        <p:spPr>
          <a:xfrm rot="8994952">
            <a:off x="1348010" y="2350737"/>
            <a:ext cx="144780" cy="127940"/>
          </a:xfrm>
          <a:prstGeom prst="triangl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/>
          </a:p>
        </p:txBody>
      </p:sp>
      <p:grpSp>
        <p:nvGrpSpPr>
          <p:cNvPr id="241" name="Group 240">
            <a:extLst>
              <a:ext uri="{FF2B5EF4-FFF2-40B4-BE49-F238E27FC236}">
                <a16:creationId xmlns:a16="http://schemas.microsoft.com/office/drawing/2014/main" id="{44AFE223-208D-305E-8753-9EF1B6D02946}"/>
              </a:ext>
            </a:extLst>
          </p:cNvPr>
          <p:cNvGrpSpPr/>
          <p:nvPr/>
        </p:nvGrpSpPr>
        <p:grpSpPr>
          <a:xfrm>
            <a:off x="710723" y="2248242"/>
            <a:ext cx="351378" cy="290377"/>
            <a:chOff x="10348803" y="3290898"/>
            <a:chExt cx="474679" cy="387169"/>
          </a:xfrm>
        </p:grpSpPr>
        <p:sp>
          <p:nvSpPr>
            <p:cNvPr id="243" name="Oval 242">
              <a:extLst>
                <a:ext uri="{FF2B5EF4-FFF2-40B4-BE49-F238E27FC236}">
                  <a16:creationId xmlns:a16="http://schemas.microsoft.com/office/drawing/2014/main" id="{4380FC53-B7CF-FBF9-D111-E847D3D47DB9}"/>
                </a:ext>
              </a:extLst>
            </p:cNvPr>
            <p:cNvSpPr/>
            <p:nvPr/>
          </p:nvSpPr>
          <p:spPr>
            <a:xfrm>
              <a:off x="10408082" y="3312307"/>
              <a:ext cx="365760" cy="365760"/>
            </a:xfrm>
            <a:prstGeom prst="ellipse">
              <a:avLst/>
            </a:prstGeom>
            <a:solidFill>
              <a:schemeClr val="bg1"/>
            </a:solidFill>
            <a:ln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600" b="1" dirty="0">
                <a:solidFill>
                  <a:schemeClr val="tx1"/>
                </a:solidFill>
              </a:endParaRPr>
            </a:p>
          </p:txBody>
        </p:sp>
        <p:sp>
          <p:nvSpPr>
            <p:cNvPr id="244" name="TextBox 243">
              <a:extLst>
                <a:ext uri="{FF2B5EF4-FFF2-40B4-BE49-F238E27FC236}">
                  <a16:creationId xmlns:a16="http://schemas.microsoft.com/office/drawing/2014/main" id="{DC813F92-1FAC-3A2E-3719-B17F06863890}"/>
                </a:ext>
              </a:extLst>
            </p:cNvPr>
            <p:cNvSpPr txBox="1"/>
            <p:nvPr/>
          </p:nvSpPr>
          <p:spPr>
            <a:xfrm>
              <a:off x="10348803" y="3290898"/>
              <a:ext cx="474679" cy="369332"/>
            </a:xfrm>
            <a:prstGeom prst="rect">
              <a:avLst/>
            </a:prstGeom>
            <a:noFill/>
            <a:ln>
              <a:noFill/>
              <a:prstDash val="dash"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" dirty="0"/>
                <a:t>TT</a:t>
              </a:r>
              <a:br>
                <a:rPr lang="en-US" sz="600" dirty="0"/>
              </a:br>
              <a:r>
                <a:rPr lang="en-US" sz="600" dirty="0"/>
                <a:t>8321</a:t>
              </a:r>
              <a:endParaRPr lang="en-GB" sz="600" dirty="0"/>
            </a:p>
          </p:txBody>
        </p:sp>
      </p:grpSp>
      <p:grpSp>
        <p:nvGrpSpPr>
          <p:cNvPr id="256" name="Group 255">
            <a:extLst>
              <a:ext uri="{FF2B5EF4-FFF2-40B4-BE49-F238E27FC236}">
                <a16:creationId xmlns:a16="http://schemas.microsoft.com/office/drawing/2014/main" id="{D77B940D-F1E3-1105-6ABC-0CB1C6935BC1}"/>
              </a:ext>
            </a:extLst>
          </p:cNvPr>
          <p:cNvGrpSpPr/>
          <p:nvPr/>
        </p:nvGrpSpPr>
        <p:grpSpPr>
          <a:xfrm>
            <a:off x="953399" y="2248942"/>
            <a:ext cx="351378" cy="290377"/>
            <a:chOff x="10348803" y="3290898"/>
            <a:chExt cx="474679" cy="387169"/>
          </a:xfrm>
        </p:grpSpPr>
        <p:sp>
          <p:nvSpPr>
            <p:cNvPr id="257" name="Oval 256">
              <a:extLst>
                <a:ext uri="{FF2B5EF4-FFF2-40B4-BE49-F238E27FC236}">
                  <a16:creationId xmlns:a16="http://schemas.microsoft.com/office/drawing/2014/main" id="{1DEBAEC7-36A3-D78A-3221-423DEC0758ED}"/>
                </a:ext>
              </a:extLst>
            </p:cNvPr>
            <p:cNvSpPr/>
            <p:nvPr/>
          </p:nvSpPr>
          <p:spPr>
            <a:xfrm>
              <a:off x="10408082" y="3312307"/>
              <a:ext cx="365760" cy="365760"/>
            </a:xfrm>
            <a:prstGeom prst="ellipse">
              <a:avLst/>
            </a:prstGeom>
            <a:solidFill>
              <a:schemeClr val="bg1"/>
            </a:solidFill>
            <a:ln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600" b="1" dirty="0">
                <a:solidFill>
                  <a:schemeClr val="tx1"/>
                </a:solidFill>
              </a:endParaRPr>
            </a:p>
          </p:txBody>
        </p:sp>
        <p:sp>
          <p:nvSpPr>
            <p:cNvPr id="263" name="TextBox 262">
              <a:extLst>
                <a:ext uri="{FF2B5EF4-FFF2-40B4-BE49-F238E27FC236}">
                  <a16:creationId xmlns:a16="http://schemas.microsoft.com/office/drawing/2014/main" id="{8C2BA3E0-318C-97BC-8E71-55FC2DEB390E}"/>
                </a:ext>
              </a:extLst>
            </p:cNvPr>
            <p:cNvSpPr txBox="1"/>
            <p:nvPr/>
          </p:nvSpPr>
          <p:spPr>
            <a:xfrm>
              <a:off x="10348803" y="3290898"/>
              <a:ext cx="474679" cy="369332"/>
            </a:xfrm>
            <a:prstGeom prst="rect">
              <a:avLst/>
            </a:prstGeom>
            <a:noFill/>
            <a:ln>
              <a:noFill/>
              <a:prstDash val="dash"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" dirty="0"/>
                <a:t>PT</a:t>
              </a:r>
              <a:br>
                <a:rPr lang="en-US" sz="600" dirty="0"/>
              </a:br>
              <a:r>
                <a:rPr lang="en-US" sz="600" dirty="0"/>
                <a:t>8321</a:t>
              </a:r>
              <a:endParaRPr lang="en-GB" sz="600" dirty="0"/>
            </a:p>
          </p:txBody>
        </p:sp>
      </p:grpSp>
      <p:grpSp>
        <p:nvGrpSpPr>
          <p:cNvPr id="264" name="Group 263">
            <a:extLst>
              <a:ext uri="{FF2B5EF4-FFF2-40B4-BE49-F238E27FC236}">
                <a16:creationId xmlns:a16="http://schemas.microsoft.com/office/drawing/2014/main" id="{48BDB66C-C433-86E6-0A59-A51454065DBA}"/>
              </a:ext>
            </a:extLst>
          </p:cNvPr>
          <p:cNvGrpSpPr/>
          <p:nvPr/>
        </p:nvGrpSpPr>
        <p:grpSpPr>
          <a:xfrm>
            <a:off x="4039503" y="2752998"/>
            <a:ext cx="272155" cy="282714"/>
            <a:chOff x="10406187" y="3312307"/>
            <a:chExt cx="367655" cy="376952"/>
          </a:xfrm>
        </p:grpSpPr>
        <p:sp>
          <p:nvSpPr>
            <p:cNvPr id="265" name="Oval 264">
              <a:extLst>
                <a:ext uri="{FF2B5EF4-FFF2-40B4-BE49-F238E27FC236}">
                  <a16:creationId xmlns:a16="http://schemas.microsoft.com/office/drawing/2014/main" id="{84739FD4-41D0-E383-D08B-5C74FB70F450}"/>
                </a:ext>
              </a:extLst>
            </p:cNvPr>
            <p:cNvSpPr/>
            <p:nvPr/>
          </p:nvSpPr>
          <p:spPr>
            <a:xfrm>
              <a:off x="10408082" y="3312307"/>
              <a:ext cx="365760" cy="36576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/>
                </a:solidFill>
              </a:endParaRPr>
            </a:p>
          </p:txBody>
        </p:sp>
        <p:sp>
          <p:nvSpPr>
            <p:cNvPr id="266" name="TextBox 265">
              <a:extLst>
                <a:ext uri="{FF2B5EF4-FFF2-40B4-BE49-F238E27FC236}">
                  <a16:creationId xmlns:a16="http://schemas.microsoft.com/office/drawing/2014/main" id="{44ED0ED1-613D-B5FC-27D9-154DABA9ACBC}"/>
                </a:ext>
              </a:extLst>
            </p:cNvPr>
            <p:cNvSpPr txBox="1"/>
            <p:nvPr/>
          </p:nvSpPr>
          <p:spPr>
            <a:xfrm>
              <a:off x="10406187" y="3319927"/>
              <a:ext cx="3599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" dirty="0"/>
                <a:t>PT</a:t>
              </a:r>
              <a:br>
                <a:rPr lang="en-US" sz="600" dirty="0"/>
              </a:br>
              <a:r>
                <a:rPr lang="en-US" sz="600" dirty="0"/>
                <a:t>1</a:t>
              </a:r>
              <a:endParaRPr lang="en-GB" sz="600" dirty="0"/>
            </a:p>
          </p:txBody>
        </p:sp>
      </p:grpSp>
      <p:grpSp>
        <p:nvGrpSpPr>
          <p:cNvPr id="269" name="Group 268">
            <a:extLst>
              <a:ext uri="{FF2B5EF4-FFF2-40B4-BE49-F238E27FC236}">
                <a16:creationId xmlns:a16="http://schemas.microsoft.com/office/drawing/2014/main" id="{5BE47232-D465-846C-4C4D-EC4EF66EF26E}"/>
              </a:ext>
            </a:extLst>
          </p:cNvPr>
          <p:cNvGrpSpPr/>
          <p:nvPr/>
        </p:nvGrpSpPr>
        <p:grpSpPr>
          <a:xfrm rot="10800000">
            <a:off x="2625488" y="2119379"/>
            <a:ext cx="169749" cy="92373"/>
            <a:chOff x="3355906" y="12690"/>
            <a:chExt cx="169749" cy="92373"/>
          </a:xfrm>
        </p:grpSpPr>
        <p:sp>
          <p:nvSpPr>
            <p:cNvPr id="270" name="Isosceles Triangle 269">
              <a:extLst>
                <a:ext uri="{FF2B5EF4-FFF2-40B4-BE49-F238E27FC236}">
                  <a16:creationId xmlns:a16="http://schemas.microsoft.com/office/drawing/2014/main" id="{85486582-675D-478E-79F4-9542AC291EC3}"/>
                </a:ext>
              </a:extLst>
            </p:cNvPr>
            <p:cNvSpPr/>
            <p:nvPr/>
          </p:nvSpPr>
          <p:spPr>
            <a:xfrm rot="5400000">
              <a:off x="3355906" y="12690"/>
              <a:ext cx="91440" cy="91440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1" name="Isosceles Triangle 270">
              <a:extLst>
                <a:ext uri="{FF2B5EF4-FFF2-40B4-BE49-F238E27FC236}">
                  <a16:creationId xmlns:a16="http://schemas.microsoft.com/office/drawing/2014/main" id="{DE93E4DB-3572-280A-A0F1-D8E3AB704995}"/>
                </a:ext>
              </a:extLst>
            </p:cNvPr>
            <p:cNvSpPr/>
            <p:nvPr/>
          </p:nvSpPr>
          <p:spPr>
            <a:xfrm rot="16200000" flipH="1">
              <a:off x="3434215" y="13623"/>
              <a:ext cx="91440" cy="91440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72" name="Group 271">
            <a:extLst>
              <a:ext uri="{FF2B5EF4-FFF2-40B4-BE49-F238E27FC236}">
                <a16:creationId xmlns:a16="http://schemas.microsoft.com/office/drawing/2014/main" id="{9C664D17-44C3-D6B6-0BB3-40DCC240A404}"/>
              </a:ext>
            </a:extLst>
          </p:cNvPr>
          <p:cNvGrpSpPr/>
          <p:nvPr/>
        </p:nvGrpSpPr>
        <p:grpSpPr>
          <a:xfrm rot="10800000">
            <a:off x="2880255" y="2119846"/>
            <a:ext cx="169749" cy="92373"/>
            <a:chOff x="3355906" y="12690"/>
            <a:chExt cx="169749" cy="92373"/>
          </a:xfrm>
        </p:grpSpPr>
        <p:sp>
          <p:nvSpPr>
            <p:cNvPr id="273" name="Isosceles Triangle 272">
              <a:extLst>
                <a:ext uri="{FF2B5EF4-FFF2-40B4-BE49-F238E27FC236}">
                  <a16:creationId xmlns:a16="http://schemas.microsoft.com/office/drawing/2014/main" id="{780A4F23-B154-B845-DE74-5A388D68DE14}"/>
                </a:ext>
              </a:extLst>
            </p:cNvPr>
            <p:cNvSpPr/>
            <p:nvPr/>
          </p:nvSpPr>
          <p:spPr>
            <a:xfrm rot="5400000">
              <a:off x="3355906" y="12690"/>
              <a:ext cx="91440" cy="91440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4" name="Isosceles Triangle 273">
              <a:extLst>
                <a:ext uri="{FF2B5EF4-FFF2-40B4-BE49-F238E27FC236}">
                  <a16:creationId xmlns:a16="http://schemas.microsoft.com/office/drawing/2014/main" id="{CD5F8A3A-4B10-7B46-D7DD-B3DE2DA13ADF}"/>
                </a:ext>
              </a:extLst>
            </p:cNvPr>
            <p:cNvSpPr/>
            <p:nvPr/>
          </p:nvSpPr>
          <p:spPr>
            <a:xfrm rot="16200000" flipH="1">
              <a:off x="3434215" y="13623"/>
              <a:ext cx="91440" cy="91440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65C25E67-0442-4B47-FC17-D7B3987F44E9}"/>
              </a:ext>
            </a:extLst>
          </p:cNvPr>
          <p:cNvSpPr/>
          <p:nvPr/>
        </p:nvSpPr>
        <p:spPr>
          <a:xfrm>
            <a:off x="7825644" y="6033513"/>
            <a:ext cx="731520" cy="274320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3A7D98B-36C2-DE83-8A80-390180BFE5D3}"/>
              </a:ext>
            </a:extLst>
          </p:cNvPr>
          <p:cNvSpPr txBox="1"/>
          <p:nvPr/>
        </p:nvSpPr>
        <p:spPr>
          <a:xfrm>
            <a:off x="7707150" y="6124074"/>
            <a:ext cx="96755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Thermal shield</a:t>
            </a:r>
            <a:endParaRPr lang="en-GB" sz="800" dirty="0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E6D583A8-ECF2-26A6-3196-20C93E5D0285}"/>
              </a:ext>
            </a:extLst>
          </p:cNvPr>
          <p:cNvSpPr/>
          <p:nvPr/>
        </p:nvSpPr>
        <p:spPr>
          <a:xfrm>
            <a:off x="7836023" y="6059732"/>
            <a:ext cx="725906" cy="80210"/>
          </a:xfrm>
          <a:custGeom>
            <a:avLst/>
            <a:gdLst>
              <a:gd name="connsiteX0" fmla="*/ 0 w 725906"/>
              <a:gd name="connsiteY0" fmla="*/ 44115 h 80210"/>
              <a:gd name="connsiteX1" fmla="*/ 168442 w 725906"/>
              <a:gd name="connsiteY1" fmla="*/ 48126 h 80210"/>
              <a:gd name="connsiteX2" fmla="*/ 196516 w 725906"/>
              <a:gd name="connsiteY2" fmla="*/ 16042 h 80210"/>
              <a:gd name="connsiteX3" fmla="*/ 256674 w 725906"/>
              <a:gd name="connsiteY3" fmla="*/ 80210 h 80210"/>
              <a:gd name="connsiteX4" fmla="*/ 320842 w 725906"/>
              <a:gd name="connsiteY4" fmla="*/ 8021 h 80210"/>
              <a:gd name="connsiteX5" fmla="*/ 368969 w 725906"/>
              <a:gd name="connsiteY5" fmla="*/ 76200 h 80210"/>
              <a:gd name="connsiteX6" fmla="*/ 425116 w 725906"/>
              <a:gd name="connsiteY6" fmla="*/ 12031 h 80210"/>
              <a:gd name="connsiteX7" fmla="*/ 477253 w 725906"/>
              <a:gd name="connsiteY7" fmla="*/ 76200 h 80210"/>
              <a:gd name="connsiteX8" fmla="*/ 529390 w 725906"/>
              <a:gd name="connsiteY8" fmla="*/ 0 h 80210"/>
              <a:gd name="connsiteX9" fmla="*/ 585537 w 725906"/>
              <a:gd name="connsiteY9" fmla="*/ 44115 h 80210"/>
              <a:gd name="connsiteX10" fmla="*/ 725906 w 725906"/>
              <a:gd name="connsiteY10" fmla="*/ 40105 h 80210"/>
              <a:gd name="connsiteX11" fmla="*/ 709863 w 725906"/>
              <a:gd name="connsiteY11" fmla="*/ 40105 h 80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25906" h="80210">
                <a:moveTo>
                  <a:pt x="0" y="44115"/>
                </a:moveTo>
                <a:lnTo>
                  <a:pt x="168442" y="48126"/>
                </a:lnTo>
                <a:lnTo>
                  <a:pt x="196516" y="16042"/>
                </a:lnTo>
                <a:lnTo>
                  <a:pt x="256674" y="80210"/>
                </a:lnTo>
                <a:lnTo>
                  <a:pt x="320842" y="8021"/>
                </a:lnTo>
                <a:lnTo>
                  <a:pt x="368969" y="76200"/>
                </a:lnTo>
                <a:lnTo>
                  <a:pt x="425116" y="12031"/>
                </a:lnTo>
                <a:lnTo>
                  <a:pt x="477253" y="76200"/>
                </a:lnTo>
                <a:lnTo>
                  <a:pt x="529390" y="0"/>
                </a:lnTo>
                <a:lnTo>
                  <a:pt x="585537" y="44115"/>
                </a:lnTo>
                <a:lnTo>
                  <a:pt x="725906" y="40105"/>
                </a:lnTo>
                <a:lnTo>
                  <a:pt x="709863" y="40105"/>
                </a:lnTo>
              </a:path>
            </a:pathLst>
          </a:custGeom>
          <a:noFill/>
          <a:ln w="12700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39C84BA-90D9-D07B-1DBB-6264602704B9}"/>
              </a:ext>
            </a:extLst>
          </p:cNvPr>
          <p:cNvCxnSpPr/>
          <p:nvPr/>
        </p:nvCxnSpPr>
        <p:spPr>
          <a:xfrm>
            <a:off x="4760385" y="433526"/>
            <a:ext cx="0" cy="16269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3C41D30-C1C3-7581-B00A-B20EFD22EFCC}"/>
              </a:ext>
            </a:extLst>
          </p:cNvPr>
          <p:cNvCxnSpPr/>
          <p:nvPr/>
        </p:nvCxnSpPr>
        <p:spPr>
          <a:xfrm>
            <a:off x="4760385" y="4802339"/>
            <a:ext cx="0" cy="16269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90602F8E-53F0-8A59-684D-AA5370E2785D}"/>
              </a:ext>
            </a:extLst>
          </p:cNvPr>
          <p:cNvSpPr/>
          <p:nvPr/>
        </p:nvSpPr>
        <p:spPr>
          <a:xfrm>
            <a:off x="3064933" y="410080"/>
            <a:ext cx="4004734" cy="3922872"/>
          </a:xfrm>
          <a:custGeom>
            <a:avLst/>
            <a:gdLst>
              <a:gd name="connsiteX0" fmla="*/ 0 w 4004734"/>
              <a:gd name="connsiteY0" fmla="*/ 3869266 h 3869266"/>
              <a:gd name="connsiteX1" fmla="*/ 3132667 w 4004734"/>
              <a:gd name="connsiteY1" fmla="*/ 3869266 h 3869266"/>
              <a:gd name="connsiteX2" fmla="*/ 3166534 w 4004734"/>
              <a:gd name="connsiteY2" fmla="*/ 0 h 3869266"/>
              <a:gd name="connsiteX3" fmla="*/ 4004734 w 4004734"/>
              <a:gd name="connsiteY3" fmla="*/ 0 h 3869266"/>
              <a:gd name="connsiteX0" fmla="*/ 0 w 4004734"/>
              <a:gd name="connsiteY0" fmla="*/ 3869266 h 3886040"/>
              <a:gd name="connsiteX1" fmla="*/ 3437467 w 4004734"/>
              <a:gd name="connsiteY1" fmla="*/ 3886040 h 3886040"/>
              <a:gd name="connsiteX2" fmla="*/ 3166534 w 4004734"/>
              <a:gd name="connsiteY2" fmla="*/ 0 h 3886040"/>
              <a:gd name="connsiteX3" fmla="*/ 4004734 w 4004734"/>
              <a:gd name="connsiteY3" fmla="*/ 0 h 3886040"/>
              <a:gd name="connsiteX0" fmla="*/ 0 w 4004734"/>
              <a:gd name="connsiteY0" fmla="*/ 3869266 h 3886040"/>
              <a:gd name="connsiteX1" fmla="*/ 3437467 w 4004734"/>
              <a:gd name="connsiteY1" fmla="*/ 3886040 h 3886040"/>
              <a:gd name="connsiteX2" fmla="*/ 3429000 w 4004734"/>
              <a:gd name="connsiteY2" fmla="*/ 0 h 3886040"/>
              <a:gd name="connsiteX3" fmla="*/ 4004734 w 4004734"/>
              <a:gd name="connsiteY3" fmla="*/ 0 h 3886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04734" h="3886040">
                <a:moveTo>
                  <a:pt x="0" y="3869266"/>
                </a:moveTo>
                <a:lnTo>
                  <a:pt x="3437467" y="3886040"/>
                </a:lnTo>
                <a:cubicBezTo>
                  <a:pt x="3434645" y="2590693"/>
                  <a:pt x="3431822" y="1295347"/>
                  <a:pt x="3429000" y="0"/>
                </a:cubicBezTo>
                <a:lnTo>
                  <a:pt x="4004734" y="0"/>
                </a:ln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810DB145-44F7-3F2F-F4FC-602D7C5911C4}"/>
              </a:ext>
            </a:extLst>
          </p:cNvPr>
          <p:cNvSpPr/>
          <p:nvPr/>
        </p:nvSpPr>
        <p:spPr>
          <a:xfrm>
            <a:off x="3064933" y="4624782"/>
            <a:ext cx="4004734" cy="372533"/>
          </a:xfrm>
          <a:custGeom>
            <a:avLst/>
            <a:gdLst>
              <a:gd name="connsiteX0" fmla="*/ 0 w 4004734"/>
              <a:gd name="connsiteY0" fmla="*/ 33867 h 406400"/>
              <a:gd name="connsiteX1" fmla="*/ 3445934 w 4004734"/>
              <a:gd name="connsiteY1" fmla="*/ 0 h 406400"/>
              <a:gd name="connsiteX2" fmla="*/ 3445934 w 4004734"/>
              <a:gd name="connsiteY2" fmla="*/ 406400 h 406400"/>
              <a:gd name="connsiteX3" fmla="*/ 4004734 w 4004734"/>
              <a:gd name="connsiteY3" fmla="*/ 406400 h 406400"/>
              <a:gd name="connsiteX0" fmla="*/ 0 w 4004734"/>
              <a:gd name="connsiteY0" fmla="*/ 0 h 372533"/>
              <a:gd name="connsiteX1" fmla="*/ 3454401 w 4004734"/>
              <a:gd name="connsiteY1" fmla="*/ 16933 h 372533"/>
              <a:gd name="connsiteX2" fmla="*/ 3445934 w 4004734"/>
              <a:gd name="connsiteY2" fmla="*/ 372533 h 372533"/>
              <a:gd name="connsiteX3" fmla="*/ 4004734 w 4004734"/>
              <a:gd name="connsiteY3" fmla="*/ 372533 h 372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04734" h="372533">
                <a:moveTo>
                  <a:pt x="0" y="0"/>
                </a:moveTo>
                <a:lnTo>
                  <a:pt x="3454401" y="16933"/>
                </a:lnTo>
                <a:lnTo>
                  <a:pt x="3445934" y="372533"/>
                </a:lnTo>
                <a:lnTo>
                  <a:pt x="4004734" y="372533"/>
                </a:ln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8E25705-FDEE-61F0-D337-158C33A473B1}"/>
              </a:ext>
            </a:extLst>
          </p:cNvPr>
          <p:cNvSpPr/>
          <p:nvPr/>
        </p:nvSpPr>
        <p:spPr>
          <a:xfrm>
            <a:off x="2866594" y="4251431"/>
            <a:ext cx="411480" cy="117467"/>
          </a:xfrm>
          <a:prstGeom prst="rect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207F629-7BFC-9412-F191-F4EF616AB90F}"/>
              </a:ext>
            </a:extLst>
          </p:cNvPr>
          <p:cNvSpPr/>
          <p:nvPr/>
        </p:nvSpPr>
        <p:spPr>
          <a:xfrm>
            <a:off x="2866593" y="4572740"/>
            <a:ext cx="411480" cy="117467"/>
          </a:xfrm>
          <a:prstGeom prst="rect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CC050AD8-16EB-6802-56F1-8575AC5E0839}"/>
              </a:ext>
            </a:extLst>
          </p:cNvPr>
          <p:cNvGrpSpPr/>
          <p:nvPr/>
        </p:nvGrpSpPr>
        <p:grpSpPr>
          <a:xfrm rot="10800000">
            <a:off x="3221173" y="2372362"/>
            <a:ext cx="169749" cy="92373"/>
            <a:chOff x="3355906" y="12690"/>
            <a:chExt cx="169749" cy="92373"/>
          </a:xfrm>
        </p:grpSpPr>
        <p:sp>
          <p:nvSpPr>
            <p:cNvPr id="30" name="Isosceles Triangle 29">
              <a:extLst>
                <a:ext uri="{FF2B5EF4-FFF2-40B4-BE49-F238E27FC236}">
                  <a16:creationId xmlns:a16="http://schemas.microsoft.com/office/drawing/2014/main" id="{F3BEBBB5-2231-21F5-E41C-2A7A126C64B1}"/>
                </a:ext>
              </a:extLst>
            </p:cNvPr>
            <p:cNvSpPr/>
            <p:nvPr/>
          </p:nvSpPr>
          <p:spPr>
            <a:xfrm rot="5400000">
              <a:off x="3355906" y="12690"/>
              <a:ext cx="91440" cy="91440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Isosceles Triangle 30">
              <a:extLst>
                <a:ext uri="{FF2B5EF4-FFF2-40B4-BE49-F238E27FC236}">
                  <a16:creationId xmlns:a16="http://schemas.microsoft.com/office/drawing/2014/main" id="{E75EB00A-E888-22EE-2929-7231BAD8432B}"/>
                </a:ext>
              </a:extLst>
            </p:cNvPr>
            <p:cNvSpPr/>
            <p:nvPr/>
          </p:nvSpPr>
          <p:spPr>
            <a:xfrm rot="16200000" flipH="1">
              <a:off x="3434215" y="13623"/>
              <a:ext cx="91440" cy="91440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AE5EA892-8B8E-E3CA-C04D-ABC18563DA0D}"/>
              </a:ext>
            </a:extLst>
          </p:cNvPr>
          <p:cNvGrpSpPr/>
          <p:nvPr/>
        </p:nvGrpSpPr>
        <p:grpSpPr>
          <a:xfrm rot="10800000">
            <a:off x="3475940" y="2372829"/>
            <a:ext cx="169749" cy="92373"/>
            <a:chOff x="3355906" y="12690"/>
            <a:chExt cx="169749" cy="92373"/>
          </a:xfrm>
        </p:grpSpPr>
        <p:sp>
          <p:nvSpPr>
            <p:cNvPr id="54" name="Isosceles Triangle 53">
              <a:extLst>
                <a:ext uri="{FF2B5EF4-FFF2-40B4-BE49-F238E27FC236}">
                  <a16:creationId xmlns:a16="http://schemas.microsoft.com/office/drawing/2014/main" id="{2B8C838E-7AD9-81B5-CC59-8D29AA1DD64B}"/>
                </a:ext>
              </a:extLst>
            </p:cNvPr>
            <p:cNvSpPr/>
            <p:nvPr/>
          </p:nvSpPr>
          <p:spPr>
            <a:xfrm rot="5400000">
              <a:off x="3355906" y="12690"/>
              <a:ext cx="91440" cy="91440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" name="Isosceles Triangle 54">
              <a:extLst>
                <a:ext uri="{FF2B5EF4-FFF2-40B4-BE49-F238E27FC236}">
                  <a16:creationId xmlns:a16="http://schemas.microsoft.com/office/drawing/2014/main" id="{AF0B0129-4DF1-46A6-FBDB-76EBB5D5A9A0}"/>
                </a:ext>
              </a:extLst>
            </p:cNvPr>
            <p:cNvSpPr/>
            <p:nvPr/>
          </p:nvSpPr>
          <p:spPr>
            <a:xfrm rot="16200000" flipH="1">
              <a:off x="3434215" y="13623"/>
              <a:ext cx="91440" cy="91440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A4D1C6A9-994A-34C5-0C51-2125EF89142F}"/>
              </a:ext>
            </a:extLst>
          </p:cNvPr>
          <p:cNvCxnSpPr>
            <a:cxnSpLocks/>
          </p:cNvCxnSpPr>
          <p:nvPr/>
        </p:nvCxnSpPr>
        <p:spPr>
          <a:xfrm>
            <a:off x="3942406" y="-439494"/>
            <a:ext cx="0" cy="2871169"/>
          </a:xfrm>
          <a:prstGeom prst="line">
            <a:avLst/>
          </a:prstGeom>
          <a:ln>
            <a:solidFill>
              <a:schemeClr val="accent2">
                <a:lumMod val="20000"/>
                <a:lumOff val="8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9" name="TextBox 88">
            <a:extLst>
              <a:ext uri="{FF2B5EF4-FFF2-40B4-BE49-F238E27FC236}">
                <a16:creationId xmlns:a16="http://schemas.microsoft.com/office/drawing/2014/main" id="{8DD2F33F-80E1-EABC-F540-D65F987F63B9}"/>
              </a:ext>
            </a:extLst>
          </p:cNvPr>
          <p:cNvSpPr txBox="1"/>
          <p:nvPr/>
        </p:nvSpPr>
        <p:spPr>
          <a:xfrm>
            <a:off x="3890698" y="-439534"/>
            <a:ext cx="10550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LN2 </a:t>
            </a:r>
          </a:p>
          <a:p>
            <a:r>
              <a:rPr lang="en-US" sz="800" dirty="0"/>
              <a:t>from thermal shield</a:t>
            </a:r>
            <a:br>
              <a:rPr lang="en-US" sz="800" dirty="0"/>
            </a:br>
            <a:r>
              <a:rPr lang="en-US" sz="800" dirty="0"/>
              <a:t>to exhaust</a:t>
            </a:r>
            <a:endParaRPr lang="en-GB" sz="800" dirty="0"/>
          </a:p>
        </p:txBody>
      </p:sp>
      <p:sp>
        <p:nvSpPr>
          <p:cNvPr id="100" name="Isosceles Triangle 99">
            <a:extLst>
              <a:ext uri="{FF2B5EF4-FFF2-40B4-BE49-F238E27FC236}">
                <a16:creationId xmlns:a16="http://schemas.microsoft.com/office/drawing/2014/main" id="{80A4D063-44C6-60BD-8C9C-B601F0245D86}"/>
              </a:ext>
            </a:extLst>
          </p:cNvPr>
          <p:cNvSpPr/>
          <p:nvPr/>
        </p:nvSpPr>
        <p:spPr>
          <a:xfrm flipH="1">
            <a:off x="3876537" y="323476"/>
            <a:ext cx="144780" cy="127940"/>
          </a:xfrm>
          <a:prstGeom prst="triangl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7872D27-B836-DF25-929B-96E9E2602EF9}"/>
              </a:ext>
            </a:extLst>
          </p:cNvPr>
          <p:cNvGrpSpPr/>
          <p:nvPr/>
        </p:nvGrpSpPr>
        <p:grpSpPr>
          <a:xfrm>
            <a:off x="8070103" y="4364004"/>
            <a:ext cx="351378" cy="282714"/>
            <a:chOff x="10348797" y="3312307"/>
            <a:chExt cx="474679" cy="376952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38AB2536-0DF3-5B86-B47E-01B7300A2B2D}"/>
                </a:ext>
              </a:extLst>
            </p:cNvPr>
            <p:cNvSpPr/>
            <p:nvPr/>
          </p:nvSpPr>
          <p:spPr>
            <a:xfrm>
              <a:off x="10408082" y="3312307"/>
              <a:ext cx="365760" cy="36576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600" b="1" dirty="0">
                <a:solidFill>
                  <a:schemeClr val="tx1"/>
                </a:solidFill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EE6A1D2-F84E-F59D-DF6A-797EDBD805D1}"/>
                </a:ext>
              </a:extLst>
            </p:cNvPr>
            <p:cNvSpPr txBox="1"/>
            <p:nvPr/>
          </p:nvSpPr>
          <p:spPr>
            <a:xfrm>
              <a:off x="10348797" y="3319927"/>
              <a:ext cx="4746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" dirty="0"/>
                <a:t>VTap</a:t>
              </a:r>
              <a:br>
                <a:rPr lang="en-US" sz="600" dirty="0"/>
              </a:br>
              <a:r>
                <a:rPr lang="en-US" sz="600" dirty="0"/>
                <a:t>4 bis</a:t>
              </a:r>
              <a:endParaRPr lang="en-GB" sz="600" dirty="0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CAD1C3D7-D921-6F6B-24C7-DFFF39EF9265}"/>
              </a:ext>
            </a:extLst>
          </p:cNvPr>
          <p:cNvGrpSpPr/>
          <p:nvPr/>
        </p:nvGrpSpPr>
        <p:grpSpPr>
          <a:xfrm>
            <a:off x="8062054" y="766856"/>
            <a:ext cx="351378" cy="282714"/>
            <a:chOff x="10348797" y="3312307"/>
            <a:chExt cx="474679" cy="376952"/>
          </a:xfrm>
        </p:grpSpPr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A199FACC-7EDF-6576-D5B0-44DF98296280}"/>
                </a:ext>
              </a:extLst>
            </p:cNvPr>
            <p:cNvSpPr/>
            <p:nvPr/>
          </p:nvSpPr>
          <p:spPr>
            <a:xfrm>
              <a:off x="10408082" y="3312307"/>
              <a:ext cx="365760" cy="36576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600" b="1" dirty="0">
                <a:solidFill>
                  <a:schemeClr val="tx1"/>
                </a:solidFill>
              </a:endParaRP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990AB4CE-1044-C20D-DB44-AEF092DE5AD5}"/>
                </a:ext>
              </a:extLst>
            </p:cNvPr>
            <p:cNvSpPr txBox="1"/>
            <p:nvPr/>
          </p:nvSpPr>
          <p:spPr>
            <a:xfrm>
              <a:off x="10348797" y="3319927"/>
              <a:ext cx="4746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" dirty="0"/>
                <a:t>VTap</a:t>
              </a:r>
              <a:br>
                <a:rPr lang="en-US" sz="600" dirty="0"/>
              </a:br>
              <a:r>
                <a:rPr lang="en-US" sz="600" dirty="0"/>
                <a:t>7 bis</a:t>
              </a:r>
              <a:endParaRPr lang="en-GB" sz="600" dirty="0"/>
            </a:p>
          </p:txBody>
        </p:sp>
      </p:grpSp>
    </p:spTree>
    <p:extLst>
      <p:ext uri="{BB962C8B-B14F-4D97-AF65-F5344CB8AC3E}">
        <p14:creationId xmlns:p14="http://schemas.microsoft.com/office/powerpoint/2010/main" val="34585045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47BC69F2-C7B5-B362-9D56-C5F9E87DCB25}"/>
              </a:ext>
            </a:extLst>
          </p:cNvPr>
          <p:cNvSpPr/>
          <p:nvPr/>
        </p:nvSpPr>
        <p:spPr>
          <a:xfrm>
            <a:off x="1452689" y="-1095280"/>
            <a:ext cx="10152804" cy="7738535"/>
          </a:xfrm>
          <a:custGeom>
            <a:avLst/>
            <a:gdLst>
              <a:gd name="connsiteX0" fmla="*/ 0 w 6815667"/>
              <a:gd name="connsiteY0" fmla="*/ 0 h 6299200"/>
              <a:gd name="connsiteX1" fmla="*/ 3759200 w 6815667"/>
              <a:gd name="connsiteY1" fmla="*/ 8467 h 6299200"/>
              <a:gd name="connsiteX2" fmla="*/ 3784600 w 6815667"/>
              <a:gd name="connsiteY2" fmla="*/ 2421467 h 6299200"/>
              <a:gd name="connsiteX3" fmla="*/ 6815667 w 6815667"/>
              <a:gd name="connsiteY3" fmla="*/ 2421467 h 6299200"/>
              <a:gd name="connsiteX4" fmla="*/ 6773334 w 6815667"/>
              <a:gd name="connsiteY4" fmla="*/ 6299200 h 6299200"/>
              <a:gd name="connsiteX5" fmla="*/ 2184400 w 6815667"/>
              <a:gd name="connsiteY5" fmla="*/ 6290734 h 6299200"/>
              <a:gd name="connsiteX6" fmla="*/ 2192867 w 6815667"/>
              <a:gd name="connsiteY6" fmla="*/ 4572000 h 6299200"/>
              <a:gd name="connsiteX0" fmla="*/ 0 w 6815667"/>
              <a:gd name="connsiteY0" fmla="*/ 0 h 6299200"/>
              <a:gd name="connsiteX1" fmla="*/ 3759200 w 6815667"/>
              <a:gd name="connsiteY1" fmla="*/ 8467 h 6299200"/>
              <a:gd name="connsiteX2" fmla="*/ 3784600 w 6815667"/>
              <a:gd name="connsiteY2" fmla="*/ 2421467 h 6299200"/>
              <a:gd name="connsiteX3" fmla="*/ 6815667 w 6815667"/>
              <a:gd name="connsiteY3" fmla="*/ 2421467 h 6299200"/>
              <a:gd name="connsiteX4" fmla="*/ 6773334 w 6815667"/>
              <a:gd name="connsiteY4" fmla="*/ 6299200 h 6299200"/>
              <a:gd name="connsiteX5" fmla="*/ 2184400 w 6815667"/>
              <a:gd name="connsiteY5" fmla="*/ 6290734 h 6299200"/>
              <a:gd name="connsiteX6" fmla="*/ 2186517 w 6815667"/>
              <a:gd name="connsiteY6" fmla="*/ 4673600 h 6299200"/>
              <a:gd name="connsiteX0" fmla="*/ 0 w 6815667"/>
              <a:gd name="connsiteY0" fmla="*/ 0 h 6299200"/>
              <a:gd name="connsiteX1" fmla="*/ 3784600 w 6815667"/>
              <a:gd name="connsiteY1" fmla="*/ 237067 h 6299200"/>
              <a:gd name="connsiteX2" fmla="*/ 3784600 w 6815667"/>
              <a:gd name="connsiteY2" fmla="*/ 2421467 h 6299200"/>
              <a:gd name="connsiteX3" fmla="*/ 6815667 w 6815667"/>
              <a:gd name="connsiteY3" fmla="*/ 2421467 h 6299200"/>
              <a:gd name="connsiteX4" fmla="*/ 6773334 w 6815667"/>
              <a:gd name="connsiteY4" fmla="*/ 6299200 h 6299200"/>
              <a:gd name="connsiteX5" fmla="*/ 2184400 w 6815667"/>
              <a:gd name="connsiteY5" fmla="*/ 6290734 h 6299200"/>
              <a:gd name="connsiteX6" fmla="*/ 2186517 w 6815667"/>
              <a:gd name="connsiteY6" fmla="*/ 4673600 h 6299200"/>
              <a:gd name="connsiteX0" fmla="*/ 0 w 6745817"/>
              <a:gd name="connsiteY0" fmla="*/ 0 h 6096000"/>
              <a:gd name="connsiteX1" fmla="*/ 3714750 w 6745817"/>
              <a:gd name="connsiteY1" fmla="*/ 33867 h 6096000"/>
              <a:gd name="connsiteX2" fmla="*/ 3714750 w 6745817"/>
              <a:gd name="connsiteY2" fmla="*/ 2218267 h 6096000"/>
              <a:gd name="connsiteX3" fmla="*/ 6745817 w 6745817"/>
              <a:gd name="connsiteY3" fmla="*/ 2218267 h 6096000"/>
              <a:gd name="connsiteX4" fmla="*/ 6703484 w 6745817"/>
              <a:gd name="connsiteY4" fmla="*/ 6096000 h 6096000"/>
              <a:gd name="connsiteX5" fmla="*/ 2114550 w 6745817"/>
              <a:gd name="connsiteY5" fmla="*/ 6087534 h 6096000"/>
              <a:gd name="connsiteX6" fmla="*/ 2116667 w 6745817"/>
              <a:gd name="connsiteY6" fmla="*/ 4470400 h 6096000"/>
              <a:gd name="connsiteX0" fmla="*/ 0 w 6745817"/>
              <a:gd name="connsiteY0" fmla="*/ 0 h 6076950"/>
              <a:gd name="connsiteX1" fmla="*/ 3714750 w 6745817"/>
              <a:gd name="connsiteY1" fmla="*/ 14817 h 6076950"/>
              <a:gd name="connsiteX2" fmla="*/ 3714750 w 6745817"/>
              <a:gd name="connsiteY2" fmla="*/ 2199217 h 6076950"/>
              <a:gd name="connsiteX3" fmla="*/ 6745817 w 6745817"/>
              <a:gd name="connsiteY3" fmla="*/ 2199217 h 6076950"/>
              <a:gd name="connsiteX4" fmla="*/ 6703484 w 6745817"/>
              <a:gd name="connsiteY4" fmla="*/ 6076950 h 6076950"/>
              <a:gd name="connsiteX5" fmla="*/ 2114550 w 6745817"/>
              <a:gd name="connsiteY5" fmla="*/ 6068484 h 6076950"/>
              <a:gd name="connsiteX6" fmla="*/ 2116667 w 6745817"/>
              <a:gd name="connsiteY6" fmla="*/ 4451350 h 6076950"/>
              <a:gd name="connsiteX0" fmla="*/ 0 w 6745817"/>
              <a:gd name="connsiteY0" fmla="*/ 0 h 6076950"/>
              <a:gd name="connsiteX1" fmla="*/ 3695700 w 6745817"/>
              <a:gd name="connsiteY1" fmla="*/ 8467 h 6076950"/>
              <a:gd name="connsiteX2" fmla="*/ 3714750 w 6745817"/>
              <a:gd name="connsiteY2" fmla="*/ 2199217 h 6076950"/>
              <a:gd name="connsiteX3" fmla="*/ 6745817 w 6745817"/>
              <a:gd name="connsiteY3" fmla="*/ 2199217 h 6076950"/>
              <a:gd name="connsiteX4" fmla="*/ 6703484 w 6745817"/>
              <a:gd name="connsiteY4" fmla="*/ 6076950 h 6076950"/>
              <a:gd name="connsiteX5" fmla="*/ 2114550 w 6745817"/>
              <a:gd name="connsiteY5" fmla="*/ 6068484 h 6076950"/>
              <a:gd name="connsiteX6" fmla="*/ 2116667 w 6745817"/>
              <a:gd name="connsiteY6" fmla="*/ 4451350 h 6076950"/>
              <a:gd name="connsiteX0" fmla="*/ 0 w 6745817"/>
              <a:gd name="connsiteY0" fmla="*/ 0 h 6076950"/>
              <a:gd name="connsiteX1" fmla="*/ 3695700 w 6745817"/>
              <a:gd name="connsiteY1" fmla="*/ 8467 h 6076950"/>
              <a:gd name="connsiteX2" fmla="*/ 3714750 w 6745817"/>
              <a:gd name="connsiteY2" fmla="*/ 2199217 h 6076950"/>
              <a:gd name="connsiteX3" fmla="*/ 6745817 w 6745817"/>
              <a:gd name="connsiteY3" fmla="*/ 2199217 h 6076950"/>
              <a:gd name="connsiteX4" fmla="*/ 6741584 w 6745817"/>
              <a:gd name="connsiteY4" fmla="*/ 6076950 h 6076950"/>
              <a:gd name="connsiteX5" fmla="*/ 2114550 w 6745817"/>
              <a:gd name="connsiteY5" fmla="*/ 6068484 h 6076950"/>
              <a:gd name="connsiteX6" fmla="*/ 2116667 w 6745817"/>
              <a:gd name="connsiteY6" fmla="*/ 4451350 h 6076950"/>
              <a:gd name="connsiteX0" fmla="*/ 0 w 6771217"/>
              <a:gd name="connsiteY0" fmla="*/ 0 h 6140450"/>
              <a:gd name="connsiteX1" fmla="*/ 3721100 w 6771217"/>
              <a:gd name="connsiteY1" fmla="*/ 71967 h 6140450"/>
              <a:gd name="connsiteX2" fmla="*/ 3740150 w 6771217"/>
              <a:gd name="connsiteY2" fmla="*/ 2262717 h 6140450"/>
              <a:gd name="connsiteX3" fmla="*/ 6771217 w 6771217"/>
              <a:gd name="connsiteY3" fmla="*/ 2262717 h 6140450"/>
              <a:gd name="connsiteX4" fmla="*/ 6766984 w 6771217"/>
              <a:gd name="connsiteY4" fmla="*/ 6140450 h 6140450"/>
              <a:gd name="connsiteX5" fmla="*/ 2139950 w 6771217"/>
              <a:gd name="connsiteY5" fmla="*/ 6131984 h 6140450"/>
              <a:gd name="connsiteX6" fmla="*/ 2142067 w 6771217"/>
              <a:gd name="connsiteY6" fmla="*/ 4514850 h 6140450"/>
              <a:gd name="connsiteX0" fmla="*/ 0 w 6771217"/>
              <a:gd name="connsiteY0" fmla="*/ 0 h 6140450"/>
              <a:gd name="connsiteX1" fmla="*/ 3727450 w 6771217"/>
              <a:gd name="connsiteY1" fmla="*/ 8467 h 6140450"/>
              <a:gd name="connsiteX2" fmla="*/ 3740150 w 6771217"/>
              <a:gd name="connsiteY2" fmla="*/ 2262717 h 6140450"/>
              <a:gd name="connsiteX3" fmla="*/ 6771217 w 6771217"/>
              <a:gd name="connsiteY3" fmla="*/ 2262717 h 6140450"/>
              <a:gd name="connsiteX4" fmla="*/ 6766984 w 6771217"/>
              <a:gd name="connsiteY4" fmla="*/ 6140450 h 6140450"/>
              <a:gd name="connsiteX5" fmla="*/ 2139950 w 6771217"/>
              <a:gd name="connsiteY5" fmla="*/ 6131984 h 6140450"/>
              <a:gd name="connsiteX6" fmla="*/ 2142067 w 6771217"/>
              <a:gd name="connsiteY6" fmla="*/ 4514850 h 6140450"/>
              <a:gd name="connsiteX0" fmla="*/ 0 w 6771217"/>
              <a:gd name="connsiteY0" fmla="*/ 0 h 6140450"/>
              <a:gd name="connsiteX1" fmla="*/ 3727450 w 6771217"/>
              <a:gd name="connsiteY1" fmla="*/ 8467 h 6140450"/>
              <a:gd name="connsiteX2" fmla="*/ 3740150 w 6771217"/>
              <a:gd name="connsiteY2" fmla="*/ 2262717 h 6140450"/>
              <a:gd name="connsiteX3" fmla="*/ 6771217 w 6771217"/>
              <a:gd name="connsiteY3" fmla="*/ 2262717 h 6140450"/>
              <a:gd name="connsiteX4" fmla="*/ 6766984 w 6771217"/>
              <a:gd name="connsiteY4" fmla="*/ 6140450 h 6140450"/>
              <a:gd name="connsiteX5" fmla="*/ 2139950 w 6771217"/>
              <a:gd name="connsiteY5" fmla="*/ 6131984 h 6140450"/>
              <a:gd name="connsiteX6" fmla="*/ 2120904 w 6771217"/>
              <a:gd name="connsiteY6" fmla="*/ 4739217 h 6140450"/>
              <a:gd name="connsiteX7" fmla="*/ 2142067 w 6771217"/>
              <a:gd name="connsiteY7" fmla="*/ 4514850 h 6140450"/>
              <a:gd name="connsiteX0" fmla="*/ 0 w 6771217"/>
              <a:gd name="connsiteY0" fmla="*/ 0 h 6140450"/>
              <a:gd name="connsiteX1" fmla="*/ 3727450 w 6771217"/>
              <a:gd name="connsiteY1" fmla="*/ 8467 h 6140450"/>
              <a:gd name="connsiteX2" fmla="*/ 3740150 w 6771217"/>
              <a:gd name="connsiteY2" fmla="*/ 2262717 h 6140450"/>
              <a:gd name="connsiteX3" fmla="*/ 6771217 w 6771217"/>
              <a:gd name="connsiteY3" fmla="*/ 2262717 h 6140450"/>
              <a:gd name="connsiteX4" fmla="*/ 6766984 w 6771217"/>
              <a:gd name="connsiteY4" fmla="*/ 6140450 h 6140450"/>
              <a:gd name="connsiteX5" fmla="*/ 2139950 w 6771217"/>
              <a:gd name="connsiteY5" fmla="*/ 6131984 h 6140450"/>
              <a:gd name="connsiteX6" fmla="*/ 2120904 w 6771217"/>
              <a:gd name="connsiteY6" fmla="*/ 4739217 h 6140450"/>
              <a:gd name="connsiteX7" fmla="*/ 2142067 w 6771217"/>
              <a:gd name="connsiteY7" fmla="*/ 4514850 h 6140450"/>
              <a:gd name="connsiteX0" fmla="*/ 0 w 6771217"/>
              <a:gd name="connsiteY0" fmla="*/ 0 h 6140450"/>
              <a:gd name="connsiteX1" fmla="*/ 3727450 w 6771217"/>
              <a:gd name="connsiteY1" fmla="*/ 8467 h 6140450"/>
              <a:gd name="connsiteX2" fmla="*/ 3740150 w 6771217"/>
              <a:gd name="connsiteY2" fmla="*/ 2262717 h 6140450"/>
              <a:gd name="connsiteX3" fmla="*/ 6771217 w 6771217"/>
              <a:gd name="connsiteY3" fmla="*/ 2262717 h 6140450"/>
              <a:gd name="connsiteX4" fmla="*/ 6766984 w 6771217"/>
              <a:gd name="connsiteY4" fmla="*/ 6140450 h 6140450"/>
              <a:gd name="connsiteX5" fmla="*/ 2139950 w 6771217"/>
              <a:gd name="connsiteY5" fmla="*/ 6131984 h 6140450"/>
              <a:gd name="connsiteX6" fmla="*/ 2120904 w 6771217"/>
              <a:gd name="connsiteY6" fmla="*/ 4739217 h 6140450"/>
              <a:gd name="connsiteX7" fmla="*/ 408517 w 6771217"/>
              <a:gd name="connsiteY7" fmla="*/ 4375150 h 6140450"/>
              <a:gd name="connsiteX0" fmla="*/ 0 w 6771217"/>
              <a:gd name="connsiteY0" fmla="*/ 0 h 6140450"/>
              <a:gd name="connsiteX1" fmla="*/ 3727450 w 6771217"/>
              <a:gd name="connsiteY1" fmla="*/ 8467 h 6140450"/>
              <a:gd name="connsiteX2" fmla="*/ 3740150 w 6771217"/>
              <a:gd name="connsiteY2" fmla="*/ 2262717 h 6140450"/>
              <a:gd name="connsiteX3" fmla="*/ 6771217 w 6771217"/>
              <a:gd name="connsiteY3" fmla="*/ 2262717 h 6140450"/>
              <a:gd name="connsiteX4" fmla="*/ 6766984 w 6771217"/>
              <a:gd name="connsiteY4" fmla="*/ 6140450 h 6140450"/>
              <a:gd name="connsiteX5" fmla="*/ 2139950 w 6771217"/>
              <a:gd name="connsiteY5" fmla="*/ 6131984 h 6140450"/>
              <a:gd name="connsiteX6" fmla="*/ 2120904 w 6771217"/>
              <a:gd name="connsiteY6" fmla="*/ 4453467 h 6140450"/>
              <a:gd name="connsiteX7" fmla="*/ 408517 w 6771217"/>
              <a:gd name="connsiteY7" fmla="*/ 4375150 h 6140450"/>
              <a:gd name="connsiteX0" fmla="*/ 0 w 6771217"/>
              <a:gd name="connsiteY0" fmla="*/ 0 h 6140450"/>
              <a:gd name="connsiteX1" fmla="*/ 3727450 w 6771217"/>
              <a:gd name="connsiteY1" fmla="*/ 8467 h 6140450"/>
              <a:gd name="connsiteX2" fmla="*/ 3740150 w 6771217"/>
              <a:gd name="connsiteY2" fmla="*/ 2262717 h 6140450"/>
              <a:gd name="connsiteX3" fmla="*/ 6771217 w 6771217"/>
              <a:gd name="connsiteY3" fmla="*/ 2262717 h 6140450"/>
              <a:gd name="connsiteX4" fmla="*/ 6766984 w 6771217"/>
              <a:gd name="connsiteY4" fmla="*/ 6140450 h 6140450"/>
              <a:gd name="connsiteX5" fmla="*/ 2139950 w 6771217"/>
              <a:gd name="connsiteY5" fmla="*/ 6131984 h 6140450"/>
              <a:gd name="connsiteX6" fmla="*/ 2120904 w 6771217"/>
              <a:gd name="connsiteY6" fmla="*/ 4453467 h 6140450"/>
              <a:gd name="connsiteX7" fmla="*/ 408517 w 6771217"/>
              <a:gd name="connsiteY7" fmla="*/ 4375150 h 6140450"/>
              <a:gd name="connsiteX0" fmla="*/ 0 w 6771217"/>
              <a:gd name="connsiteY0" fmla="*/ 0 h 6140450"/>
              <a:gd name="connsiteX1" fmla="*/ 3727450 w 6771217"/>
              <a:gd name="connsiteY1" fmla="*/ 8467 h 6140450"/>
              <a:gd name="connsiteX2" fmla="*/ 3740150 w 6771217"/>
              <a:gd name="connsiteY2" fmla="*/ 2262717 h 6140450"/>
              <a:gd name="connsiteX3" fmla="*/ 6771217 w 6771217"/>
              <a:gd name="connsiteY3" fmla="*/ 2262717 h 6140450"/>
              <a:gd name="connsiteX4" fmla="*/ 6766984 w 6771217"/>
              <a:gd name="connsiteY4" fmla="*/ 6140450 h 6140450"/>
              <a:gd name="connsiteX5" fmla="*/ 2139950 w 6771217"/>
              <a:gd name="connsiteY5" fmla="*/ 6131984 h 6140450"/>
              <a:gd name="connsiteX6" fmla="*/ 2152654 w 6771217"/>
              <a:gd name="connsiteY6" fmla="*/ 4377267 h 6140450"/>
              <a:gd name="connsiteX7" fmla="*/ 408517 w 6771217"/>
              <a:gd name="connsiteY7" fmla="*/ 4375150 h 6140450"/>
              <a:gd name="connsiteX0" fmla="*/ 0 w 6771217"/>
              <a:gd name="connsiteY0" fmla="*/ 0 h 6140450"/>
              <a:gd name="connsiteX1" fmla="*/ 3727450 w 6771217"/>
              <a:gd name="connsiteY1" fmla="*/ 8467 h 6140450"/>
              <a:gd name="connsiteX2" fmla="*/ 3740150 w 6771217"/>
              <a:gd name="connsiteY2" fmla="*/ 2262717 h 6140450"/>
              <a:gd name="connsiteX3" fmla="*/ 6771217 w 6771217"/>
              <a:gd name="connsiteY3" fmla="*/ 2262717 h 6140450"/>
              <a:gd name="connsiteX4" fmla="*/ 6766984 w 6771217"/>
              <a:gd name="connsiteY4" fmla="*/ 6140450 h 6140450"/>
              <a:gd name="connsiteX5" fmla="*/ 2139950 w 6771217"/>
              <a:gd name="connsiteY5" fmla="*/ 6131984 h 6140450"/>
              <a:gd name="connsiteX6" fmla="*/ 2152654 w 6771217"/>
              <a:gd name="connsiteY6" fmla="*/ 4377267 h 6140450"/>
              <a:gd name="connsiteX7" fmla="*/ 376767 w 6771217"/>
              <a:gd name="connsiteY7" fmla="*/ 4375150 h 6140450"/>
              <a:gd name="connsiteX0" fmla="*/ 0 w 6771217"/>
              <a:gd name="connsiteY0" fmla="*/ 0 h 6140450"/>
              <a:gd name="connsiteX1" fmla="*/ 3727450 w 6771217"/>
              <a:gd name="connsiteY1" fmla="*/ 8467 h 6140450"/>
              <a:gd name="connsiteX2" fmla="*/ 3740150 w 6771217"/>
              <a:gd name="connsiteY2" fmla="*/ 2262717 h 6140450"/>
              <a:gd name="connsiteX3" fmla="*/ 6771217 w 6771217"/>
              <a:gd name="connsiteY3" fmla="*/ 2262717 h 6140450"/>
              <a:gd name="connsiteX4" fmla="*/ 6766984 w 6771217"/>
              <a:gd name="connsiteY4" fmla="*/ 6140450 h 6140450"/>
              <a:gd name="connsiteX5" fmla="*/ 2139950 w 6771217"/>
              <a:gd name="connsiteY5" fmla="*/ 6131984 h 6140450"/>
              <a:gd name="connsiteX6" fmla="*/ 2152654 w 6771217"/>
              <a:gd name="connsiteY6" fmla="*/ 4377267 h 6140450"/>
              <a:gd name="connsiteX7" fmla="*/ 1227667 w 6771217"/>
              <a:gd name="connsiteY7" fmla="*/ 4375150 h 6140450"/>
              <a:gd name="connsiteX0" fmla="*/ 0 w 6771217"/>
              <a:gd name="connsiteY0" fmla="*/ 0 h 6140450"/>
              <a:gd name="connsiteX1" fmla="*/ 3727450 w 6771217"/>
              <a:gd name="connsiteY1" fmla="*/ 8467 h 6140450"/>
              <a:gd name="connsiteX2" fmla="*/ 3740150 w 6771217"/>
              <a:gd name="connsiteY2" fmla="*/ 2262717 h 6140450"/>
              <a:gd name="connsiteX3" fmla="*/ 6771217 w 6771217"/>
              <a:gd name="connsiteY3" fmla="*/ 2262717 h 6140450"/>
              <a:gd name="connsiteX4" fmla="*/ 6766984 w 6771217"/>
              <a:gd name="connsiteY4" fmla="*/ 6140450 h 6140450"/>
              <a:gd name="connsiteX5" fmla="*/ 2139950 w 6771217"/>
              <a:gd name="connsiteY5" fmla="*/ 6131984 h 6140450"/>
              <a:gd name="connsiteX6" fmla="*/ 2152654 w 6771217"/>
              <a:gd name="connsiteY6" fmla="*/ 4377267 h 6140450"/>
              <a:gd name="connsiteX7" fmla="*/ 268817 w 6771217"/>
              <a:gd name="connsiteY7" fmla="*/ 4521200 h 6140450"/>
              <a:gd name="connsiteX0" fmla="*/ 0 w 6771217"/>
              <a:gd name="connsiteY0" fmla="*/ 0 h 6140450"/>
              <a:gd name="connsiteX1" fmla="*/ 3727450 w 6771217"/>
              <a:gd name="connsiteY1" fmla="*/ 8467 h 6140450"/>
              <a:gd name="connsiteX2" fmla="*/ 3740150 w 6771217"/>
              <a:gd name="connsiteY2" fmla="*/ 2262717 h 6140450"/>
              <a:gd name="connsiteX3" fmla="*/ 6771217 w 6771217"/>
              <a:gd name="connsiteY3" fmla="*/ 2262717 h 6140450"/>
              <a:gd name="connsiteX4" fmla="*/ 6766984 w 6771217"/>
              <a:gd name="connsiteY4" fmla="*/ 6140450 h 6140450"/>
              <a:gd name="connsiteX5" fmla="*/ 2139950 w 6771217"/>
              <a:gd name="connsiteY5" fmla="*/ 6131984 h 6140450"/>
              <a:gd name="connsiteX6" fmla="*/ 2152654 w 6771217"/>
              <a:gd name="connsiteY6" fmla="*/ 4377267 h 6140450"/>
              <a:gd name="connsiteX7" fmla="*/ 268817 w 6771217"/>
              <a:gd name="connsiteY7" fmla="*/ 4521200 h 6140450"/>
              <a:gd name="connsiteX0" fmla="*/ 0 w 6771217"/>
              <a:gd name="connsiteY0" fmla="*/ 0 h 6140450"/>
              <a:gd name="connsiteX1" fmla="*/ 3727450 w 6771217"/>
              <a:gd name="connsiteY1" fmla="*/ 8467 h 6140450"/>
              <a:gd name="connsiteX2" fmla="*/ 3740150 w 6771217"/>
              <a:gd name="connsiteY2" fmla="*/ 2262717 h 6140450"/>
              <a:gd name="connsiteX3" fmla="*/ 6771217 w 6771217"/>
              <a:gd name="connsiteY3" fmla="*/ 2262717 h 6140450"/>
              <a:gd name="connsiteX4" fmla="*/ 6766984 w 6771217"/>
              <a:gd name="connsiteY4" fmla="*/ 6140450 h 6140450"/>
              <a:gd name="connsiteX5" fmla="*/ 2139950 w 6771217"/>
              <a:gd name="connsiteY5" fmla="*/ 6131984 h 6140450"/>
              <a:gd name="connsiteX6" fmla="*/ 2152654 w 6771217"/>
              <a:gd name="connsiteY6" fmla="*/ 4377267 h 6140450"/>
              <a:gd name="connsiteX7" fmla="*/ 364067 w 6771217"/>
              <a:gd name="connsiteY7" fmla="*/ 4343400 h 6140450"/>
              <a:gd name="connsiteX0" fmla="*/ 0 w 6771217"/>
              <a:gd name="connsiteY0" fmla="*/ 0 h 6140450"/>
              <a:gd name="connsiteX1" fmla="*/ 3727450 w 6771217"/>
              <a:gd name="connsiteY1" fmla="*/ 8467 h 6140450"/>
              <a:gd name="connsiteX2" fmla="*/ 3740150 w 6771217"/>
              <a:gd name="connsiteY2" fmla="*/ 2262717 h 6140450"/>
              <a:gd name="connsiteX3" fmla="*/ 6771217 w 6771217"/>
              <a:gd name="connsiteY3" fmla="*/ 2262717 h 6140450"/>
              <a:gd name="connsiteX4" fmla="*/ 6766984 w 6771217"/>
              <a:gd name="connsiteY4" fmla="*/ 6140450 h 6140450"/>
              <a:gd name="connsiteX5" fmla="*/ 2139950 w 6771217"/>
              <a:gd name="connsiteY5" fmla="*/ 6131984 h 6140450"/>
              <a:gd name="connsiteX6" fmla="*/ 2152654 w 6771217"/>
              <a:gd name="connsiteY6" fmla="*/ 4377267 h 6140450"/>
              <a:gd name="connsiteX7" fmla="*/ 364067 w 6771217"/>
              <a:gd name="connsiteY7" fmla="*/ 4343400 h 6140450"/>
              <a:gd name="connsiteX0" fmla="*/ 0 w 6771217"/>
              <a:gd name="connsiteY0" fmla="*/ 0 h 6140450"/>
              <a:gd name="connsiteX1" fmla="*/ 3727450 w 6771217"/>
              <a:gd name="connsiteY1" fmla="*/ 8467 h 6140450"/>
              <a:gd name="connsiteX2" fmla="*/ 3740150 w 6771217"/>
              <a:gd name="connsiteY2" fmla="*/ 2262717 h 6140450"/>
              <a:gd name="connsiteX3" fmla="*/ 6771217 w 6771217"/>
              <a:gd name="connsiteY3" fmla="*/ 2262717 h 6140450"/>
              <a:gd name="connsiteX4" fmla="*/ 6766984 w 6771217"/>
              <a:gd name="connsiteY4" fmla="*/ 6140450 h 6140450"/>
              <a:gd name="connsiteX5" fmla="*/ 2139950 w 6771217"/>
              <a:gd name="connsiteY5" fmla="*/ 6131984 h 6140450"/>
              <a:gd name="connsiteX6" fmla="*/ 2152654 w 6771217"/>
              <a:gd name="connsiteY6" fmla="*/ 4377267 h 6140450"/>
              <a:gd name="connsiteX7" fmla="*/ 376767 w 6771217"/>
              <a:gd name="connsiteY7" fmla="*/ 4368800 h 6140450"/>
              <a:gd name="connsiteX0" fmla="*/ 0 w 6771217"/>
              <a:gd name="connsiteY0" fmla="*/ 0 h 6140450"/>
              <a:gd name="connsiteX1" fmla="*/ 3727450 w 6771217"/>
              <a:gd name="connsiteY1" fmla="*/ 8467 h 6140450"/>
              <a:gd name="connsiteX2" fmla="*/ 3740150 w 6771217"/>
              <a:gd name="connsiteY2" fmla="*/ 2262717 h 6140450"/>
              <a:gd name="connsiteX3" fmla="*/ 6771217 w 6771217"/>
              <a:gd name="connsiteY3" fmla="*/ 2262717 h 6140450"/>
              <a:gd name="connsiteX4" fmla="*/ 6766984 w 6771217"/>
              <a:gd name="connsiteY4" fmla="*/ 6140450 h 6140450"/>
              <a:gd name="connsiteX5" fmla="*/ 2139950 w 6771217"/>
              <a:gd name="connsiteY5" fmla="*/ 6131984 h 6140450"/>
              <a:gd name="connsiteX6" fmla="*/ 2152654 w 6771217"/>
              <a:gd name="connsiteY6" fmla="*/ 4377267 h 6140450"/>
              <a:gd name="connsiteX7" fmla="*/ 376767 w 6771217"/>
              <a:gd name="connsiteY7" fmla="*/ 4368800 h 6140450"/>
              <a:gd name="connsiteX0" fmla="*/ 0 w 6771217"/>
              <a:gd name="connsiteY0" fmla="*/ 0 h 6140450"/>
              <a:gd name="connsiteX1" fmla="*/ 3727450 w 6771217"/>
              <a:gd name="connsiteY1" fmla="*/ 8467 h 6140450"/>
              <a:gd name="connsiteX2" fmla="*/ 3740150 w 6771217"/>
              <a:gd name="connsiteY2" fmla="*/ 2262717 h 6140450"/>
              <a:gd name="connsiteX3" fmla="*/ 6771217 w 6771217"/>
              <a:gd name="connsiteY3" fmla="*/ 2262717 h 6140450"/>
              <a:gd name="connsiteX4" fmla="*/ 6766984 w 6771217"/>
              <a:gd name="connsiteY4" fmla="*/ 6140450 h 6140450"/>
              <a:gd name="connsiteX5" fmla="*/ 2139950 w 6771217"/>
              <a:gd name="connsiteY5" fmla="*/ 6131984 h 6140450"/>
              <a:gd name="connsiteX6" fmla="*/ 2152654 w 6771217"/>
              <a:gd name="connsiteY6" fmla="*/ 4377267 h 6140450"/>
              <a:gd name="connsiteX7" fmla="*/ 26247 w 6771217"/>
              <a:gd name="connsiteY7" fmla="*/ 4391660 h 6140450"/>
              <a:gd name="connsiteX0" fmla="*/ 11853 w 6783070"/>
              <a:gd name="connsiteY0" fmla="*/ 0 h 6140450"/>
              <a:gd name="connsiteX1" fmla="*/ 3739303 w 6783070"/>
              <a:gd name="connsiteY1" fmla="*/ 8467 h 6140450"/>
              <a:gd name="connsiteX2" fmla="*/ 3752003 w 6783070"/>
              <a:gd name="connsiteY2" fmla="*/ 2262717 h 6140450"/>
              <a:gd name="connsiteX3" fmla="*/ 6783070 w 6783070"/>
              <a:gd name="connsiteY3" fmla="*/ 2262717 h 6140450"/>
              <a:gd name="connsiteX4" fmla="*/ 6778837 w 6783070"/>
              <a:gd name="connsiteY4" fmla="*/ 6140450 h 6140450"/>
              <a:gd name="connsiteX5" fmla="*/ 2151803 w 6783070"/>
              <a:gd name="connsiteY5" fmla="*/ 6131984 h 6140450"/>
              <a:gd name="connsiteX6" fmla="*/ 2164507 w 6783070"/>
              <a:gd name="connsiteY6" fmla="*/ 4377267 h 6140450"/>
              <a:gd name="connsiteX7" fmla="*/ 0 w 6783070"/>
              <a:gd name="connsiteY7" fmla="*/ 4384040 h 6140450"/>
              <a:gd name="connsiteX0" fmla="*/ 11853 w 6783070"/>
              <a:gd name="connsiteY0" fmla="*/ 0 h 6140450"/>
              <a:gd name="connsiteX1" fmla="*/ 3739303 w 6783070"/>
              <a:gd name="connsiteY1" fmla="*/ 8467 h 6140450"/>
              <a:gd name="connsiteX2" fmla="*/ 3752003 w 6783070"/>
              <a:gd name="connsiteY2" fmla="*/ 2262717 h 6140450"/>
              <a:gd name="connsiteX3" fmla="*/ 6783070 w 6783070"/>
              <a:gd name="connsiteY3" fmla="*/ 2262717 h 6140450"/>
              <a:gd name="connsiteX4" fmla="*/ 6778837 w 6783070"/>
              <a:gd name="connsiteY4" fmla="*/ 6140450 h 6140450"/>
              <a:gd name="connsiteX5" fmla="*/ 2151803 w 6783070"/>
              <a:gd name="connsiteY5" fmla="*/ 6131984 h 6140450"/>
              <a:gd name="connsiteX6" fmla="*/ 2164507 w 6783070"/>
              <a:gd name="connsiteY6" fmla="*/ 4377267 h 6140450"/>
              <a:gd name="connsiteX7" fmla="*/ 0 w 6783070"/>
              <a:gd name="connsiteY7" fmla="*/ 4384040 h 6140450"/>
              <a:gd name="connsiteX0" fmla="*/ 11853 w 6783070"/>
              <a:gd name="connsiteY0" fmla="*/ 1609890 h 7750340"/>
              <a:gd name="connsiteX1" fmla="*/ 3739303 w 6783070"/>
              <a:gd name="connsiteY1" fmla="*/ 1618357 h 7750340"/>
              <a:gd name="connsiteX2" fmla="*/ 4217669 w 6783070"/>
              <a:gd name="connsiteY2" fmla="*/ 121874 h 7750340"/>
              <a:gd name="connsiteX3" fmla="*/ 6783070 w 6783070"/>
              <a:gd name="connsiteY3" fmla="*/ 3872607 h 7750340"/>
              <a:gd name="connsiteX4" fmla="*/ 6778837 w 6783070"/>
              <a:gd name="connsiteY4" fmla="*/ 7750340 h 7750340"/>
              <a:gd name="connsiteX5" fmla="*/ 2151803 w 6783070"/>
              <a:gd name="connsiteY5" fmla="*/ 7741874 h 7750340"/>
              <a:gd name="connsiteX6" fmla="*/ 2164507 w 6783070"/>
              <a:gd name="connsiteY6" fmla="*/ 5987157 h 7750340"/>
              <a:gd name="connsiteX7" fmla="*/ 0 w 6783070"/>
              <a:gd name="connsiteY7" fmla="*/ 5993930 h 7750340"/>
              <a:gd name="connsiteX0" fmla="*/ 11853 w 6783070"/>
              <a:gd name="connsiteY0" fmla="*/ 1488016 h 7628466"/>
              <a:gd name="connsiteX1" fmla="*/ 3739303 w 6783070"/>
              <a:gd name="connsiteY1" fmla="*/ 1496483 h 7628466"/>
              <a:gd name="connsiteX2" fmla="*/ 4217669 w 6783070"/>
              <a:gd name="connsiteY2" fmla="*/ 0 h 7628466"/>
              <a:gd name="connsiteX3" fmla="*/ 6783070 w 6783070"/>
              <a:gd name="connsiteY3" fmla="*/ 3750733 h 7628466"/>
              <a:gd name="connsiteX4" fmla="*/ 6778837 w 6783070"/>
              <a:gd name="connsiteY4" fmla="*/ 7628466 h 7628466"/>
              <a:gd name="connsiteX5" fmla="*/ 2151803 w 6783070"/>
              <a:gd name="connsiteY5" fmla="*/ 7620000 h 7628466"/>
              <a:gd name="connsiteX6" fmla="*/ 2164507 w 6783070"/>
              <a:gd name="connsiteY6" fmla="*/ 5865283 h 7628466"/>
              <a:gd name="connsiteX7" fmla="*/ 0 w 6783070"/>
              <a:gd name="connsiteY7" fmla="*/ 5872056 h 7628466"/>
              <a:gd name="connsiteX0" fmla="*/ 11853 w 7079403"/>
              <a:gd name="connsiteY0" fmla="*/ 1538817 h 7679267"/>
              <a:gd name="connsiteX1" fmla="*/ 3739303 w 7079403"/>
              <a:gd name="connsiteY1" fmla="*/ 1547284 h 7679267"/>
              <a:gd name="connsiteX2" fmla="*/ 4217669 w 7079403"/>
              <a:gd name="connsiteY2" fmla="*/ 50801 h 7679267"/>
              <a:gd name="connsiteX3" fmla="*/ 7079403 w 7079403"/>
              <a:gd name="connsiteY3" fmla="*/ 0 h 7679267"/>
              <a:gd name="connsiteX4" fmla="*/ 6778837 w 7079403"/>
              <a:gd name="connsiteY4" fmla="*/ 7679267 h 7679267"/>
              <a:gd name="connsiteX5" fmla="*/ 2151803 w 7079403"/>
              <a:gd name="connsiteY5" fmla="*/ 7670801 h 7679267"/>
              <a:gd name="connsiteX6" fmla="*/ 2164507 w 7079403"/>
              <a:gd name="connsiteY6" fmla="*/ 5916084 h 7679267"/>
              <a:gd name="connsiteX7" fmla="*/ 0 w 7079403"/>
              <a:gd name="connsiteY7" fmla="*/ 5922857 h 7679267"/>
              <a:gd name="connsiteX0" fmla="*/ 11853 w 7079403"/>
              <a:gd name="connsiteY0" fmla="*/ 1538817 h 7679267"/>
              <a:gd name="connsiteX1" fmla="*/ 3739303 w 7079403"/>
              <a:gd name="connsiteY1" fmla="*/ 1547284 h 7679267"/>
              <a:gd name="connsiteX2" fmla="*/ 4217669 w 7079403"/>
              <a:gd name="connsiteY2" fmla="*/ 50801 h 7679267"/>
              <a:gd name="connsiteX3" fmla="*/ 7079403 w 7079403"/>
              <a:gd name="connsiteY3" fmla="*/ 0 h 7679267"/>
              <a:gd name="connsiteX4" fmla="*/ 6778837 w 7079403"/>
              <a:gd name="connsiteY4" fmla="*/ 7679267 h 7679267"/>
              <a:gd name="connsiteX5" fmla="*/ 2151803 w 7079403"/>
              <a:gd name="connsiteY5" fmla="*/ 7670801 h 7679267"/>
              <a:gd name="connsiteX6" fmla="*/ 2164507 w 7079403"/>
              <a:gd name="connsiteY6" fmla="*/ 5916084 h 7679267"/>
              <a:gd name="connsiteX7" fmla="*/ 0 w 7079403"/>
              <a:gd name="connsiteY7" fmla="*/ 5922857 h 7679267"/>
              <a:gd name="connsiteX0" fmla="*/ 11853 w 7079403"/>
              <a:gd name="connsiteY0" fmla="*/ 1564216 h 7704666"/>
              <a:gd name="connsiteX1" fmla="*/ 3739303 w 7079403"/>
              <a:gd name="connsiteY1" fmla="*/ 1572683 h 7704666"/>
              <a:gd name="connsiteX2" fmla="*/ 3887469 w 7079403"/>
              <a:gd name="connsiteY2" fmla="*/ 0 h 7704666"/>
              <a:gd name="connsiteX3" fmla="*/ 7079403 w 7079403"/>
              <a:gd name="connsiteY3" fmla="*/ 25399 h 7704666"/>
              <a:gd name="connsiteX4" fmla="*/ 6778837 w 7079403"/>
              <a:gd name="connsiteY4" fmla="*/ 7704666 h 7704666"/>
              <a:gd name="connsiteX5" fmla="*/ 2151803 w 7079403"/>
              <a:gd name="connsiteY5" fmla="*/ 7696200 h 7704666"/>
              <a:gd name="connsiteX6" fmla="*/ 2164507 w 7079403"/>
              <a:gd name="connsiteY6" fmla="*/ 5941483 h 7704666"/>
              <a:gd name="connsiteX7" fmla="*/ 0 w 7079403"/>
              <a:gd name="connsiteY7" fmla="*/ 5948256 h 7704666"/>
              <a:gd name="connsiteX0" fmla="*/ 11853 w 10131637"/>
              <a:gd name="connsiteY0" fmla="*/ 1564216 h 7696200"/>
              <a:gd name="connsiteX1" fmla="*/ 3739303 w 10131637"/>
              <a:gd name="connsiteY1" fmla="*/ 1572683 h 7696200"/>
              <a:gd name="connsiteX2" fmla="*/ 3887469 w 10131637"/>
              <a:gd name="connsiteY2" fmla="*/ 0 h 7696200"/>
              <a:gd name="connsiteX3" fmla="*/ 7079403 w 10131637"/>
              <a:gd name="connsiteY3" fmla="*/ 25399 h 7696200"/>
              <a:gd name="connsiteX4" fmla="*/ 10131637 w 10131637"/>
              <a:gd name="connsiteY4" fmla="*/ 7696199 h 7696200"/>
              <a:gd name="connsiteX5" fmla="*/ 2151803 w 10131637"/>
              <a:gd name="connsiteY5" fmla="*/ 7696200 h 7696200"/>
              <a:gd name="connsiteX6" fmla="*/ 2164507 w 10131637"/>
              <a:gd name="connsiteY6" fmla="*/ 5941483 h 7696200"/>
              <a:gd name="connsiteX7" fmla="*/ 0 w 10131637"/>
              <a:gd name="connsiteY7" fmla="*/ 5948256 h 7696200"/>
              <a:gd name="connsiteX0" fmla="*/ 11853 w 10131637"/>
              <a:gd name="connsiteY0" fmla="*/ 1598084 h 7730068"/>
              <a:gd name="connsiteX1" fmla="*/ 3739303 w 10131637"/>
              <a:gd name="connsiteY1" fmla="*/ 1606551 h 7730068"/>
              <a:gd name="connsiteX2" fmla="*/ 3887469 w 10131637"/>
              <a:gd name="connsiteY2" fmla="*/ 33868 h 7730068"/>
              <a:gd name="connsiteX3" fmla="*/ 9991937 w 10131637"/>
              <a:gd name="connsiteY3" fmla="*/ 0 h 7730068"/>
              <a:gd name="connsiteX4" fmla="*/ 10131637 w 10131637"/>
              <a:gd name="connsiteY4" fmla="*/ 7730067 h 7730068"/>
              <a:gd name="connsiteX5" fmla="*/ 2151803 w 10131637"/>
              <a:gd name="connsiteY5" fmla="*/ 7730068 h 7730068"/>
              <a:gd name="connsiteX6" fmla="*/ 2164507 w 10131637"/>
              <a:gd name="connsiteY6" fmla="*/ 5975351 h 7730068"/>
              <a:gd name="connsiteX7" fmla="*/ 0 w 10131637"/>
              <a:gd name="connsiteY7" fmla="*/ 5982124 h 7730068"/>
              <a:gd name="connsiteX0" fmla="*/ 11853 w 10131637"/>
              <a:gd name="connsiteY0" fmla="*/ 1598084 h 7730068"/>
              <a:gd name="connsiteX1" fmla="*/ 3739303 w 10131637"/>
              <a:gd name="connsiteY1" fmla="*/ 1606551 h 7730068"/>
              <a:gd name="connsiteX2" fmla="*/ 3887469 w 10131637"/>
              <a:gd name="connsiteY2" fmla="*/ 33868 h 7730068"/>
              <a:gd name="connsiteX3" fmla="*/ 9991937 w 10131637"/>
              <a:gd name="connsiteY3" fmla="*/ 0 h 7730068"/>
              <a:gd name="connsiteX4" fmla="*/ 10131637 w 10131637"/>
              <a:gd name="connsiteY4" fmla="*/ 7730067 h 7730068"/>
              <a:gd name="connsiteX5" fmla="*/ 2151803 w 10131637"/>
              <a:gd name="connsiteY5" fmla="*/ 7730068 h 7730068"/>
              <a:gd name="connsiteX6" fmla="*/ 4865374 w 10131637"/>
              <a:gd name="connsiteY6" fmla="*/ 5983818 h 7730068"/>
              <a:gd name="connsiteX7" fmla="*/ 0 w 10131637"/>
              <a:gd name="connsiteY7" fmla="*/ 5982124 h 7730068"/>
              <a:gd name="connsiteX0" fmla="*/ 11853 w 10131637"/>
              <a:gd name="connsiteY0" fmla="*/ 1598084 h 7730068"/>
              <a:gd name="connsiteX1" fmla="*/ 3739303 w 10131637"/>
              <a:gd name="connsiteY1" fmla="*/ 1606551 h 7730068"/>
              <a:gd name="connsiteX2" fmla="*/ 3887469 w 10131637"/>
              <a:gd name="connsiteY2" fmla="*/ 33868 h 7730068"/>
              <a:gd name="connsiteX3" fmla="*/ 9991937 w 10131637"/>
              <a:gd name="connsiteY3" fmla="*/ 0 h 7730068"/>
              <a:gd name="connsiteX4" fmla="*/ 10131637 w 10131637"/>
              <a:gd name="connsiteY4" fmla="*/ 7730067 h 7730068"/>
              <a:gd name="connsiteX5" fmla="*/ 2151803 w 10131637"/>
              <a:gd name="connsiteY5" fmla="*/ 7730068 h 7730068"/>
              <a:gd name="connsiteX6" fmla="*/ 3553040 w 10131637"/>
              <a:gd name="connsiteY6" fmla="*/ 5983818 h 7730068"/>
              <a:gd name="connsiteX7" fmla="*/ 0 w 10131637"/>
              <a:gd name="connsiteY7" fmla="*/ 5982124 h 7730068"/>
              <a:gd name="connsiteX0" fmla="*/ 11853 w 10131637"/>
              <a:gd name="connsiteY0" fmla="*/ 1598084 h 7747001"/>
              <a:gd name="connsiteX1" fmla="*/ 3739303 w 10131637"/>
              <a:gd name="connsiteY1" fmla="*/ 1606551 h 7747001"/>
              <a:gd name="connsiteX2" fmla="*/ 3887469 w 10131637"/>
              <a:gd name="connsiteY2" fmla="*/ 33868 h 7747001"/>
              <a:gd name="connsiteX3" fmla="*/ 9991937 w 10131637"/>
              <a:gd name="connsiteY3" fmla="*/ 0 h 7747001"/>
              <a:gd name="connsiteX4" fmla="*/ 10131637 w 10131637"/>
              <a:gd name="connsiteY4" fmla="*/ 7730067 h 7747001"/>
              <a:gd name="connsiteX5" fmla="*/ 3540336 w 10131637"/>
              <a:gd name="connsiteY5" fmla="*/ 7747001 h 7747001"/>
              <a:gd name="connsiteX6" fmla="*/ 3553040 w 10131637"/>
              <a:gd name="connsiteY6" fmla="*/ 5983818 h 7747001"/>
              <a:gd name="connsiteX7" fmla="*/ 0 w 10131637"/>
              <a:gd name="connsiteY7" fmla="*/ 5982124 h 7747001"/>
              <a:gd name="connsiteX0" fmla="*/ 11853 w 10131637"/>
              <a:gd name="connsiteY0" fmla="*/ 1598084 h 7747001"/>
              <a:gd name="connsiteX1" fmla="*/ 3612303 w 10131637"/>
              <a:gd name="connsiteY1" fmla="*/ 1615018 h 7747001"/>
              <a:gd name="connsiteX2" fmla="*/ 3887469 w 10131637"/>
              <a:gd name="connsiteY2" fmla="*/ 33868 h 7747001"/>
              <a:gd name="connsiteX3" fmla="*/ 9991937 w 10131637"/>
              <a:gd name="connsiteY3" fmla="*/ 0 h 7747001"/>
              <a:gd name="connsiteX4" fmla="*/ 10131637 w 10131637"/>
              <a:gd name="connsiteY4" fmla="*/ 7730067 h 7747001"/>
              <a:gd name="connsiteX5" fmla="*/ 3540336 w 10131637"/>
              <a:gd name="connsiteY5" fmla="*/ 7747001 h 7747001"/>
              <a:gd name="connsiteX6" fmla="*/ 3553040 w 10131637"/>
              <a:gd name="connsiteY6" fmla="*/ 5983818 h 7747001"/>
              <a:gd name="connsiteX7" fmla="*/ 0 w 10131637"/>
              <a:gd name="connsiteY7" fmla="*/ 5982124 h 7747001"/>
              <a:gd name="connsiteX0" fmla="*/ 11853 w 10131637"/>
              <a:gd name="connsiteY0" fmla="*/ 1598084 h 7747001"/>
              <a:gd name="connsiteX1" fmla="*/ 3612303 w 10131637"/>
              <a:gd name="connsiteY1" fmla="*/ 1615018 h 7747001"/>
              <a:gd name="connsiteX2" fmla="*/ 3887469 w 10131637"/>
              <a:gd name="connsiteY2" fmla="*/ 33868 h 7747001"/>
              <a:gd name="connsiteX3" fmla="*/ 9991937 w 10131637"/>
              <a:gd name="connsiteY3" fmla="*/ 0 h 7747001"/>
              <a:gd name="connsiteX4" fmla="*/ 10131637 w 10131637"/>
              <a:gd name="connsiteY4" fmla="*/ 7730067 h 7747001"/>
              <a:gd name="connsiteX5" fmla="*/ 3540336 w 10131637"/>
              <a:gd name="connsiteY5" fmla="*/ 7747001 h 7747001"/>
              <a:gd name="connsiteX6" fmla="*/ 3553040 w 10131637"/>
              <a:gd name="connsiteY6" fmla="*/ 5983818 h 7747001"/>
              <a:gd name="connsiteX7" fmla="*/ 0 w 10131637"/>
              <a:gd name="connsiteY7" fmla="*/ 5982124 h 7747001"/>
              <a:gd name="connsiteX0" fmla="*/ 11853 w 10131637"/>
              <a:gd name="connsiteY0" fmla="*/ 1598084 h 7747001"/>
              <a:gd name="connsiteX1" fmla="*/ 3612303 w 10131637"/>
              <a:gd name="connsiteY1" fmla="*/ 1615018 h 7747001"/>
              <a:gd name="connsiteX2" fmla="*/ 3684269 w 10131637"/>
              <a:gd name="connsiteY2" fmla="*/ 25401 h 7747001"/>
              <a:gd name="connsiteX3" fmla="*/ 9991937 w 10131637"/>
              <a:gd name="connsiteY3" fmla="*/ 0 h 7747001"/>
              <a:gd name="connsiteX4" fmla="*/ 10131637 w 10131637"/>
              <a:gd name="connsiteY4" fmla="*/ 7730067 h 7747001"/>
              <a:gd name="connsiteX5" fmla="*/ 3540336 w 10131637"/>
              <a:gd name="connsiteY5" fmla="*/ 7747001 h 7747001"/>
              <a:gd name="connsiteX6" fmla="*/ 3553040 w 10131637"/>
              <a:gd name="connsiteY6" fmla="*/ 5983818 h 7747001"/>
              <a:gd name="connsiteX7" fmla="*/ 0 w 10131637"/>
              <a:gd name="connsiteY7" fmla="*/ 5982124 h 7747001"/>
              <a:gd name="connsiteX0" fmla="*/ 11853 w 10131637"/>
              <a:gd name="connsiteY0" fmla="*/ 1598084 h 7747001"/>
              <a:gd name="connsiteX1" fmla="*/ 3612303 w 10131637"/>
              <a:gd name="connsiteY1" fmla="*/ 1615018 h 7747001"/>
              <a:gd name="connsiteX2" fmla="*/ 3616535 w 10131637"/>
              <a:gd name="connsiteY2" fmla="*/ 25401 h 7747001"/>
              <a:gd name="connsiteX3" fmla="*/ 9991937 w 10131637"/>
              <a:gd name="connsiteY3" fmla="*/ 0 h 7747001"/>
              <a:gd name="connsiteX4" fmla="*/ 10131637 w 10131637"/>
              <a:gd name="connsiteY4" fmla="*/ 7730067 h 7747001"/>
              <a:gd name="connsiteX5" fmla="*/ 3540336 w 10131637"/>
              <a:gd name="connsiteY5" fmla="*/ 7747001 h 7747001"/>
              <a:gd name="connsiteX6" fmla="*/ 3553040 w 10131637"/>
              <a:gd name="connsiteY6" fmla="*/ 5983818 h 7747001"/>
              <a:gd name="connsiteX7" fmla="*/ 0 w 10131637"/>
              <a:gd name="connsiteY7" fmla="*/ 5982124 h 7747001"/>
              <a:gd name="connsiteX0" fmla="*/ 11853 w 10131637"/>
              <a:gd name="connsiteY0" fmla="*/ 1598084 h 7747001"/>
              <a:gd name="connsiteX1" fmla="*/ 3612303 w 10131637"/>
              <a:gd name="connsiteY1" fmla="*/ 1615018 h 7747001"/>
              <a:gd name="connsiteX2" fmla="*/ 3616535 w 10131637"/>
              <a:gd name="connsiteY2" fmla="*/ 25401 h 7747001"/>
              <a:gd name="connsiteX3" fmla="*/ 9991937 w 10131637"/>
              <a:gd name="connsiteY3" fmla="*/ 0 h 7747001"/>
              <a:gd name="connsiteX4" fmla="*/ 10131637 w 10131637"/>
              <a:gd name="connsiteY4" fmla="*/ 7730067 h 7747001"/>
              <a:gd name="connsiteX5" fmla="*/ 3540336 w 10131637"/>
              <a:gd name="connsiteY5" fmla="*/ 7747001 h 7747001"/>
              <a:gd name="connsiteX6" fmla="*/ 3553040 w 10131637"/>
              <a:gd name="connsiteY6" fmla="*/ 5983818 h 7747001"/>
              <a:gd name="connsiteX7" fmla="*/ 0 w 10131637"/>
              <a:gd name="connsiteY7" fmla="*/ 5982124 h 7747001"/>
              <a:gd name="connsiteX0" fmla="*/ 11853 w 10178204"/>
              <a:gd name="connsiteY0" fmla="*/ 1598084 h 7747001"/>
              <a:gd name="connsiteX1" fmla="*/ 3612303 w 10178204"/>
              <a:gd name="connsiteY1" fmla="*/ 1615018 h 7747001"/>
              <a:gd name="connsiteX2" fmla="*/ 3616535 w 10178204"/>
              <a:gd name="connsiteY2" fmla="*/ 25401 h 7747001"/>
              <a:gd name="connsiteX3" fmla="*/ 10178204 w 10178204"/>
              <a:gd name="connsiteY3" fmla="*/ 0 h 7747001"/>
              <a:gd name="connsiteX4" fmla="*/ 10131637 w 10178204"/>
              <a:gd name="connsiteY4" fmla="*/ 7730067 h 7747001"/>
              <a:gd name="connsiteX5" fmla="*/ 3540336 w 10178204"/>
              <a:gd name="connsiteY5" fmla="*/ 7747001 h 7747001"/>
              <a:gd name="connsiteX6" fmla="*/ 3553040 w 10178204"/>
              <a:gd name="connsiteY6" fmla="*/ 5983818 h 7747001"/>
              <a:gd name="connsiteX7" fmla="*/ 0 w 10178204"/>
              <a:gd name="connsiteY7" fmla="*/ 5982124 h 7747001"/>
              <a:gd name="connsiteX0" fmla="*/ 11853 w 10152804"/>
              <a:gd name="connsiteY0" fmla="*/ 1589618 h 7738535"/>
              <a:gd name="connsiteX1" fmla="*/ 3612303 w 10152804"/>
              <a:gd name="connsiteY1" fmla="*/ 1606552 h 7738535"/>
              <a:gd name="connsiteX2" fmla="*/ 3616535 w 10152804"/>
              <a:gd name="connsiteY2" fmla="*/ 16935 h 7738535"/>
              <a:gd name="connsiteX3" fmla="*/ 10152804 w 10152804"/>
              <a:gd name="connsiteY3" fmla="*/ 0 h 7738535"/>
              <a:gd name="connsiteX4" fmla="*/ 10131637 w 10152804"/>
              <a:gd name="connsiteY4" fmla="*/ 7721601 h 7738535"/>
              <a:gd name="connsiteX5" fmla="*/ 3540336 w 10152804"/>
              <a:gd name="connsiteY5" fmla="*/ 7738535 h 7738535"/>
              <a:gd name="connsiteX6" fmla="*/ 3553040 w 10152804"/>
              <a:gd name="connsiteY6" fmla="*/ 5975352 h 7738535"/>
              <a:gd name="connsiteX7" fmla="*/ 0 w 10152804"/>
              <a:gd name="connsiteY7" fmla="*/ 5973658 h 7738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152804" h="7738535">
                <a:moveTo>
                  <a:pt x="11853" y="1589618"/>
                </a:moveTo>
                <a:lnTo>
                  <a:pt x="3612303" y="1606552"/>
                </a:lnTo>
                <a:cubicBezTo>
                  <a:pt x="3633468" y="859368"/>
                  <a:pt x="3603835" y="586318"/>
                  <a:pt x="3616535" y="16935"/>
                </a:cubicBezTo>
                <a:lnTo>
                  <a:pt x="10152804" y="0"/>
                </a:lnTo>
                <a:cubicBezTo>
                  <a:pt x="10145748" y="2573867"/>
                  <a:pt x="10138693" y="5147734"/>
                  <a:pt x="10131637" y="7721601"/>
                </a:cubicBezTo>
                <a:lnTo>
                  <a:pt x="3540336" y="7738535"/>
                </a:lnTo>
                <a:cubicBezTo>
                  <a:pt x="3547039" y="7339896"/>
                  <a:pt x="3552687" y="6244874"/>
                  <a:pt x="3553040" y="5975352"/>
                </a:cubicBezTo>
                <a:cubicBezTo>
                  <a:pt x="3388293" y="5972530"/>
                  <a:pt x="556543" y="5975492"/>
                  <a:pt x="0" y="5973658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40B5386-13D2-11D0-2E22-FEE3A03BEAEA}"/>
              </a:ext>
            </a:extLst>
          </p:cNvPr>
          <p:cNvSpPr/>
          <p:nvPr/>
        </p:nvSpPr>
        <p:spPr>
          <a:xfrm>
            <a:off x="1415937" y="4167149"/>
            <a:ext cx="1661160" cy="616998"/>
          </a:xfrm>
          <a:prstGeom prst="rect">
            <a:avLst/>
          </a:prstGeom>
          <a:solidFill>
            <a:srgbClr val="0070C0">
              <a:alpha val="2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E05F8A2-7B4E-831F-B7DA-2D3CF363E2CF}"/>
              </a:ext>
            </a:extLst>
          </p:cNvPr>
          <p:cNvCxnSpPr>
            <a:cxnSpLocks/>
          </p:cNvCxnSpPr>
          <p:nvPr/>
        </p:nvCxnSpPr>
        <p:spPr>
          <a:xfrm>
            <a:off x="1415937" y="4310168"/>
            <a:ext cx="1661160" cy="0"/>
          </a:xfrm>
          <a:prstGeom prst="line">
            <a:avLst/>
          </a:prstGeom>
          <a:ln>
            <a:solidFill>
              <a:srgbClr val="FF0000"/>
            </a:solidFill>
            <a:prstDash val="lg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479D722-094C-5258-63A1-ECB09426B28D}"/>
              </a:ext>
            </a:extLst>
          </p:cNvPr>
          <p:cNvCxnSpPr>
            <a:cxnSpLocks/>
          </p:cNvCxnSpPr>
          <p:nvPr/>
        </p:nvCxnSpPr>
        <p:spPr>
          <a:xfrm>
            <a:off x="1415937" y="4623858"/>
            <a:ext cx="1661160" cy="0"/>
          </a:xfrm>
          <a:prstGeom prst="line">
            <a:avLst/>
          </a:prstGeom>
          <a:ln>
            <a:solidFill>
              <a:srgbClr val="FF0000"/>
            </a:solidFill>
            <a:prstDash val="lg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DA67232E-6A09-05A7-D6DE-CCC82970C1C7}"/>
              </a:ext>
            </a:extLst>
          </p:cNvPr>
          <p:cNvSpPr/>
          <p:nvPr/>
        </p:nvSpPr>
        <p:spPr>
          <a:xfrm>
            <a:off x="6839707" y="406703"/>
            <a:ext cx="3235624" cy="4593687"/>
          </a:xfrm>
          <a:custGeom>
            <a:avLst/>
            <a:gdLst>
              <a:gd name="connsiteX0" fmla="*/ 0 w 1844040"/>
              <a:gd name="connsiteY0" fmla="*/ 784860 h 1234440"/>
              <a:gd name="connsiteX1" fmla="*/ 0 w 1844040"/>
              <a:gd name="connsiteY1" fmla="*/ 1234440 h 1234440"/>
              <a:gd name="connsiteX2" fmla="*/ 1844040 w 1844040"/>
              <a:gd name="connsiteY2" fmla="*/ 1234440 h 1234440"/>
              <a:gd name="connsiteX3" fmla="*/ 1844040 w 1844040"/>
              <a:gd name="connsiteY3" fmla="*/ 0 h 1234440"/>
              <a:gd name="connsiteX4" fmla="*/ 22860 w 1844040"/>
              <a:gd name="connsiteY4" fmla="*/ 7620 h 1234440"/>
              <a:gd name="connsiteX5" fmla="*/ 22860 w 1844040"/>
              <a:gd name="connsiteY5" fmla="*/ 579120 h 1234440"/>
              <a:gd name="connsiteX0" fmla="*/ 15240 w 1859280"/>
              <a:gd name="connsiteY0" fmla="*/ 784860 h 1234440"/>
              <a:gd name="connsiteX1" fmla="*/ 15240 w 1859280"/>
              <a:gd name="connsiteY1" fmla="*/ 1234440 h 1234440"/>
              <a:gd name="connsiteX2" fmla="*/ 1859280 w 1859280"/>
              <a:gd name="connsiteY2" fmla="*/ 1234440 h 1234440"/>
              <a:gd name="connsiteX3" fmla="*/ 1859280 w 1859280"/>
              <a:gd name="connsiteY3" fmla="*/ 0 h 1234440"/>
              <a:gd name="connsiteX4" fmla="*/ 38100 w 1859280"/>
              <a:gd name="connsiteY4" fmla="*/ 7620 h 1234440"/>
              <a:gd name="connsiteX5" fmla="*/ 0 w 1859280"/>
              <a:gd name="connsiteY5" fmla="*/ 640080 h 1234440"/>
              <a:gd name="connsiteX0" fmla="*/ 15240 w 1859280"/>
              <a:gd name="connsiteY0" fmla="*/ 784860 h 1234440"/>
              <a:gd name="connsiteX1" fmla="*/ 15240 w 1859280"/>
              <a:gd name="connsiteY1" fmla="*/ 1234440 h 1234440"/>
              <a:gd name="connsiteX2" fmla="*/ 1859280 w 1859280"/>
              <a:gd name="connsiteY2" fmla="*/ 1234440 h 1234440"/>
              <a:gd name="connsiteX3" fmla="*/ 1859280 w 1859280"/>
              <a:gd name="connsiteY3" fmla="*/ 0 h 1234440"/>
              <a:gd name="connsiteX4" fmla="*/ 7620 w 1859280"/>
              <a:gd name="connsiteY4" fmla="*/ 53340 h 1234440"/>
              <a:gd name="connsiteX5" fmla="*/ 0 w 1859280"/>
              <a:gd name="connsiteY5" fmla="*/ 640080 h 1234440"/>
              <a:gd name="connsiteX0" fmla="*/ 15240 w 1859280"/>
              <a:gd name="connsiteY0" fmla="*/ 731520 h 1181100"/>
              <a:gd name="connsiteX1" fmla="*/ 15240 w 1859280"/>
              <a:gd name="connsiteY1" fmla="*/ 1181100 h 1181100"/>
              <a:gd name="connsiteX2" fmla="*/ 1859280 w 1859280"/>
              <a:gd name="connsiteY2" fmla="*/ 1181100 h 1181100"/>
              <a:gd name="connsiteX3" fmla="*/ 1859280 w 1859280"/>
              <a:gd name="connsiteY3" fmla="*/ 0 h 1181100"/>
              <a:gd name="connsiteX4" fmla="*/ 7620 w 1859280"/>
              <a:gd name="connsiteY4" fmla="*/ 0 h 1181100"/>
              <a:gd name="connsiteX5" fmla="*/ 0 w 1859280"/>
              <a:gd name="connsiteY5" fmla="*/ 586740 h 1181100"/>
              <a:gd name="connsiteX0" fmla="*/ 15240 w 1859280"/>
              <a:gd name="connsiteY0" fmla="*/ 731520 h 1181100"/>
              <a:gd name="connsiteX1" fmla="*/ 15240 w 1859280"/>
              <a:gd name="connsiteY1" fmla="*/ 1181100 h 1181100"/>
              <a:gd name="connsiteX2" fmla="*/ 1859280 w 1859280"/>
              <a:gd name="connsiteY2" fmla="*/ 1181100 h 1181100"/>
              <a:gd name="connsiteX3" fmla="*/ 1851660 w 1859280"/>
              <a:gd name="connsiteY3" fmla="*/ 30480 h 1181100"/>
              <a:gd name="connsiteX4" fmla="*/ 7620 w 1859280"/>
              <a:gd name="connsiteY4" fmla="*/ 0 h 1181100"/>
              <a:gd name="connsiteX5" fmla="*/ 0 w 1859280"/>
              <a:gd name="connsiteY5" fmla="*/ 586740 h 1181100"/>
              <a:gd name="connsiteX0" fmla="*/ 15240 w 1859280"/>
              <a:gd name="connsiteY0" fmla="*/ 701040 h 1150620"/>
              <a:gd name="connsiteX1" fmla="*/ 15240 w 1859280"/>
              <a:gd name="connsiteY1" fmla="*/ 1150620 h 1150620"/>
              <a:gd name="connsiteX2" fmla="*/ 1859280 w 1859280"/>
              <a:gd name="connsiteY2" fmla="*/ 1150620 h 1150620"/>
              <a:gd name="connsiteX3" fmla="*/ 1851660 w 1859280"/>
              <a:gd name="connsiteY3" fmla="*/ 0 h 1150620"/>
              <a:gd name="connsiteX4" fmla="*/ 15240 w 1859280"/>
              <a:gd name="connsiteY4" fmla="*/ 15240 h 1150620"/>
              <a:gd name="connsiteX5" fmla="*/ 0 w 1859280"/>
              <a:gd name="connsiteY5" fmla="*/ 556260 h 1150620"/>
              <a:gd name="connsiteX0" fmla="*/ 15240 w 1874520"/>
              <a:gd name="connsiteY0" fmla="*/ 685800 h 1135380"/>
              <a:gd name="connsiteX1" fmla="*/ 15240 w 1874520"/>
              <a:gd name="connsiteY1" fmla="*/ 1135380 h 1135380"/>
              <a:gd name="connsiteX2" fmla="*/ 1859280 w 1874520"/>
              <a:gd name="connsiteY2" fmla="*/ 1135380 h 1135380"/>
              <a:gd name="connsiteX3" fmla="*/ 1874520 w 1874520"/>
              <a:gd name="connsiteY3" fmla="*/ 22860 h 1135380"/>
              <a:gd name="connsiteX4" fmla="*/ 15240 w 1874520"/>
              <a:gd name="connsiteY4" fmla="*/ 0 h 1135380"/>
              <a:gd name="connsiteX5" fmla="*/ 0 w 1874520"/>
              <a:gd name="connsiteY5" fmla="*/ 541020 h 1135380"/>
              <a:gd name="connsiteX0" fmla="*/ 15240 w 1874520"/>
              <a:gd name="connsiteY0" fmla="*/ 662940 h 1112520"/>
              <a:gd name="connsiteX1" fmla="*/ 15240 w 1874520"/>
              <a:gd name="connsiteY1" fmla="*/ 1112520 h 1112520"/>
              <a:gd name="connsiteX2" fmla="*/ 1859280 w 1874520"/>
              <a:gd name="connsiteY2" fmla="*/ 1112520 h 1112520"/>
              <a:gd name="connsiteX3" fmla="*/ 1874520 w 1874520"/>
              <a:gd name="connsiteY3" fmla="*/ 0 h 1112520"/>
              <a:gd name="connsiteX4" fmla="*/ 15240 w 1874520"/>
              <a:gd name="connsiteY4" fmla="*/ 22860 h 1112520"/>
              <a:gd name="connsiteX5" fmla="*/ 0 w 1874520"/>
              <a:gd name="connsiteY5" fmla="*/ 518160 h 1112520"/>
              <a:gd name="connsiteX0" fmla="*/ 15240 w 1874520"/>
              <a:gd name="connsiteY0" fmla="*/ 662940 h 1112520"/>
              <a:gd name="connsiteX1" fmla="*/ 15240 w 1874520"/>
              <a:gd name="connsiteY1" fmla="*/ 1112520 h 1112520"/>
              <a:gd name="connsiteX2" fmla="*/ 1859280 w 1874520"/>
              <a:gd name="connsiteY2" fmla="*/ 1112520 h 1112520"/>
              <a:gd name="connsiteX3" fmla="*/ 1874520 w 1874520"/>
              <a:gd name="connsiteY3" fmla="*/ 0 h 1112520"/>
              <a:gd name="connsiteX4" fmla="*/ 7620 w 1874520"/>
              <a:gd name="connsiteY4" fmla="*/ 0 h 1112520"/>
              <a:gd name="connsiteX5" fmla="*/ 0 w 1874520"/>
              <a:gd name="connsiteY5" fmla="*/ 518160 h 1112520"/>
              <a:gd name="connsiteX0" fmla="*/ 8618 w 1867898"/>
              <a:gd name="connsiteY0" fmla="*/ 662940 h 1112520"/>
              <a:gd name="connsiteX1" fmla="*/ 8618 w 1867898"/>
              <a:gd name="connsiteY1" fmla="*/ 1112520 h 1112520"/>
              <a:gd name="connsiteX2" fmla="*/ 1852658 w 1867898"/>
              <a:gd name="connsiteY2" fmla="*/ 1112520 h 1112520"/>
              <a:gd name="connsiteX3" fmla="*/ 1867898 w 1867898"/>
              <a:gd name="connsiteY3" fmla="*/ 0 h 1112520"/>
              <a:gd name="connsiteX4" fmla="*/ 998 w 1867898"/>
              <a:gd name="connsiteY4" fmla="*/ 0 h 1112520"/>
              <a:gd name="connsiteX5" fmla="*/ 0 w 1867898"/>
              <a:gd name="connsiteY5" fmla="*/ 413886 h 1112520"/>
              <a:gd name="connsiteX0" fmla="*/ 8618 w 1867898"/>
              <a:gd name="connsiteY0" fmla="*/ 610803 h 1112520"/>
              <a:gd name="connsiteX1" fmla="*/ 8618 w 1867898"/>
              <a:gd name="connsiteY1" fmla="*/ 1112520 h 1112520"/>
              <a:gd name="connsiteX2" fmla="*/ 1852658 w 1867898"/>
              <a:gd name="connsiteY2" fmla="*/ 1112520 h 1112520"/>
              <a:gd name="connsiteX3" fmla="*/ 1867898 w 1867898"/>
              <a:gd name="connsiteY3" fmla="*/ 0 h 1112520"/>
              <a:gd name="connsiteX4" fmla="*/ 998 w 1867898"/>
              <a:gd name="connsiteY4" fmla="*/ 0 h 1112520"/>
              <a:gd name="connsiteX5" fmla="*/ 0 w 1867898"/>
              <a:gd name="connsiteY5" fmla="*/ 413886 h 1112520"/>
              <a:gd name="connsiteX0" fmla="*/ 8618 w 1867898"/>
              <a:gd name="connsiteY0" fmla="*/ 737803 h 1112520"/>
              <a:gd name="connsiteX1" fmla="*/ 8618 w 1867898"/>
              <a:gd name="connsiteY1" fmla="*/ 1112520 h 1112520"/>
              <a:gd name="connsiteX2" fmla="*/ 1852658 w 1867898"/>
              <a:gd name="connsiteY2" fmla="*/ 1112520 h 1112520"/>
              <a:gd name="connsiteX3" fmla="*/ 1867898 w 1867898"/>
              <a:gd name="connsiteY3" fmla="*/ 0 h 1112520"/>
              <a:gd name="connsiteX4" fmla="*/ 998 w 1867898"/>
              <a:gd name="connsiteY4" fmla="*/ 0 h 1112520"/>
              <a:gd name="connsiteX5" fmla="*/ 0 w 1867898"/>
              <a:gd name="connsiteY5" fmla="*/ 413886 h 1112520"/>
              <a:gd name="connsiteX0" fmla="*/ 7620 w 1866900"/>
              <a:gd name="connsiteY0" fmla="*/ 737803 h 1112520"/>
              <a:gd name="connsiteX1" fmla="*/ 7620 w 1866900"/>
              <a:gd name="connsiteY1" fmla="*/ 1112520 h 1112520"/>
              <a:gd name="connsiteX2" fmla="*/ 1851660 w 1866900"/>
              <a:gd name="connsiteY2" fmla="*/ 1112520 h 1112520"/>
              <a:gd name="connsiteX3" fmla="*/ 1866900 w 1866900"/>
              <a:gd name="connsiteY3" fmla="*/ 0 h 1112520"/>
              <a:gd name="connsiteX4" fmla="*/ 0 w 1866900"/>
              <a:gd name="connsiteY4" fmla="*/ 0 h 1112520"/>
              <a:gd name="connsiteX0" fmla="*/ 7620 w 1866900"/>
              <a:gd name="connsiteY0" fmla="*/ 1112520 h 1112520"/>
              <a:gd name="connsiteX1" fmla="*/ 1851660 w 1866900"/>
              <a:gd name="connsiteY1" fmla="*/ 1112520 h 1112520"/>
              <a:gd name="connsiteX2" fmla="*/ 1866900 w 1866900"/>
              <a:gd name="connsiteY2" fmla="*/ 0 h 1112520"/>
              <a:gd name="connsiteX3" fmla="*/ 0 w 1866900"/>
              <a:gd name="connsiteY3" fmla="*/ 0 h 1112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66900" h="1112520">
                <a:moveTo>
                  <a:pt x="7620" y="1112520"/>
                </a:moveTo>
                <a:lnTo>
                  <a:pt x="1851660" y="1112520"/>
                </a:lnTo>
                <a:lnTo>
                  <a:pt x="1866900" y="0"/>
                </a:lnTo>
                <a:lnTo>
                  <a:pt x="0" y="0"/>
                </a:ln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5687309-FB49-37BA-728A-F9FA7973E9B0}"/>
              </a:ext>
            </a:extLst>
          </p:cNvPr>
          <p:cNvSpPr/>
          <p:nvPr/>
        </p:nvSpPr>
        <p:spPr>
          <a:xfrm>
            <a:off x="10004962" y="2518324"/>
            <a:ext cx="106339" cy="33526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D878C41-217A-25D0-3D02-9FAA3416CB28}"/>
              </a:ext>
            </a:extLst>
          </p:cNvPr>
          <p:cNvSpPr txBox="1"/>
          <p:nvPr/>
        </p:nvSpPr>
        <p:spPr>
          <a:xfrm>
            <a:off x="9269936" y="2573180"/>
            <a:ext cx="6896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dirty="0"/>
              <a:t>MgB2/MgB2 </a:t>
            </a:r>
          </a:p>
          <a:p>
            <a:pPr algn="ctr"/>
            <a:r>
              <a:rPr lang="en-US" sz="600" dirty="0"/>
              <a:t>Splice inter coil</a:t>
            </a:r>
            <a:endParaRPr lang="en-GB" sz="600" dirty="0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06FD3E46-EDDE-9BFC-AE09-E9F9338C9EBE}"/>
              </a:ext>
            </a:extLst>
          </p:cNvPr>
          <p:cNvSpPr/>
          <p:nvPr/>
        </p:nvSpPr>
        <p:spPr>
          <a:xfrm>
            <a:off x="1496495" y="-198833"/>
            <a:ext cx="9110533" cy="5795191"/>
          </a:xfrm>
          <a:custGeom>
            <a:avLst/>
            <a:gdLst>
              <a:gd name="connsiteX0" fmla="*/ 388620 w 3665220"/>
              <a:gd name="connsiteY0" fmla="*/ 1082040 h 3550920"/>
              <a:gd name="connsiteX1" fmla="*/ 388620 w 3665220"/>
              <a:gd name="connsiteY1" fmla="*/ 3543300 h 3550920"/>
              <a:gd name="connsiteX2" fmla="*/ 3665220 w 3665220"/>
              <a:gd name="connsiteY2" fmla="*/ 3550920 h 3550920"/>
              <a:gd name="connsiteX3" fmla="*/ 3657600 w 3665220"/>
              <a:gd name="connsiteY3" fmla="*/ 1485900 h 3550920"/>
              <a:gd name="connsiteX4" fmla="*/ 632460 w 3665220"/>
              <a:gd name="connsiteY4" fmla="*/ 1501140 h 3550920"/>
              <a:gd name="connsiteX5" fmla="*/ 624840 w 3665220"/>
              <a:gd name="connsiteY5" fmla="*/ 0 h 3550920"/>
              <a:gd name="connsiteX6" fmla="*/ 0 w 3665220"/>
              <a:gd name="connsiteY6" fmla="*/ 7620 h 3550920"/>
              <a:gd name="connsiteX0" fmla="*/ 68580 w 3665220"/>
              <a:gd name="connsiteY0" fmla="*/ 1066800 h 3550920"/>
              <a:gd name="connsiteX1" fmla="*/ 388620 w 3665220"/>
              <a:gd name="connsiteY1" fmla="*/ 3543300 h 3550920"/>
              <a:gd name="connsiteX2" fmla="*/ 3665220 w 3665220"/>
              <a:gd name="connsiteY2" fmla="*/ 3550920 h 3550920"/>
              <a:gd name="connsiteX3" fmla="*/ 3657600 w 3665220"/>
              <a:gd name="connsiteY3" fmla="*/ 1485900 h 3550920"/>
              <a:gd name="connsiteX4" fmla="*/ 632460 w 3665220"/>
              <a:gd name="connsiteY4" fmla="*/ 1501140 h 3550920"/>
              <a:gd name="connsiteX5" fmla="*/ 624840 w 3665220"/>
              <a:gd name="connsiteY5" fmla="*/ 0 h 3550920"/>
              <a:gd name="connsiteX6" fmla="*/ 0 w 3665220"/>
              <a:gd name="connsiteY6" fmla="*/ 7620 h 3550920"/>
              <a:gd name="connsiteX0" fmla="*/ 68580 w 3665220"/>
              <a:gd name="connsiteY0" fmla="*/ 1066800 h 3550920"/>
              <a:gd name="connsiteX1" fmla="*/ 381000 w 3665220"/>
              <a:gd name="connsiteY1" fmla="*/ 1143000 h 3550920"/>
              <a:gd name="connsiteX2" fmla="*/ 388620 w 3665220"/>
              <a:gd name="connsiteY2" fmla="*/ 3543300 h 3550920"/>
              <a:gd name="connsiteX3" fmla="*/ 3665220 w 3665220"/>
              <a:gd name="connsiteY3" fmla="*/ 3550920 h 3550920"/>
              <a:gd name="connsiteX4" fmla="*/ 3657600 w 3665220"/>
              <a:gd name="connsiteY4" fmla="*/ 1485900 h 3550920"/>
              <a:gd name="connsiteX5" fmla="*/ 632460 w 3665220"/>
              <a:gd name="connsiteY5" fmla="*/ 1501140 h 3550920"/>
              <a:gd name="connsiteX6" fmla="*/ 624840 w 3665220"/>
              <a:gd name="connsiteY6" fmla="*/ 0 h 3550920"/>
              <a:gd name="connsiteX7" fmla="*/ 0 w 3665220"/>
              <a:gd name="connsiteY7" fmla="*/ 7620 h 3550920"/>
              <a:gd name="connsiteX0" fmla="*/ 68580 w 3665220"/>
              <a:gd name="connsiteY0" fmla="*/ 1066800 h 3550920"/>
              <a:gd name="connsiteX1" fmla="*/ 381000 w 3665220"/>
              <a:gd name="connsiteY1" fmla="*/ 1143000 h 3550920"/>
              <a:gd name="connsiteX2" fmla="*/ 388620 w 3665220"/>
              <a:gd name="connsiteY2" fmla="*/ 3543300 h 3550920"/>
              <a:gd name="connsiteX3" fmla="*/ 3665220 w 3665220"/>
              <a:gd name="connsiteY3" fmla="*/ 3550920 h 3550920"/>
              <a:gd name="connsiteX4" fmla="*/ 3657600 w 3665220"/>
              <a:gd name="connsiteY4" fmla="*/ 1485900 h 3550920"/>
              <a:gd name="connsiteX5" fmla="*/ 632460 w 3665220"/>
              <a:gd name="connsiteY5" fmla="*/ 1501140 h 3550920"/>
              <a:gd name="connsiteX6" fmla="*/ 624840 w 3665220"/>
              <a:gd name="connsiteY6" fmla="*/ 0 h 3550920"/>
              <a:gd name="connsiteX7" fmla="*/ 0 w 3665220"/>
              <a:gd name="connsiteY7" fmla="*/ 7620 h 3550920"/>
              <a:gd name="connsiteX0" fmla="*/ 0 w 3665220"/>
              <a:gd name="connsiteY0" fmla="*/ 1104900 h 3550920"/>
              <a:gd name="connsiteX1" fmla="*/ 381000 w 3665220"/>
              <a:gd name="connsiteY1" fmla="*/ 1143000 h 3550920"/>
              <a:gd name="connsiteX2" fmla="*/ 388620 w 3665220"/>
              <a:gd name="connsiteY2" fmla="*/ 3543300 h 3550920"/>
              <a:gd name="connsiteX3" fmla="*/ 3665220 w 3665220"/>
              <a:gd name="connsiteY3" fmla="*/ 3550920 h 3550920"/>
              <a:gd name="connsiteX4" fmla="*/ 3657600 w 3665220"/>
              <a:gd name="connsiteY4" fmla="*/ 1485900 h 3550920"/>
              <a:gd name="connsiteX5" fmla="*/ 632460 w 3665220"/>
              <a:gd name="connsiteY5" fmla="*/ 1501140 h 3550920"/>
              <a:gd name="connsiteX6" fmla="*/ 624840 w 3665220"/>
              <a:gd name="connsiteY6" fmla="*/ 0 h 3550920"/>
              <a:gd name="connsiteX7" fmla="*/ 0 w 3665220"/>
              <a:gd name="connsiteY7" fmla="*/ 7620 h 3550920"/>
              <a:gd name="connsiteX0" fmla="*/ 0 w 3665220"/>
              <a:gd name="connsiteY0" fmla="*/ 1104900 h 3550920"/>
              <a:gd name="connsiteX1" fmla="*/ 381000 w 3665220"/>
              <a:gd name="connsiteY1" fmla="*/ 1143000 h 3550920"/>
              <a:gd name="connsiteX2" fmla="*/ 388620 w 3665220"/>
              <a:gd name="connsiteY2" fmla="*/ 3543300 h 3550920"/>
              <a:gd name="connsiteX3" fmla="*/ 3665220 w 3665220"/>
              <a:gd name="connsiteY3" fmla="*/ 3550920 h 3550920"/>
              <a:gd name="connsiteX4" fmla="*/ 3657600 w 3665220"/>
              <a:gd name="connsiteY4" fmla="*/ 1485900 h 3550920"/>
              <a:gd name="connsiteX5" fmla="*/ 632460 w 3665220"/>
              <a:gd name="connsiteY5" fmla="*/ 1501140 h 3550920"/>
              <a:gd name="connsiteX6" fmla="*/ 624840 w 3665220"/>
              <a:gd name="connsiteY6" fmla="*/ 0 h 3550920"/>
              <a:gd name="connsiteX7" fmla="*/ 0 w 3665220"/>
              <a:gd name="connsiteY7" fmla="*/ 7620 h 3550920"/>
              <a:gd name="connsiteX0" fmla="*/ 30480 w 3665220"/>
              <a:gd name="connsiteY0" fmla="*/ 1143000 h 3550920"/>
              <a:gd name="connsiteX1" fmla="*/ 381000 w 3665220"/>
              <a:gd name="connsiteY1" fmla="*/ 1143000 h 3550920"/>
              <a:gd name="connsiteX2" fmla="*/ 388620 w 3665220"/>
              <a:gd name="connsiteY2" fmla="*/ 3543300 h 3550920"/>
              <a:gd name="connsiteX3" fmla="*/ 3665220 w 3665220"/>
              <a:gd name="connsiteY3" fmla="*/ 3550920 h 3550920"/>
              <a:gd name="connsiteX4" fmla="*/ 3657600 w 3665220"/>
              <a:gd name="connsiteY4" fmla="*/ 1485900 h 3550920"/>
              <a:gd name="connsiteX5" fmla="*/ 632460 w 3665220"/>
              <a:gd name="connsiteY5" fmla="*/ 1501140 h 3550920"/>
              <a:gd name="connsiteX6" fmla="*/ 624840 w 3665220"/>
              <a:gd name="connsiteY6" fmla="*/ 0 h 3550920"/>
              <a:gd name="connsiteX7" fmla="*/ 0 w 3665220"/>
              <a:gd name="connsiteY7" fmla="*/ 7620 h 3550920"/>
              <a:gd name="connsiteX0" fmla="*/ 0 w 4434840"/>
              <a:gd name="connsiteY0" fmla="*/ 1143000 h 3550920"/>
              <a:gd name="connsiteX1" fmla="*/ 1150620 w 4434840"/>
              <a:gd name="connsiteY1" fmla="*/ 1143000 h 3550920"/>
              <a:gd name="connsiteX2" fmla="*/ 1158240 w 4434840"/>
              <a:gd name="connsiteY2" fmla="*/ 3543300 h 3550920"/>
              <a:gd name="connsiteX3" fmla="*/ 4434840 w 4434840"/>
              <a:gd name="connsiteY3" fmla="*/ 3550920 h 3550920"/>
              <a:gd name="connsiteX4" fmla="*/ 4427220 w 4434840"/>
              <a:gd name="connsiteY4" fmla="*/ 1485900 h 3550920"/>
              <a:gd name="connsiteX5" fmla="*/ 1402080 w 4434840"/>
              <a:gd name="connsiteY5" fmla="*/ 1501140 h 3550920"/>
              <a:gd name="connsiteX6" fmla="*/ 1394460 w 4434840"/>
              <a:gd name="connsiteY6" fmla="*/ 0 h 3550920"/>
              <a:gd name="connsiteX7" fmla="*/ 769620 w 4434840"/>
              <a:gd name="connsiteY7" fmla="*/ 7620 h 3550920"/>
              <a:gd name="connsiteX0" fmla="*/ 0 w 4434840"/>
              <a:gd name="connsiteY0" fmla="*/ 1165860 h 3550920"/>
              <a:gd name="connsiteX1" fmla="*/ 1150620 w 4434840"/>
              <a:gd name="connsiteY1" fmla="*/ 1143000 h 3550920"/>
              <a:gd name="connsiteX2" fmla="*/ 1158240 w 4434840"/>
              <a:gd name="connsiteY2" fmla="*/ 3543300 h 3550920"/>
              <a:gd name="connsiteX3" fmla="*/ 4434840 w 4434840"/>
              <a:gd name="connsiteY3" fmla="*/ 3550920 h 3550920"/>
              <a:gd name="connsiteX4" fmla="*/ 4427220 w 4434840"/>
              <a:gd name="connsiteY4" fmla="*/ 1485900 h 3550920"/>
              <a:gd name="connsiteX5" fmla="*/ 1402080 w 4434840"/>
              <a:gd name="connsiteY5" fmla="*/ 1501140 h 3550920"/>
              <a:gd name="connsiteX6" fmla="*/ 1394460 w 4434840"/>
              <a:gd name="connsiteY6" fmla="*/ 0 h 3550920"/>
              <a:gd name="connsiteX7" fmla="*/ 769620 w 4434840"/>
              <a:gd name="connsiteY7" fmla="*/ 7620 h 3550920"/>
              <a:gd name="connsiteX0" fmla="*/ 0 w 4427220"/>
              <a:gd name="connsiteY0" fmla="*/ 1143000 h 3550920"/>
              <a:gd name="connsiteX1" fmla="*/ 1143000 w 4427220"/>
              <a:gd name="connsiteY1" fmla="*/ 1143000 h 3550920"/>
              <a:gd name="connsiteX2" fmla="*/ 1150620 w 4427220"/>
              <a:gd name="connsiteY2" fmla="*/ 3543300 h 3550920"/>
              <a:gd name="connsiteX3" fmla="*/ 4427220 w 4427220"/>
              <a:gd name="connsiteY3" fmla="*/ 3550920 h 3550920"/>
              <a:gd name="connsiteX4" fmla="*/ 4419600 w 4427220"/>
              <a:gd name="connsiteY4" fmla="*/ 1485900 h 3550920"/>
              <a:gd name="connsiteX5" fmla="*/ 1394460 w 4427220"/>
              <a:gd name="connsiteY5" fmla="*/ 1501140 h 3550920"/>
              <a:gd name="connsiteX6" fmla="*/ 1386840 w 4427220"/>
              <a:gd name="connsiteY6" fmla="*/ 0 h 3550920"/>
              <a:gd name="connsiteX7" fmla="*/ 762000 w 4427220"/>
              <a:gd name="connsiteY7" fmla="*/ 7620 h 3550920"/>
              <a:gd name="connsiteX0" fmla="*/ 0 w 4427220"/>
              <a:gd name="connsiteY0" fmla="*/ 1165860 h 3550920"/>
              <a:gd name="connsiteX1" fmla="*/ 1143000 w 4427220"/>
              <a:gd name="connsiteY1" fmla="*/ 1143000 h 3550920"/>
              <a:gd name="connsiteX2" fmla="*/ 1150620 w 4427220"/>
              <a:gd name="connsiteY2" fmla="*/ 3543300 h 3550920"/>
              <a:gd name="connsiteX3" fmla="*/ 4427220 w 4427220"/>
              <a:gd name="connsiteY3" fmla="*/ 3550920 h 3550920"/>
              <a:gd name="connsiteX4" fmla="*/ 4419600 w 4427220"/>
              <a:gd name="connsiteY4" fmla="*/ 1485900 h 3550920"/>
              <a:gd name="connsiteX5" fmla="*/ 1394460 w 4427220"/>
              <a:gd name="connsiteY5" fmla="*/ 1501140 h 3550920"/>
              <a:gd name="connsiteX6" fmla="*/ 1386840 w 4427220"/>
              <a:gd name="connsiteY6" fmla="*/ 0 h 3550920"/>
              <a:gd name="connsiteX7" fmla="*/ 762000 w 4427220"/>
              <a:gd name="connsiteY7" fmla="*/ 7620 h 3550920"/>
              <a:gd name="connsiteX0" fmla="*/ 0 w 4457700"/>
              <a:gd name="connsiteY0" fmla="*/ 1158240 h 3550920"/>
              <a:gd name="connsiteX1" fmla="*/ 1173480 w 4457700"/>
              <a:gd name="connsiteY1" fmla="*/ 1143000 h 3550920"/>
              <a:gd name="connsiteX2" fmla="*/ 1181100 w 4457700"/>
              <a:gd name="connsiteY2" fmla="*/ 3543300 h 3550920"/>
              <a:gd name="connsiteX3" fmla="*/ 4457700 w 4457700"/>
              <a:gd name="connsiteY3" fmla="*/ 3550920 h 3550920"/>
              <a:gd name="connsiteX4" fmla="*/ 4450080 w 4457700"/>
              <a:gd name="connsiteY4" fmla="*/ 1485900 h 3550920"/>
              <a:gd name="connsiteX5" fmla="*/ 1424940 w 4457700"/>
              <a:gd name="connsiteY5" fmla="*/ 1501140 h 3550920"/>
              <a:gd name="connsiteX6" fmla="*/ 1417320 w 4457700"/>
              <a:gd name="connsiteY6" fmla="*/ 0 h 3550920"/>
              <a:gd name="connsiteX7" fmla="*/ 792480 w 4457700"/>
              <a:gd name="connsiteY7" fmla="*/ 7620 h 3550920"/>
              <a:gd name="connsiteX0" fmla="*/ 0 w 4457700"/>
              <a:gd name="connsiteY0" fmla="*/ 1158240 h 3550920"/>
              <a:gd name="connsiteX1" fmla="*/ 1173480 w 4457700"/>
              <a:gd name="connsiteY1" fmla="*/ 1752600 h 3550920"/>
              <a:gd name="connsiteX2" fmla="*/ 1181100 w 4457700"/>
              <a:gd name="connsiteY2" fmla="*/ 3543300 h 3550920"/>
              <a:gd name="connsiteX3" fmla="*/ 4457700 w 4457700"/>
              <a:gd name="connsiteY3" fmla="*/ 3550920 h 3550920"/>
              <a:gd name="connsiteX4" fmla="*/ 4450080 w 4457700"/>
              <a:gd name="connsiteY4" fmla="*/ 1485900 h 3550920"/>
              <a:gd name="connsiteX5" fmla="*/ 1424940 w 4457700"/>
              <a:gd name="connsiteY5" fmla="*/ 1501140 h 3550920"/>
              <a:gd name="connsiteX6" fmla="*/ 1417320 w 4457700"/>
              <a:gd name="connsiteY6" fmla="*/ 0 h 3550920"/>
              <a:gd name="connsiteX7" fmla="*/ 792480 w 4457700"/>
              <a:gd name="connsiteY7" fmla="*/ 7620 h 3550920"/>
              <a:gd name="connsiteX0" fmla="*/ 0 w 4366260"/>
              <a:gd name="connsiteY0" fmla="*/ 1752600 h 3550920"/>
              <a:gd name="connsiteX1" fmla="*/ 1082040 w 4366260"/>
              <a:gd name="connsiteY1" fmla="*/ 1752600 h 3550920"/>
              <a:gd name="connsiteX2" fmla="*/ 1089660 w 4366260"/>
              <a:gd name="connsiteY2" fmla="*/ 3543300 h 3550920"/>
              <a:gd name="connsiteX3" fmla="*/ 4366260 w 4366260"/>
              <a:gd name="connsiteY3" fmla="*/ 3550920 h 3550920"/>
              <a:gd name="connsiteX4" fmla="*/ 4358640 w 4366260"/>
              <a:gd name="connsiteY4" fmla="*/ 1485900 h 3550920"/>
              <a:gd name="connsiteX5" fmla="*/ 1333500 w 4366260"/>
              <a:gd name="connsiteY5" fmla="*/ 1501140 h 3550920"/>
              <a:gd name="connsiteX6" fmla="*/ 1325880 w 4366260"/>
              <a:gd name="connsiteY6" fmla="*/ 0 h 3550920"/>
              <a:gd name="connsiteX7" fmla="*/ 701040 w 4366260"/>
              <a:gd name="connsiteY7" fmla="*/ 7620 h 3550920"/>
              <a:gd name="connsiteX0" fmla="*/ 0 w 4335780"/>
              <a:gd name="connsiteY0" fmla="*/ 1661160 h 3550920"/>
              <a:gd name="connsiteX1" fmla="*/ 1051560 w 4335780"/>
              <a:gd name="connsiteY1" fmla="*/ 1752600 h 3550920"/>
              <a:gd name="connsiteX2" fmla="*/ 1059180 w 4335780"/>
              <a:gd name="connsiteY2" fmla="*/ 3543300 h 3550920"/>
              <a:gd name="connsiteX3" fmla="*/ 4335780 w 4335780"/>
              <a:gd name="connsiteY3" fmla="*/ 3550920 h 3550920"/>
              <a:gd name="connsiteX4" fmla="*/ 4328160 w 4335780"/>
              <a:gd name="connsiteY4" fmla="*/ 1485900 h 3550920"/>
              <a:gd name="connsiteX5" fmla="*/ 1303020 w 4335780"/>
              <a:gd name="connsiteY5" fmla="*/ 1501140 h 3550920"/>
              <a:gd name="connsiteX6" fmla="*/ 1295400 w 4335780"/>
              <a:gd name="connsiteY6" fmla="*/ 0 h 3550920"/>
              <a:gd name="connsiteX7" fmla="*/ 670560 w 4335780"/>
              <a:gd name="connsiteY7" fmla="*/ 7620 h 3550920"/>
              <a:gd name="connsiteX0" fmla="*/ 0 w 4328160"/>
              <a:gd name="connsiteY0" fmla="*/ 1661160 h 3550920"/>
              <a:gd name="connsiteX1" fmla="*/ 1043940 w 4328160"/>
              <a:gd name="connsiteY1" fmla="*/ 1752600 h 3550920"/>
              <a:gd name="connsiteX2" fmla="*/ 1051560 w 4328160"/>
              <a:gd name="connsiteY2" fmla="*/ 3543300 h 3550920"/>
              <a:gd name="connsiteX3" fmla="*/ 4328160 w 4328160"/>
              <a:gd name="connsiteY3" fmla="*/ 3550920 h 3550920"/>
              <a:gd name="connsiteX4" fmla="*/ 4320540 w 4328160"/>
              <a:gd name="connsiteY4" fmla="*/ 1485900 h 3550920"/>
              <a:gd name="connsiteX5" fmla="*/ 1295400 w 4328160"/>
              <a:gd name="connsiteY5" fmla="*/ 1501140 h 3550920"/>
              <a:gd name="connsiteX6" fmla="*/ 1287780 w 4328160"/>
              <a:gd name="connsiteY6" fmla="*/ 0 h 3550920"/>
              <a:gd name="connsiteX7" fmla="*/ 662940 w 4328160"/>
              <a:gd name="connsiteY7" fmla="*/ 7620 h 3550920"/>
              <a:gd name="connsiteX0" fmla="*/ 0 w 4328160"/>
              <a:gd name="connsiteY0" fmla="*/ 1661160 h 3550920"/>
              <a:gd name="connsiteX1" fmla="*/ 1051560 w 4328160"/>
              <a:gd name="connsiteY1" fmla="*/ 1661160 h 3550920"/>
              <a:gd name="connsiteX2" fmla="*/ 1051560 w 4328160"/>
              <a:gd name="connsiteY2" fmla="*/ 3543300 h 3550920"/>
              <a:gd name="connsiteX3" fmla="*/ 4328160 w 4328160"/>
              <a:gd name="connsiteY3" fmla="*/ 3550920 h 3550920"/>
              <a:gd name="connsiteX4" fmla="*/ 4320540 w 4328160"/>
              <a:gd name="connsiteY4" fmla="*/ 1485900 h 3550920"/>
              <a:gd name="connsiteX5" fmla="*/ 1295400 w 4328160"/>
              <a:gd name="connsiteY5" fmla="*/ 1501140 h 3550920"/>
              <a:gd name="connsiteX6" fmla="*/ 1287780 w 4328160"/>
              <a:gd name="connsiteY6" fmla="*/ 0 h 3550920"/>
              <a:gd name="connsiteX7" fmla="*/ 662940 w 4328160"/>
              <a:gd name="connsiteY7" fmla="*/ 7620 h 3550920"/>
              <a:gd name="connsiteX0" fmla="*/ 0 w 4328160"/>
              <a:gd name="connsiteY0" fmla="*/ 1661160 h 3550920"/>
              <a:gd name="connsiteX1" fmla="*/ 1051560 w 4328160"/>
              <a:gd name="connsiteY1" fmla="*/ 1661160 h 3550920"/>
              <a:gd name="connsiteX2" fmla="*/ 1051560 w 4328160"/>
              <a:gd name="connsiteY2" fmla="*/ 3543300 h 3550920"/>
              <a:gd name="connsiteX3" fmla="*/ 4328160 w 4328160"/>
              <a:gd name="connsiteY3" fmla="*/ 3550920 h 3550920"/>
              <a:gd name="connsiteX4" fmla="*/ 4328160 w 4328160"/>
              <a:gd name="connsiteY4" fmla="*/ 1089660 h 3550920"/>
              <a:gd name="connsiteX5" fmla="*/ 1295400 w 4328160"/>
              <a:gd name="connsiteY5" fmla="*/ 1501140 h 3550920"/>
              <a:gd name="connsiteX6" fmla="*/ 1287780 w 4328160"/>
              <a:gd name="connsiteY6" fmla="*/ 0 h 3550920"/>
              <a:gd name="connsiteX7" fmla="*/ 662940 w 4328160"/>
              <a:gd name="connsiteY7" fmla="*/ 7620 h 3550920"/>
              <a:gd name="connsiteX0" fmla="*/ 0 w 4328160"/>
              <a:gd name="connsiteY0" fmla="*/ 1661160 h 3550920"/>
              <a:gd name="connsiteX1" fmla="*/ 1051560 w 4328160"/>
              <a:gd name="connsiteY1" fmla="*/ 1661160 h 3550920"/>
              <a:gd name="connsiteX2" fmla="*/ 1051560 w 4328160"/>
              <a:gd name="connsiteY2" fmla="*/ 3543300 h 3550920"/>
              <a:gd name="connsiteX3" fmla="*/ 4328160 w 4328160"/>
              <a:gd name="connsiteY3" fmla="*/ 3550920 h 3550920"/>
              <a:gd name="connsiteX4" fmla="*/ 4328160 w 4328160"/>
              <a:gd name="connsiteY4" fmla="*/ 1089660 h 3550920"/>
              <a:gd name="connsiteX5" fmla="*/ 1287780 w 4328160"/>
              <a:gd name="connsiteY5" fmla="*/ 1150620 h 3550920"/>
              <a:gd name="connsiteX6" fmla="*/ 1287780 w 4328160"/>
              <a:gd name="connsiteY6" fmla="*/ 0 h 3550920"/>
              <a:gd name="connsiteX7" fmla="*/ 662940 w 4328160"/>
              <a:gd name="connsiteY7" fmla="*/ 7620 h 3550920"/>
              <a:gd name="connsiteX0" fmla="*/ 0 w 4328160"/>
              <a:gd name="connsiteY0" fmla="*/ 1661160 h 3550920"/>
              <a:gd name="connsiteX1" fmla="*/ 1051560 w 4328160"/>
              <a:gd name="connsiteY1" fmla="*/ 1661160 h 3550920"/>
              <a:gd name="connsiteX2" fmla="*/ 1051560 w 4328160"/>
              <a:gd name="connsiteY2" fmla="*/ 3543300 h 3550920"/>
              <a:gd name="connsiteX3" fmla="*/ 4328160 w 4328160"/>
              <a:gd name="connsiteY3" fmla="*/ 3550920 h 3550920"/>
              <a:gd name="connsiteX4" fmla="*/ 4328160 w 4328160"/>
              <a:gd name="connsiteY4" fmla="*/ 1089660 h 3550920"/>
              <a:gd name="connsiteX5" fmla="*/ 1303020 w 4328160"/>
              <a:gd name="connsiteY5" fmla="*/ 1104900 h 3550920"/>
              <a:gd name="connsiteX6" fmla="*/ 1287780 w 4328160"/>
              <a:gd name="connsiteY6" fmla="*/ 0 h 3550920"/>
              <a:gd name="connsiteX7" fmla="*/ 662940 w 4328160"/>
              <a:gd name="connsiteY7" fmla="*/ 7620 h 3550920"/>
              <a:gd name="connsiteX0" fmla="*/ 0 w 4328160"/>
              <a:gd name="connsiteY0" fmla="*/ 1653540 h 3543300"/>
              <a:gd name="connsiteX1" fmla="*/ 1051560 w 4328160"/>
              <a:gd name="connsiteY1" fmla="*/ 1653540 h 3543300"/>
              <a:gd name="connsiteX2" fmla="*/ 1051560 w 4328160"/>
              <a:gd name="connsiteY2" fmla="*/ 3535680 h 3543300"/>
              <a:gd name="connsiteX3" fmla="*/ 4328160 w 4328160"/>
              <a:gd name="connsiteY3" fmla="*/ 3543300 h 3543300"/>
              <a:gd name="connsiteX4" fmla="*/ 4328160 w 4328160"/>
              <a:gd name="connsiteY4" fmla="*/ 1082040 h 3543300"/>
              <a:gd name="connsiteX5" fmla="*/ 1303020 w 4328160"/>
              <a:gd name="connsiteY5" fmla="*/ 1097280 h 3543300"/>
              <a:gd name="connsiteX6" fmla="*/ 160020 w 4328160"/>
              <a:gd name="connsiteY6" fmla="*/ 1127760 h 3543300"/>
              <a:gd name="connsiteX7" fmla="*/ 662940 w 4328160"/>
              <a:gd name="connsiteY7" fmla="*/ 0 h 3543300"/>
              <a:gd name="connsiteX0" fmla="*/ 0 w 4328160"/>
              <a:gd name="connsiteY0" fmla="*/ 571500 h 2461260"/>
              <a:gd name="connsiteX1" fmla="*/ 1051560 w 4328160"/>
              <a:gd name="connsiteY1" fmla="*/ 571500 h 2461260"/>
              <a:gd name="connsiteX2" fmla="*/ 1051560 w 4328160"/>
              <a:gd name="connsiteY2" fmla="*/ 2453640 h 2461260"/>
              <a:gd name="connsiteX3" fmla="*/ 4328160 w 4328160"/>
              <a:gd name="connsiteY3" fmla="*/ 2461260 h 2461260"/>
              <a:gd name="connsiteX4" fmla="*/ 4328160 w 4328160"/>
              <a:gd name="connsiteY4" fmla="*/ 0 h 2461260"/>
              <a:gd name="connsiteX5" fmla="*/ 1303020 w 4328160"/>
              <a:gd name="connsiteY5" fmla="*/ 15240 h 2461260"/>
              <a:gd name="connsiteX6" fmla="*/ 160020 w 4328160"/>
              <a:gd name="connsiteY6" fmla="*/ 45720 h 2461260"/>
              <a:gd name="connsiteX0" fmla="*/ 0 w 4328160"/>
              <a:gd name="connsiteY0" fmla="*/ 571500 h 2461260"/>
              <a:gd name="connsiteX1" fmla="*/ 1051560 w 4328160"/>
              <a:gd name="connsiteY1" fmla="*/ 571500 h 2461260"/>
              <a:gd name="connsiteX2" fmla="*/ 1051560 w 4328160"/>
              <a:gd name="connsiteY2" fmla="*/ 2453640 h 2461260"/>
              <a:gd name="connsiteX3" fmla="*/ 4328160 w 4328160"/>
              <a:gd name="connsiteY3" fmla="*/ 2461260 h 2461260"/>
              <a:gd name="connsiteX4" fmla="*/ 4328160 w 4328160"/>
              <a:gd name="connsiteY4" fmla="*/ 0 h 2461260"/>
              <a:gd name="connsiteX5" fmla="*/ 160020 w 4328160"/>
              <a:gd name="connsiteY5" fmla="*/ 45720 h 2461260"/>
              <a:gd name="connsiteX0" fmla="*/ 15240 w 4343400"/>
              <a:gd name="connsiteY0" fmla="*/ 579120 h 2468880"/>
              <a:gd name="connsiteX1" fmla="*/ 1066800 w 4343400"/>
              <a:gd name="connsiteY1" fmla="*/ 579120 h 2468880"/>
              <a:gd name="connsiteX2" fmla="*/ 1066800 w 4343400"/>
              <a:gd name="connsiteY2" fmla="*/ 2461260 h 2468880"/>
              <a:gd name="connsiteX3" fmla="*/ 4343400 w 4343400"/>
              <a:gd name="connsiteY3" fmla="*/ 2468880 h 2468880"/>
              <a:gd name="connsiteX4" fmla="*/ 4343400 w 4343400"/>
              <a:gd name="connsiteY4" fmla="*/ 7620 h 2468880"/>
              <a:gd name="connsiteX5" fmla="*/ 0 w 4343400"/>
              <a:gd name="connsiteY5" fmla="*/ 0 h 2468880"/>
              <a:gd name="connsiteX0" fmla="*/ 15240 w 4351020"/>
              <a:gd name="connsiteY0" fmla="*/ 678180 h 2567940"/>
              <a:gd name="connsiteX1" fmla="*/ 1066800 w 4351020"/>
              <a:gd name="connsiteY1" fmla="*/ 678180 h 2567940"/>
              <a:gd name="connsiteX2" fmla="*/ 1066800 w 4351020"/>
              <a:gd name="connsiteY2" fmla="*/ 2560320 h 2567940"/>
              <a:gd name="connsiteX3" fmla="*/ 4343400 w 4351020"/>
              <a:gd name="connsiteY3" fmla="*/ 2567940 h 2567940"/>
              <a:gd name="connsiteX4" fmla="*/ 4351020 w 4351020"/>
              <a:gd name="connsiteY4" fmla="*/ 0 h 2567940"/>
              <a:gd name="connsiteX5" fmla="*/ 0 w 4351020"/>
              <a:gd name="connsiteY5" fmla="*/ 99060 h 2567940"/>
              <a:gd name="connsiteX0" fmla="*/ 22860 w 4358640"/>
              <a:gd name="connsiteY0" fmla="*/ 701040 h 2590800"/>
              <a:gd name="connsiteX1" fmla="*/ 1074420 w 4358640"/>
              <a:gd name="connsiteY1" fmla="*/ 701040 h 2590800"/>
              <a:gd name="connsiteX2" fmla="*/ 1074420 w 4358640"/>
              <a:gd name="connsiteY2" fmla="*/ 2583180 h 2590800"/>
              <a:gd name="connsiteX3" fmla="*/ 4351020 w 4358640"/>
              <a:gd name="connsiteY3" fmla="*/ 2590800 h 2590800"/>
              <a:gd name="connsiteX4" fmla="*/ 4358640 w 4358640"/>
              <a:gd name="connsiteY4" fmla="*/ 22860 h 2590800"/>
              <a:gd name="connsiteX5" fmla="*/ 0 w 4358640"/>
              <a:gd name="connsiteY5" fmla="*/ 0 h 2590800"/>
              <a:gd name="connsiteX0" fmla="*/ 15240 w 4351020"/>
              <a:gd name="connsiteY0" fmla="*/ 678180 h 2567940"/>
              <a:gd name="connsiteX1" fmla="*/ 1066800 w 4351020"/>
              <a:gd name="connsiteY1" fmla="*/ 678180 h 2567940"/>
              <a:gd name="connsiteX2" fmla="*/ 1066800 w 4351020"/>
              <a:gd name="connsiteY2" fmla="*/ 2560320 h 2567940"/>
              <a:gd name="connsiteX3" fmla="*/ 4343400 w 4351020"/>
              <a:gd name="connsiteY3" fmla="*/ 2567940 h 2567940"/>
              <a:gd name="connsiteX4" fmla="*/ 4351020 w 4351020"/>
              <a:gd name="connsiteY4" fmla="*/ 0 h 2567940"/>
              <a:gd name="connsiteX5" fmla="*/ 0 w 4351020"/>
              <a:gd name="connsiteY5" fmla="*/ 0 h 2567940"/>
              <a:gd name="connsiteX0" fmla="*/ 15240 w 4351020"/>
              <a:gd name="connsiteY0" fmla="*/ 678180 h 2567940"/>
              <a:gd name="connsiteX1" fmla="*/ 1066800 w 4351020"/>
              <a:gd name="connsiteY1" fmla="*/ 303319 h 2567940"/>
              <a:gd name="connsiteX2" fmla="*/ 1066800 w 4351020"/>
              <a:gd name="connsiteY2" fmla="*/ 2560320 h 2567940"/>
              <a:gd name="connsiteX3" fmla="*/ 4343400 w 4351020"/>
              <a:gd name="connsiteY3" fmla="*/ 2567940 h 2567940"/>
              <a:gd name="connsiteX4" fmla="*/ 4351020 w 4351020"/>
              <a:gd name="connsiteY4" fmla="*/ 0 h 2567940"/>
              <a:gd name="connsiteX5" fmla="*/ 0 w 4351020"/>
              <a:gd name="connsiteY5" fmla="*/ 0 h 2567940"/>
              <a:gd name="connsiteX0" fmla="*/ 0 w 4359843"/>
              <a:gd name="connsiteY0" fmla="*/ 317736 h 2567940"/>
              <a:gd name="connsiteX1" fmla="*/ 1075623 w 4359843"/>
              <a:gd name="connsiteY1" fmla="*/ 303319 h 2567940"/>
              <a:gd name="connsiteX2" fmla="*/ 1075623 w 4359843"/>
              <a:gd name="connsiteY2" fmla="*/ 2560320 h 2567940"/>
              <a:gd name="connsiteX3" fmla="*/ 4352223 w 4359843"/>
              <a:gd name="connsiteY3" fmla="*/ 2567940 h 2567940"/>
              <a:gd name="connsiteX4" fmla="*/ 4359843 w 4359843"/>
              <a:gd name="connsiteY4" fmla="*/ 0 h 2567940"/>
              <a:gd name="connsiteX5" fmla="*/ 8823 w 4359843"/>
              <a:gd name="connsiteY5" fmla="*/ 0 h 2567940"/>
              <a:gd name="connsiteX0" fmla="*/ 0 w 6365106"/>
              <a:gd name="connsiteY0" fmla="*/ 299714 h 2567940"/>
              <a:gd name="connsiteX1" fmla="*/ 3080886 w 6365106"/>
              <a:gd name="connsiteY1" fmla="*/ 303319 h 2567940"/>
              <a:gd name="connsiteX2" fmla="*/ 3080886 w 6365106"/>
              <a:gd name="connsiteY2" fmla="*/ 2560320 h 2567940"/>
              <a:gd name="connsiteX3" fmla="*/ 6357486 w 6365106"/>
              <a:gd name="connsiteY3" fmla="*/ 2567940 h 2567940"/>
              <a:gd name="connsiteX4" fmla="*/ 6365106 w 6365106"/>
              <a:gd name="connsiteY4" fmla="*/ 0 h 2567940"/>
              <a:gd name="connsiteX5" fmla="*/ 2014086 w 6365106"/>
              <a:gd name="connsiteY5" fmla="*/ 0 h 2567940"/>
              <a:gd name="connsiteX0" fmla="*/ 0 w 6365106"/>
              <a:gd name="connsiteY0" fmla="*/ 299714 h 2567940"/>
              <a:gd name="connsiteX1" fmla="*/ 3080886 w 6365106"/>
              <a:gd name="connsiteY1" fmla="*/ 303319 h 2567940"/>
              <a:gd name="connsiteX2" fmla="*/ 3080886 w 6365106"/>
              <a:gd name="connsiteY2" fmla="*/ 2560320 h 2567940"/>
              <a:gd name="connsiteX3" fmla="*/ 6357486 w 6365106"/>
              <a:gd name="connsiteY3" fmla="*/ 2567940 h 2567940"/>
              <a:gd name="connsiteX4" fmla="*/ 6365106 w 6365106"/>
              <a:gd name="connsiteY4" fmla="*/ 0 h 2567940"/>
              <a:gd name="connsiteX5" fmla="*/ 802 w 6365106"/>
              <a:gd name="connsiteY5" fmla="*/ 10814 h 2567940"/>
              <a:gd name="connsiteX0" fmla="*/ 0 w 6369868"/>
              <a:gd name="connsiteY0" fmla="*/ 368198 h 2636424"/>
              <a:gd name="connsiteX1" fmla="*/ 3080886 w 6369868"/>
              <a:gd name="connsiteY1" fmla="*/ 371803 h 2636424"/>
              <a:gd name="connsiteX2" fmla="*/ 3080886 w 6369868"/>
              <a:gd name="connsiteY2" fmla="*/ 2628804 h 2636424"/>
              <a:gd name="connsiteX3" fmla="*/ 6357486 w 6369868"/>
              <a:gd name="connsiteY3" fmla="*/ 2636424 h 2636424"/>
              <a:gd name="connsiteX4" fmla="*/ 6369868 w 6369868"/>
              <a:gd name="connsiteY4" fmla="*/ 0 h 2636424"/>
              <a:gd name="connsiteX5" fmla="*/ 802 w 6369868"/>
              <a:gd name="connsiteY5" fmla="*/ 79298 h 2636424"/>
              <a:gd name="connsiteX0" fmla="*/ 0 w 6369868"/>
              <a:gd name="connsiteY0" fmla="*/ 378786 h 2647012"/>
              <a:gd name="connsiteX1" fmla="*/ 3080886 w 6369868"/>
              <a:gd name="connsiteY1" fmla="*/ 382391 h 2647012"/>
              <a:gd name="connsiteX2" fmla="*/ 3080886 w 6369868"/>
              <a:gd name="connsiteY2" fmla="*/ 2639392 h 2647012"/>
              <a:gd name="connsiteX3" fmla="*/ 6357486 w 6369868"/>
              <a:gd name="connsiteY3" fmla="*/ 2647012 h 2647012"/>
              <a:gd name="connsiteX4" fmla="*/ 6369868 w 6369868"/>
              <a:gd name="connsiteY4" fmla="*/ 10588 h 2647012"/>
              <a:gd name="connsiteX5" fmla="*/ 15090 w 6369868"/>
              <a:gd name="connsiteY5" fmla="*/ 0 h 2647012"/>
              <a:gd name="connsiteX0" fmla="*/ 0 w 6369868"/>
              <a:gd name="connsiteY0" fmla="*/ 378786 h 4298235"/>
              <a:gd name="connsiteX1" fmla="*/ 3080886 w 6369868"/>
              <a:gd name="connsiteY1" fmla="*/ 382391 h 4298235"/>
              <a:gd name="connsiteX2" fmla="*/ 3097819 w 6369868"/>
              <a:gd name="connsiteY2" fmla="*/ 4298233 h 4298235"/>
              <a:gd name="connsiteX3" fmla="*/ 6357486 w 6369868"/>
              <a:gd name="connsiteY3" fmla="*/ 2647012 h 4298235"/>
              <a:gd name="connsiteX4" fmla="*/ 6369868 w 6369868"/>
              <a:gd name="connsiteY4" fmla="*/ 10588 h 4298235"/>
              <a:gd name="connsiteX5" fmla="*/ 15090 w 6369868"/>
              <a:gd name="connsiteY5" fmla="*/ 0 h 4298235"/>
              <a:gd name="connsiteX0" fmla="*/ 0 w 6369868"/>
              <a:gd name="connsiteY0" fmla="*/ 378786 h 4313462"/>
              <a:gd name="connsiteX1" fmla="*/ 3080886 w 6369868"/>
              <a:gd name="connsiteY1" fmla="*/ 382391 h 4313462"/>
              <a:gd name="connsiteX2" fmla="*/ 3097819 w 6369868"/>
              <a:gd name="connsiteY2" fmla="*/ 4298233 h 4313462"/>
              <a:gd name="connsiteX3" fmla="*/ 6349019 w 6369868"/>
              <a:gd name="connsiteY3" fmla="*/ 4313462 h 4313462"/>
              <a:gd name="connsiteX4" fmla="*/ 6369868 w 6369868"/>
              <a:gd name="connsiteY4" fmla="*/ 10588 h 4313462"/>
              <a:gd name="connsiteX5" fmla="*/ 15090 w 6369868"/>
              <a:gd name="connsiteY5" fmla="*/ 0 h 4313462"/>
              <a:gd name="connsiteX0" fmla="*/ 0 w 6369868"/>
              <a:gd name="connsiteY0" fmla="*/ 378786 h 4313462"/>
              <a:gd name="connsiteX1" fmla="*/ 3080886 w 6369868"/>
              <a:gd name="connsiteY1" fmla="*/ 382391 h 4313462"/>
              <a:gd name="connsiteX2" fmla="*/ 3097819 w 6369868"/>
              <a:gd name="connsiteY2" fmla="*/ 4298233 h 4313462"/>
              <a:gd name="connsiteX3" fmla="*/ 6349019 w 6369868"/>
              <a:gd name="connsiteY3" fmla="*/ 4313462 h 4313462"/>
              <a:gd name="connsiteX4" fmla="*/ 6369868 w 6369868"/>
              <a:gd name="connsiteY4" fmla="*/ 10588 h 4313462"/>
              <a:gd name="connsiteX5" fmla="*/ 6340487 w 6369868"/>
              <a:gd name="connsiteY5" fmla="*/ 19115 h 4313462"/>
              <a:gd name="connsiteX6" fmla="*/ 15090 w 6369868"/>
              <a:gd name="connsiteY6" fmla="*/ 0 h 4313462"/>
              <a:gd name="connsiteX0" fmla="*/ 0 w 6369868"/>
              <a:gd name="connsiteY0" fmla="*/ 378786 h 4313462"/>
              <a:gd name="connsiteX1" fmla="*/ 3080886 w 6369868"/>
              <a:gd name="connsiteY1" fmla="*/ 382391 h 4313462"/>
              <a:gd name="connsiteX2" fmla="*/ 3097819 w 6369868"/>
              <a:gd name="connsiteY2" fmla="*/ 4298233 h 4313462"/>
              <a:gd name="connsiteX3" fmla="*/ 6349019 w 6369868"/>
              <a:gd name="connsiteY3" fmla="*/ 4313462 h 4313462"/>
              <a:gd name="connsiteX4" fmla="*/ 6369868 w 6369868"/>
              <a:gd name="connsiteY4" fmla="*/ 10588 h 4313462"/>
              <a:gd name="connsiteX5" fmla="*/ 1963220 w 6369868"/>
              <a:gd name="connsiteY5" fmla="*/ 3897 h 4313462"/>
              <a:gd name="connsiteX6" fmla="*/ 15090 w 6369868"/>
              <a:gd name="connsiteY6" fmla="*/ 0 h 4313462"/>
              <a:gd name="connsiteX0" fmla="*/ 0 w 6369868"/>
              <a:gd name="connsiteY0" fmla="*/ 378786 h 4313462"/>
              <a:gd name="connsiteX1" fmla="*/ 3080886 w 6369868"/>
              <a:gd name="connsiteY1" fmla="*/ 382391 h 4313462"/>
              <a:gd name="connsiteX2" fmla="*/ 3097819 w 6369868"/>
              <a:gd name="connsiteY2" fmla="*/ 4298233 h 4313462"/>
              <a:gd name="connsiteX3" fmla="*/ 6349019 w 6369868"/>
              <a:gd name="connsiteY3" fmla="*/ 4313462 h 4313462"/>
              <a:gd name="connsiteX4" fmla="*/ 6369868 w 6369868"/>
              <a:gd name="connsiteY4" fmla="*/ 10588 h 4313462"/>
              <a:gd name="connsiteX5" fmla="*/ 1963220 w 6369868"/>
              <a:gd name="connsiteY5" fmla="*/ 3897 h 4313462"/>
              <a:gd name="connsiteX6" fmla="*/ 15090 w 6369868"/>
              <a:gd name="connsiteY6" fmla="*/ 0 h 4313462"/>
              <a:gd name="connsiteX0" fmla="*/ 0 w 6369868"/>
              <a:gd name="connsiteY0" fmla="*/ 378786 h 4313462"/>
              <a:gd name="connsiteX1" fmla="*/ 3080886 w 6369868"/>
              <a:gd name="connsiteY1" fmla="*/ 382391 h 4313462"/>
              <a:gd name="connsiteX2" fmla="*/ 3097819 w 6369868"/>
              <a:gd name="connsiteY2" fmla="*/ 4298233 h 4313462"/>
              <a:gd name="connsiteX3" fmla="*/ 6349019 w 6369868"/>
              <a:gd name="connsiteY3" fmla="*/ 4313462 h 4313462"/>
              <a:gd name="connsiteX4" fmla="*/ 6369868 w 6369868"/>
              <a:gd name="connsiteY4" fmla="*/ 10588 h 4313462"/>
              <a:gd name="connsiteX5" fmla="*/ 3419486 w 6369868"/>
              <a:gd name="connsiteY5" fmla="*/ 11506 h 4313462"/>
              <a:gd name="connsiteX6" fmla="*/ 15090 w 6369868"/>
              <a:gd name="connsiteY6" fmla="*/ 0 h 4313462"/>
              <a:gd name="connsiteX0" fmla="*/ 0 w 6369868"/>
              <a:gd name="connsiteY0" fmla="*/ 378786 h 4313462"/>
              <a:gd name="connsiteX1" fmla="*/ 3080886 w 6369868"/>
              <a:gd name="connsiteY1" fmla="*/ 382391 h 4313462"/>
              <a:gd name="connsiteX2" fmla="*/ 3097819 w 6369868"/>
              <a:gd name="connsiteY2" fmla="*/ 4298233 h 4313462"/>
              <a:gd name="connsiteX3" fmla="*/ 6349019 w 6369868"/>
              <a:gd name="connsiteY3" fmla="*/ 4313462 h 4313462"/>
              <a:gd name="connsiteX4" fmla="*/ 6369868 w 6369868"/>
              <a:gd name="connsiteY4" fmla="*/ 10588 h 4313462"/>
              <a:gd name="connsiteX5" fmla="*/ 3419486 w 6369868"/>
              <a:gd name="connsiteY5" fmla="*/ 11506 h 4313462"/>
              <a:gd name="connsiteX6" fmla="*/ 4401620 w 6369868"/>
              <a:gd name="connsiteY6" fmla="*/ 3896 h 4313462"/>
              <a:gd name="connsiteX7" fmla="*/ 15090 w 6369868"/>
              <a:gd name="connsiteY7" fmla="*/ 0 h 4313462"/>
              <a:gd name="connsiteX0" fmla="*/ 0 w 6369868"/>
              <a:gd name="connsiteY0" fmla="*/ 378786 h 4313462"/>
              <a:gd name="connsiteX1" fmla="*/ 3080886 w 6369868"/>
              <a:gd name="connsiteY1" fmla="*/ 382391 h 4313462"/>
              <a:gd name="connsiteX2" fmla="*/ 3097819 w 6369868"/>
              <a:gd name="connsiteY2" fmla="*/ 4298233 h 4313462"/>
              <a:gd name="connsiteX3" fmla="*/ 6349019 w 6369868"/>
              <a:gd name="connsiteY3" fmla="*/ 4313462 h 4313462"/>
              <a:gd name="connsiteX4" fmla="*/ 6369868 w 6369868"/>
              <a:gd name="connsiteY4" fmla="*/ 10588 h 4313462"/>
              <a:gd name="connsiteX5" fmla="*/ 3419486 w 6369868"/>
              <a:gd name="connsiteY5" fmla="*/ 11506 h 4313462"/>
              <a:gd name="connsiteX6" fmla="*/ 3173954 w 6369868"/>
              <a:gd name="connsiteY6" fmla="*/ 11506 h 4313462"/>
              <a:gd name="connsiteX7" fmla="*/ 15090 w 6369868"/>
              <a:gd name="connsiteY7" fmla="*/ 0 h 4313462"/>
              <a:gd name="connsiteX0" fmla="*/ 0 w 6369868"/>
              <a:gd name="connsiteY0" fmla="*/ 378786 h 4313462"/>
              <a:gd name="connsiteX1" fmla="*/ 3080886 w 6369868"/>
              <a:gd name="connsiteY1" fmla="*/ 382391 h 4313462"/>
              <a:gd name="connsiteX2" fmla="*/ 3097819 w 6369868"/>
              <a:gd name="connsiteY2" fmla="*/ 4298233 h 4313462"/>
              <a:gd name="connsiteX3" fmla="*/ 6349019 w 6369868"/>
              <a:gd name="connsiteY3" fmla="*/ 4313462 h 4313462"/>
              <a:gd name="connsiteX4" fmla="*/ 6369868 w 6369868"/>
              <a:gd name="connsiteY4" fmla="*/ 10588 h 4313462"/>
              <a:gd name="connsiteX5" fmla="*/ 3495686 w 6369868"/>
              <a:gd name="connsiteY5" fmla="*/ 1769268 h 4313462"/>
              <a:gd name="connsiteX6" fmla="*/ 3173954 w 6369868"/>
              <a:gd name="connsiteY6" fmla="*/ 11506 h 4313462"/>
              <a:gd name="connsiteX7" fmla="*/ 15090 w 6369868"/>
              <a:gd name="connsiteY7" fmla="*/ 0 h 4313462"/>
              <a:gd name="connsiteX0" fmla="*/ 0 w 6369868"/>
              <a:gd name="connsiteY0" fmla="*/ 378786 h 4313462"/>
              <a:gd name="connsiteX1" fmla="*/ 3080886 w 6369868"/>
              <a:gd name="connsiteY1" fmla="*/ 382391 h 4313462"/>
              <a:gd name="connsiteX2" fmla="*/ 3097819 w 6369868"/>
              <a:gd name="connsiteY2" fmla="*/ 4298233 h 4313462"/>
              <a:gd name="connsiteX3" fmla="*/ 6349019 w 6369868"/>
              <a:gd name="connsiteY3" fmla="*/ 4313462 h 4313462"/>
              <a:gd name="connsiteX4" fmla="*/ 6369868 w 6369868"/>
              <a:gd name="connsiteY4" fmla="*/ 10588 h 4313462"/>
              <a:gd name="connsiteX5" fmla="*/ 3495686 w 6369868"/>
              <a:gd name="connsiteY5" fmla="*/ 1769268 h 4313462"/>
              <a:gd name="connsiteX6" fmla="*/ 3402554 w 6369868"/>
              <a:gd name="connsiteY6" fmla="*/ 11506 h 4313462"/>
              <a:gd name="connsiteX7" fmla="*/ 15090 w 6369868"/>
              <a:gd name="connsiteY7" fmla="*/ 0 h 4313462"/>
              <a:gd name="connsiteX0" fmla="*/ 0 w 6369868"/>
              <a:gd name="connsiteY0" fmla="*/ 378786 h 4313462"/>
              <a:gd name="connsiteX1" fmla="*/ 3080886 w 6369868"/>
              <a:gd name="connsiteY1" fmla="*/ 382391 h 4313462"/>
              <a:gd name="connsiteX2" fmla="*/ 3097819 w 6369868"/>
              <a:gd name="connsiteY2" fmla="*/ 4298233 h 4313462"/>
              <a:gd name="connsiteX3" fmla="*/ 6349019 w 6369868"/>
              <a:gd name="connsiteY3" fmla="*/ 4313462 h 4313462"/>
              <a:gd name="connsiteX4" fmla="*/ 6369868 w 6369868"/>
              <a:gd name="connsiteY4" fmla="*/ 10588 h 4313462"/>
              <a:gd name="connsiteX5" fmla="*/ 3444886 w 6369868"/>
              <a:gd name="connsiteY5" fmla="*/ 2126908 h 4313462"/>
              <a:gd name="connsiteX6" fmla="*/ 3402554 w 6369868"/>
              <a:gd name="connsiteY6" fmla="*/ 11506 h 4313462"/>
              <a:gd name="connsiteX7" fmla="*/ 15090 w 6369868"/>
              <a:gd name="connsiteY7" fmla="*/ 0 h 4313462"/>
              <a:gd name="connsiteX0" fmla="*/ 0 w 6361401"/>
              <a:gd name="connsiteY0" fmla="*/ 378786 h 4313462"/>
              <a:gd name="connsiteX1" fmla="*/ 3080886 w 6361401"/>
              <a:gd name="connsiteY1" fmla="*/ 382391 h 4313462"/>
              <a:gd name="connsiteX2" fmla="*/ 3097819 w 6361401"/>
              <a:gd name="connsiteY2" fmla="*/ 4298233 h 4313462"/>
              <a:gd name="connsiteX3" fmla="*/ 6349019 w 6361401"/>
              <a:gd name="connsiteY3" fmla="*/ 4313462 h 4313462"/>
              <a:gd name="connsiteX4" fmla="*/ 6361401 w 6361401"/>
              <a:gd name="connsiteY4" fmla="*/ 2156427 h 4313462"/>
              <a:gd name="connsiteX5" fmla="*/ 3444886 w 6361401"/>
              <a:gd name="connsiteY5" fmla="*/ 2126908 h 4313462"/>
              <a:gd name="connsiteX6" fmla="*/ 3402554 w 6361401"/>
              <a:gd name="connsiteY6" fmla="*/ 11506 h 4313462"/>
              <a:gd name="connsiteX7" fmla="*/ 15090 w 6361401"/>
              <a:gd name="connsiteY7" fmla="*/ 0 h 4313462"/>
              <a:gd name="connsiteX0" fmla="*/ 0 w 6361401"/>
              <a:gd name="connsiteY0" fmla="*/ 378786 h 4313462"/>
              <a:gd name="connsiteX1" fmla="*/ 3080886 w 6361401"/>
              <a:gd name="connsiteY1" fmla="*/ 382391 h 4313462"/>
              <a:gd name="connsiteX2" fmla="*/ 3097819 w 6361401"/>
              <a:gd name="connsiteY2" fmla="*/ 4298233 h 4313462"/>
              <a:gd name="connsiteX3" fmla="*/ 6349019 w 6361401"/>
              <a:gd name="connsiteY3" fmla="*/ 4313462 h 4313462"/>
              <a:gd name="connsiteX4" fmla="*/ 6361401 w 6361401"/>
              <a:gd name="connsiteY4" fmla="*/ 2156427 h 4313462"/>
              <a:gd name="connsiteX5" fmla="*/ 3419486 w 6361401"/>
              <a:gd name="connsiteY5" fmla="*/ 2187783 h 4313462"/>
              <a:gd name="connsiteX6" fmla="*/ 3402554 w 6361401"/>
              <a:gd name="connsiteY6" fmla="*/ 11506 h 4313462"/>
              <a:gd name="connsiteX7" fmla="*/ 15090 w 6361401"/>
              <a:gd name="connsiteY7" fmla="*/ 0 h 4313462"/>
              <a:gd name="connsiteX0" fmla="*/ 0 w 6349553"/>
              <a:gd name="connsiteY0" fmla="*/ 378786 h 4313462"/>
              <a:gd name="connsiteX1" fmla="*/ 3080886 w 6349553"/>
              <a:gd name="connsiteY1" fmla="*/ 382391 h 4313462"/>
              <a:gd name="connsiteX2" fmla="*/ 3097819 w 6349553"/>
              <a:gd name="connsiteY2" fmla="*/ 4298233 h 4313462"/>
              <a:gd name="connsiteX3" fmla="*/ 6349019 w 6349553"/>
              <a:gd name="connsiteY3" fmla="*/ 4313462 h 4313462"/>
              <a:gd name="connsiteX4" fmla="*/ 6336001 w 6349553"/>
              <a:gd name="connsiteY4" fmla="*/ 2186864 h 4313462"/>
              <a:gd name="connsiteX5" fmla="*/ 3419486 w 6349553"/>
              <a:gd name="connsiteY5" fmla="*/ 2187783 h 4313462"/>
              <a:gd name="connsiteX6" fmla="*/ 3402554 w 6349553"/>
              <a:gd name="connsiteY6" fmla="*/ 11506 h 4313462"/>
              <a:gd name="connsiteX7" fmla="*/ 15090 w 6349553"/>
              <a:gd name="connsiteY7" fmla="*/ 0 h 4313462"/>
              <a:gd name="connsiteX0" fmla="*/ 0 w 6369868"/>
              <a:gd name="connsiteY0" fmla="*/ 378786 h 4313462"/>
              <a:gd name="connsiteX1" fmla="*/ 3080886 w 6369868"/>
              <a:gd name="connsiteY1" fmla="*/ 382391 h 4313462"/>
              <a:gd name="connsiteX2" fmla="*/ 3097819 w 6369868"/>
              <a:gd name="connsiteY2" fmla="*/ 4298233 h 4313462"/>
              <a:gd name="connsiteX3" fmla="*/ 6349019 w 6369868"/>
              <a:gd name="connsiteY3" fmla="*/ 4313462 h 4313462"/>
              <a:gd name="connsiteX4" fmla="*/ 6369868 w 6369868"/>
              <a:gd name="connsiteY4" fmla="*/ 2186864 h 4313462"/>
              <a:gd name="connsiteX5" fmla="*/ 3419486 w 6369868"/>
              <a:gd name="connsiteY5" fmla="*/ 2187783 h 4313462"/>
              <a:gd name="connsiteX6" fmla="*/ 3402554 w 6369868"/>
              <a:gd name="connsiteY6" fmla="*/ 11506 h 4313462"/>
              <a:gd name="connsiteX7" fmla="*/ 15090 w 6369868"/>
              <a:gd name="connsiteY7" fmla="*/ 0 h 4313462"/>
              <a:gd name="connsiteX0" fmla="*/ 0 w 6369868"/>
              <a:gd name="connsiteY0" fmla="*/ 378786 h 4313462"/>
              <a:gd name="connsiteX1" fmla="*/ 3074536 w 6369868"/>
              <a:gd name="connsiteY1" fmla="*/ 1021577 h 4313462"/>
              <a:gd name="connsiteX2" fmla="*/ 3097819 w 6369868"/>
              <a:gd name="connsiteY2" fmla="*/ 4298233 h 4313462"/>
              <a:gd name="connsiteX3" fmla="*/ 6349019 w 6369868"/>
              <a:gd name="connsiteY3" fmla="*/ 4313462 h 4313462"/>
              <a:gd name="connsiteX4" fmla="*/ 6369868 w 6369868"/>
              <a:gd name="connsiteY4" fmla="*/ 2186864 h 4313462"/>
              <a:gd name="connsiteX5" fmla="*/ 3419486 w 6369868"/>
              <a:gd name="connsiteY5" fmla="*/ 2187783 h 4313462"/>
              <a:gd name="connsiteX6" fmla="*/ 3402554 w 6369868"/>
              <a:gd name="connsiteY6" fmla="*/ 11506 h 4313462"/>
              <a:gd name="connsiteX7" fmla="*/ 15090 w 6369868"/>
              <a:gd name="connsiteY7" fmla="*/ 0 h 4313462"/>
              <a:gd name="connsiteX0" fmla="*/ 0 w 6414318"/>
              <a:gd name="connsiteY0" fmla="*/ 995144 h 4313462"/>
              <a:gd name="connsiteX1" fmla="*/ 3118986 w 6414318"/>
              <a:gd name="connsiteY1" fmla="*/ 1021577 h 4313462"/>
              <a:gd name="connsiteX2" fmla="*/ 3142269 w 6414318"/>
              <a:gd name="connsiteY2" fmla="*/ 4298233 h 4313462"/>
              <a:gd name="connsiteX3" fmla="*/ 6393469 w 6414318"/>
              <a:gd name="connsiteY3" fmla="*/ 4313462 h 4313462"/>
              <a:gd name="connsiteX4" fmla="*/ 6414318 w 6414318"/>
              <a:gd name="connsiteY4" fmla="*/ 2186864 h 4313462"/>
              <a:gd name="connsiteX5" fmla="*/ 3463936 w 6414318"/>
              <a:gd name="connsiteY5" fmla="*/ 2187783 h 4313462"/>
              <a:gd name="connsiteX6" fmla="*/ 3447004 w 6414318"/>
              <a:gd name="connsiteY6" fmla="*/ 11506 h 4313462"/>
              <a:gd name="connsiteX7" fmla="*/ 59540 w 6414318"/>
              <a:gd name="connsiteY7" fmla="*/ 0 h 4313462"/>
              <a:gd name="connsiteX0" fmla="*/ 0 w 6414318"/>
              <a:gd name="connsiteY0" fmla="*/ 995144 h 4313462"/>
              <a:gd name="connsiteX1" fmla="*/ 3176136 w 6414318"/>
              <a:gd name="connsiteY1" fmla="*/ 987335 h 4313462"/>
              <a:gd name="connsiteX2" fmla="*/ 3142269 w 6414318"/>
              <a:gd name="connsiteY2" fmla="*/ 4298233 h 4313462"/>
              <a:gd name="connsiteX3" fmla="*/ 6393469 w 6414318"/>
              <a:gd name="connsiteY3" fmla="*/ 4313462 h 4313462"/>
              <a:gd name="connsiteX4" fmla="*/ 6414318 w 6414318"/>
              <a:gd name="connsiteY4" fmla="*/ 2186864 h 4313462"/>
              <a:gd name="connsiteX5" fmla="*/ 3463936 w 6414318"/>
              <a:gd name="connsiteY5" fmla="*/ 2187783 h 4313462"/>
              <a:gd name="connsiteX6" fmla="*/ 3447004 w 6414318"/>
              <a:gd name="connsiteY6" fmla="*/ 11506 h 4313462"/>
              <a:gd name="connsiteX7" fmla="*/ 59540 w 6414318"/>
              <a:gd name="connsiteY7" fmla="*/ 0 h 4313462"/>
              <a:gd name="connsiteX0" fmla="*/ 0 w 6414318"/>
              <a:gd name="connsiteY0" fmla="*/ 995144 h 4313462"/>
              <a:gd name="connsiteX1" fmla="*/ 3150736 w 6414318"/>
              <a:gd name="connsiteY1" fmla="*/ 993042 h 4313462"/>
              <a:gd name="connsiteX2" fmla="*/ 3142269 w 6414318"/>
              <a:gd name="connsiteY2" fmla="*/ 4298233 h 4313462"/>
              <a:gd name="connsiteX3" fmla="*/ 6393469 w 6414318"/>
              <a:gd name="connsiteY3" fmla="*/ 4313462 h 4313462"/>
              <a:gd name="connsiteX4" fmla="*/ 6414318 w 6414318"/>
              <a:gd name="connsiteY4" fmla="*/ 2186864 h 4313462"/>
              <a:gd name="connsiteX5" fmla="*/ 3463936 w 6414318"/>
              <a:gd name="connsiteY5" fmla="*/ 2187783 h 4313462"/>
              <a:gd name="connsiteX6" fmla="*/ 3447004 w 6414318"/>
              <a:gd name="connsiteY6" fmla="*/ 11506 h 4313462"/>
              <a:gd name="connsiteX7" fmla="*/ 59540 w 6414318"/>
              <a:gd name="connsiteY7" fmla="*/ 0 h 4313462"/>
              <a:gd name="connsiteX0" fmla="*/ 0 w 6406698"/>
              <a:gd name="connsiteY0" fmla="*/ 947205 h 4313462"/>
              <a:gd name="connsiteX1" fmla="*/ 3143116 w 6406698"/>
              <a:gd name="connsiteY1" fmla="*/ 993042 h 4313462"/>
              <a:gd name="connsiteX2" fmla="*/ 3134649 w 6406698"/>
              <a:gd name="connsiteY2" fmla="*/ 4298233 h 4313462"/>
              <a:gd name="connsiteX3" fmla="*/ 6385849 w 6406698"/>
              <a:gd name="connsiteY3" fmla="*/ 4313462 h 4313462"/>
              <a:gd name="connsiteX4" fmla="*/ 6406698 w 6406698"/>
              <a:gd name="connsiteY4" fmla="*/ 2186864 h 4313462"/>
              <a:gd name="connsiteX5" fmla="*/ 3456316 w 6406698"/>
              <a:gd name="connsiteY5" fmla="*/ 2187783 h 4313462"/>
              <a:gd name="connsiteX6" fmla="*/ 3439384 w 6406698"/>
              <a:gd name="connsiteY6" fmla="*/ 11506 h 4313462"/>
              <a:gd name="connsiteX7" fmla="*/ 51920 w 6406698"/>
              <a:gd name="connsiteY7" fmla="*/ 0 h 4313462"/>
              <a:gd name="connsiteX0" fmla="*/ 0 w 6406698"/>
              <a:gd name="connsiteY0" fmla="*/ 947205 h 4313462"/>
              <a:gd name="connsiteX1" fmla="*/ 3165976 w 6406698"/>
              <a:gd name="connsiteY1" fmla="*/ 938255 h 4313462"/>
              <a:gd name="connsiteX2" fmla="*/ 3134649 w 6406698"/>
              <a:gd name="connsiteY2" fmla="*/ 4298233 h 4313462"/>
              <a:gd name="connsiteX3" fmla="*/ 6385849 w 6406698"/>
              <a:gd name="connsiteY3" fmla="*/ 4313462 h 4313462"/>
              <a:gd name="connsiteX4" fmla="*/ 6406698 w 6406698"/>
              <a:gd name="connsiteY4" fmla="*/ 2186864 h 4313462"/>
              <a:gd name="connsiteX5" fmla="*/ 3456316 w 6406698"/>
              <a:gd name="connsiteY5" fmla="*/ 2187783 h 4313462"/>
              <a:gd name="connsiteX6" fmla="*/ 3439384 w 6406698"/>
              <a:gd name="connsiteY6" fmla="*/ 11506 h 4313462"/>
              <a:gd name="connsiteX7" fmla="*/ 51920 w 6406698"/>
              <a:gd name="connsiteY7" fmla="*/ 0 h 4313462"/>
              <a:gd name="connsiteX0" fmla="*/ 0 w 6406698"/>
              <a:gd name="connsiteY0" fmla="*/ 947205 h 4313462"/>
              <a:gd name="connsiteX1" fmla="*/ 3120256 w 6406698"/>
              <a:gd name="connsiteY1" fmla="*/ 938255 h 4313462"/>
              <a:gd name="connsiteX2" fmla="*/ 3134649 w 6406698"/>
              <a:gd name="connsiteY2" fmla="*/ 4298233 h 4313462"/>
              <a:gd name="connsiteX3" fmla="*/ 6385849 w 6406698"/>
              <a:gd name="connsiteY3" fmla="*/ 4313462 h 4313462"/>
              <a:gd name="connsiteX4" fmla="*/ 6406698 w 6406698"/>
              <a:gd name="connsiteY4" fmla="*/ 2186864 h 4313462"/>
              <a:gd name="connsiteX5" fmla="*/ 3456316 w 6406698"/>
              <a:gd name="connsiteY5" fmla="*/ 2187783 h 4313462"/>
              <a:gd name="connsiteX6" fmla="*/ 3439384 w 6406698"/>
              <a:gd name="connsiteY6" fmla="*/ 11506 h 4313462"/>
              <a:gd name="connsiteX7" fmla="*/ 51920 w 6406698"/>
              <a:gd name="connsiteY7" fmla="*/ 0 h 4313462"/>
              <a:gd name="connsiteX0" fmla="*/ 0 w 6406698"/>
              <a:gd name="connsiteY0" fmla="*/ 947205 h 4313462"/>
              <a:gd name="connsiteX1" fmla="*/ 3143116 w 6406698"/>
              <a:gd name="connsiteY1" fmla="*/ 938255 h 4313462"/>
              <a:gd name="connsiteX2" fmla="*/ 3134649 w 6406698"/>
              <a:gd name="connsiteY2" fmla="*/ 4298233 h 4313462"/>
              <a:gd name="connsiteX3" fmla="*/ 6385849 w 6406698"/>
              <a:gd name="connsiteY3" fmla="*/ 4313462 h 4313462"/>
              <a:gd name="connsiteX4" fmla="*/ 6406698 w 6406698"/>
              <a:gd name="connsiteY4" fmla="*/ 2186864 h 4313462"/>
              <a:gd name="connsiteX5" fmla="*/ 3456316 w 6406698"/>
              <a:gd name="connsiteY5" fmla="*/ 2187783 h 4313462"/>
              <a:gd name="connsiteX6" fmla="*/ 3439384 w 6406698"/>
              <a:gd name="connsiteY6" fmla="*/ 11506 h 4313462"/>
              <a:gd name="connsiteX7" fmla="*/ 51920 w 6406698"/>
              <a:gd name="connsiteY7" fmla="*/ 0 h 4313462"/>
              <a:gd name="connsiteX0" fmla="*/ 0 w 6406698"/>
              <a:gd name="connsiteY0" fmla="*/ 947205 h 4313462"/>
              <a:gd name="connsiteX1" fmla="*/ 3150736 w 6406698"/>
              <a:gd name="connsiteY1" fmla="*/ 979345 h 4313462"/>
              <a:gd name="connsiteX2" fmla="*/ 3134649 w 6406698"/>
              <a:gd name="connsiteY2" fmla="*/ 4298233 h 4313462"/>
              <a:gd name="connsiteX3" fmla="*/ 6385849 w 6406698"/>
              <a:gd name="connsiteY3" fmla="*/ 4313462 h 4313462"/>
              <a:gd name="connsiteX4" fmla="*/ 6406698 w 6406698"/>
              <a:gd name="connsiteY4" fmla="*/ 2186864 h 4313462"/>
              <a:gd name="connsiteX5" fmla="*/ 3456316 w 6406698"/>
              <a:gd name="connsiteY5" fmla="*/ 2187783 h 4313462"/>
              <a:gd name="connsiteX6" fmla="*/ 3439384 w 6406698"/>
              <a:gd name="connsiteY6" fmla="*/ 11506 h 4313462"/>
              <a:gd name="connsiteX7" fmla="*/ 51920 w 6406698"/>
              <a:gd name="connsiteY7" fmla="*/ 0 h 4313462"/>
              <a:gd name="connsiteX0" fmla="*/ 0 w 6406698"/>
              <a:gd name="connsiteY0" fmla="*/ 947205 h 4313462"/>
              <a:gd name="connsiteX1" fmla="*/ 3158356 w 6406698"/>
              <a:gd name="connsiteY1" fmla="*/ 951951 h 4313462"/>
              <a:gd name="connsiteX2" fmla="*/ 3134649 w 6406698"/>
              <a:gd name="connsiteY2" fmla="*/ 4298233 h 4313462"/>
              <a:gd name="connsiteX3" fmla="*/ 6385849 w 6406698"/>
              <a:gd name="connsiteY3" fmla="*/ 4313462 h 4313462"/>
              <a:gd name="connsiteX4" fmla="*/ 6406698 w 6406698"/>
              <a:gd name="connsiteY4" fmla="*/ 2186864 h 4313462"/>
              <a:gd name="connsiteX5" fmla="*/ 3456316 w 6406698"/>
              <a:gd name="connsiteY5" fmla="*/ 2187783 h 4313462"/>
              <a:gd name="connsiteX6" fmla="*/ 3439384 w 6406698"/>
              <a:gd name="connsiteY6" fmla="*/ 11506 h 4313462"/>
              <a:gd name="connsiteX7" fmla="*/ 51920 w 6406698"/>
              <a:gd name="connsiteY7" fmla="*/ 0 h 4313462"/>
              <a:gd name="connsiteX0" fmla="*/ 0 w 6406698"/>
              <a:gd name="connsiteY0" fmla="*/ 947205 h 4313462"/>
              <a:gd name="connsiteX1" fmla="*/ 3143116 w 6406698"/>
              <a:gd name="connsiteY1" fmla="*/ 965648 h 4313462"/>
              <a:gd name="connsiteX2" fmla="*/ 3134649 w 6406698"/>
              <a:gd name="connsiteY2" fmla="*/ 4298233 h 4313462"/>
              <a:gd name="connsiteX3" fmla="*/ 6385849 w 6406698"/>
              <a:gd name="connsiteY3" fmla="*/ 4313462 h 4313462"/>
              <a:gd name="connsiteX4" fmla="*/ 6406698 w 6406698"/>
              <a:gd name="connsiteY4" fmla="*/ 2186864 h 4313462"/>
              <a:gd name="connsiteX5" fmla="*/ 3456316 w 6406698"/>
              <a:gd name="connsiteY5" fmla="*/ 2187783 h 4313462"/>
              <a:gd name="connsiteX6" fmla="*/ 3439384 w 6406698"/>
              <a:gd name="connsiteY6" fmla="*/ 11506 h 4313462"/>
              <a:gd name="connsiteX7" fmla="*/ 51920 w 6406698"/>
              <a:gd name="connsiteY7" fmla="*/ 0 h 4313462"/>
              <a:gd name="connsiteX0" fmla="*/ 0 w 6406698"/>
              <a:gd name="connsiteY0" fmla="*/ 947205 h 4313462"/>
              <a:gd name="connsiteX1" fmla="*/ 3143116 w 6406698"/>
              <a:gd name="connsiteY1" fmla="*/ 938255 h 4313462"/>
              <a:gd name="connsiteX2" fmla="*/ 3134649 w 6406698"/>
              <a:gd name="connsiteY2" fmla="*/ 4298233 h 4313462"/>
              <a:gd name="connsiteX3" fmla="*/ 6385849 w 6406698"/>
              <a:gd name="connsiteY3" fmla="*/ 4313462 h 4313462"/>
              <a:gd name="connsiteX4" fmla="*/ 6406698 w 6406698"/>
              <a:gd name="connsiteY4" fmla="*/ 2186864 h 4313462"/>
              <a:gd name="connsiteX5" fmla="*/ 3456316 w 6406698"/>
              <a:gd name="connsiteY5" fmla="*/ 2187783 h 4313462"/>
              <a:gd name="connsiteX6" fmla="*/ 3439384 w 6406698"/>
              <a:gd name="connsiteY6" fmla="*/ 11506 h 4313462"/>
              <a:gd name="connsiteX7" fmla="*/ 51920 w 6406698"/>
              <a:gd name="connsiteY7" fmla="*/ 0 h 4313462"/>
              <a:gd name="connsiteX0" fmla="*/ 0 w 6406698"/>
              <a:gd name="connsiteY0" fmla="*/ 947205 h 4313462"/>
              <a:gd name="connsiteX1" fmla="*/ 3143116 w 6406698"/>
              <a:gd name="connsiteY1" fmla="*/ 938255 h 4313462"/>
              <a:gd name="connsiteX2" fmla="*/ 3134649 w 6406698"/>
              <a:gd name="connsiteY2" fmla="*/ 4298233 h 4313462"/>
              <a:gd name="connsiteX3" fmla="*/ 6385849 w 6406698"/>
              <a:gd name="connsiteY3" fmla="*/ 4313462 h 4313462"/>
              <a:gd name="connsiteX4" fmla="*/ 6406698 w 6406698"/>
              <a:gd name="connsiteY4" fmla="*/ 2186864 h 4313462"/>
              <a:gd name="connsiteX5" fmla="*/ 3456316 w 6406698"/>
              <a:gd name="connsiteY5" fmla="*/ 2187783 h 4313462"/>
              <a:gd name="connsiteX6" fmla="*/ 3485104 w 6406698"/>
              <a:gd name="connsiteY6" fmla="*/ 18354 h 4313462"/>
              <a:gd name="connsiteX7" fmla="*/ 51920 w 6406698"/>
              <a:gd name="connsiteY7" fmla="*/ 0 h 4313462"/>
              <a:gd name="connsiteX0" fmla="*/ 0 w 6406698"/>
              <a:gd name="connsiteY0" fmla="*/ 947205 h 4313462"/>
              <a:gd name="connsiteX1" fmla="*/ 3143116 w 6406698"/>
              <a:gd name="connsiteY1" fmla="*/ 938255 h 4313462"/>
              <a:gd name="connsiteX2" fmla="*/ 3134649 w 6406698"/>
              <a:gd name="connsiteY2" fmla="*/ 4298233 h 4313462"/>
              <a:gd name="connsiteX3" fmla="*/ 6385849 w 6406698"/>
              <a:gd name="connsiteY3" fmla="*/ 4313462 h 4313462"/>
              <a:gd name="connsiteX4" fmla="*/ 6406698 w 6406698"/>
              <a:gd name="connsiteY4" fmla="*/ 2186864 h 4313462"/>
              <a:gd name="connsiteX5" fmla="*/ 3456316 w 6406698"/>
              <a:gd name="connsiteY5" fmla="*/ 2187783 h 4313462"/>
              <a:gd name="connsiteX6" fmla="*/ 3447004 w 6406698"/>
              <a:gd name="connsiteY6" fmla="*/ 25203 h 4313462"/>
              <a:gd name="connsiteX7" fmla="*/ 51920 w 6406698"/>
              <a:gd name="connsiteY7" fmla="*/ 0 h 4313462"/>
              <a:gd name="connsiteX0" fmla="*/ 0 w 6406698"/>
              <a:gd name="connsiteY0" fmla="*/ 956245 h 4322502"/>
              <a:gd name="connsiteX1" fmla="*/ 3143116 w 6406698"/>
              <a:gd name="connsiteY1" fmla="*/ 947295 h 4322502"/>
              <a:gd name="connsiteX2" fmla="*/ 3134649 w 6406698"/>
              <a:gd name="connsiteY2" fmla="*/ 4307273 h 4322502"/>
              <a:gd name="connsiteX3" fmla="*/ 6385849 w 6406698"/>
              <a:gd name="connsiteY3" fmla="*/ 4322502 h 4322502"/>
              <a:gd name="connsiteX4" fmla="*/ 6406698 w 6406698"/>
              <a:gd name="connsiteY4" fmla="*/ 2195904 h 4322502"/>
              <a:gd name="connsiteX5" fmla="*/ 3456316 w 6406698"/>
              <a:gd name="connsiteY5" fmla="*/ 2196823 h 4322502"/>
              <a:gd name="connsiteX6" fmla="*/ 3447004 w 6406698"/>
              <a:gd name="connsiteY6" fmla="*/ 0 h 4322502"/>
              <a:gd name="connsiteX7" fmla="*/ 51920 w 6406698"/>
              <a:gd name="connsiteY7" fmla="*/ 9040 h 4322502"/>
              <a:gd name="connsiteX0" fmla="*/ 0 w 6406698"/>
              <a:gd name="connsiteY0" fmla="*/ 956245 h 4322502"/>
              <a:gd name="connsiteX1" fmla="*/ 3143116 w 6406698"/>
              <a:gd name="connsiteY1" fmla="*/ 947295 h 4322502"/>
              <a:gd name="connsiteX2" fmla="*/ 3134649 w 6406698"/>
              <a:gd name="connsiteY2" fmla="*/ 4307273 h 4322502"/>
              <a:gd name="connsiteX3" fmla="*/ 6385849 w 6406698"/>
              <a:gd name="connsiteY3" fmla="*/ 4322502 h 4322502"/>
              <a:gd name="connsiteX4" fmla="*/ 6406698 w 6406698"/>
              <a:gd name="connsiteY4" fmla="*/ 2195904 h 4322502"/>
              <a:gd name="connsiteX5" fmla="*/ 3456316 w 6406698"/>
              <a:gd name="connsiteY5" fmla="*/ 2196823 h 4322502"/>
              <a:gd name="connsiteX6" fmla="*/ 3469864 w 6406698"/>
              <a:gd name="connsiteY6" fmla="*/ 0 h 4322502"/>
              <a:gd name="connsiteX7" fmla="*/ 51920 w 6406698"/>
              <a:gd name="connsiteY7" fmla="*/ 9040 h 4322502"/>
              <a:gd name="connsiteX0" fmla="*/ 0 w 6406698"/>
              <a:gd name="connsiteY0" fmla="*/ 963093 h 4329350"/>
              <a:gd name="connsiteX1" fmla="*/ 3143116 w 6406698"/>
              <a:gd name="connsiteY1" fmla="*/ 954143 h 4329350"/>
              <a:gd name="connsiteX2" fmla="*/ 3134649 w 6406698"/>
              <a:gd name="connsiteY2" fmla="*/ 4314121 h 4329350"/>
              <a:gd name="connsiteX3" fmla="*/ 6385849 w 6406698"/>
              <a:gd name="connsiteY3" fmla="*/ 4329350 h 4329350"/>
              <a:gd name="connsiteX4" fmla="*/ 6406698 w 6406698"/>
              <a:gd name="connsiteY4" fmla="*/ 2202752 h 4329350"/>
              <a:gd name="connsiteX5" fmla="*/ 3456316 w 6406698"/>
              <a:gd name="connsiteY5" fmla="*/ 2203671 h 4329350"/>
              <a:gd name="connsiteX6" fmla="*/ 3439384 w 6406698"/>
              <a:gd name="connsiteY6" fmla="*/ 0 h 4329350"/>
              <a:gd name="connsiteX7" fmla="*/ 51920 w 6406698"/>
              <a:gd name="connsiteY7" fmla="*/ 15888 h 4329350"/>
              <a:gd name="connsiteX0" fmla="*/ 0 w 6406698"/>
              <a:gd name="connsiteY0" fmla="*/ 969941 h 4336198"/>
              <a:gd name="connsiteX1" fmla="*/ 3143116 w 6406698"/>
              <a:gd name="connsiteY1" fmla="*/ 960991 h 4336198"/>
              <a:gd name="connsiteX2" fmla="*/ 3134649 w 6406698"/>
              <a:gd name="connsiteY2" fmla="*/ 4320969 h 4336198"/>
              <a:gd name="connsiteX3" fmla="*/ 6385849 w 6406698"/>
              <a:gd name="connsiteY3" fmla="*/ 4336198 h 4336198"/>
              <a:gd name="connsiteX4" fmla="*/ 6406698 w 6406698"/>
              <a:gd name="connsiteY4" fmla="*/ 2209600 h 4336198"/>
              <a:gd name="connsiteX5" fmla="*/ 3456316 w 6406698"/>
              <a:gd name="connsiteY5" fmla="*/ 2210519 h 4336198"/>
              <a:gd name="connsiteX6" fmla="*/ 3477484 w 6406698"/>
              <a:gd name="connsiteY6" fmla="*/ 0 h 4336198"/>
              <a:gd name="connsiteX7" fmla="*/ 51920 w 6406698"/>
              <a:gd name="connsiteY7" fmla="*/ 22736 h 4336198"/>
              <a:gd name="connsiteX0" fmla="*/ 0 w 6406698"/>
              <a:gd name="connsiteY0" fmla="*/ 947205 h 4313462"/>
              <a:gd name="connsiteX1" fmla="*/ 3143116 w 6406698"/>
              <a:gd name="connsiteY1" fmla="*/ 938255 h 4313462"/>
              <a:gd name="connsiteX2" fmla="*/ 3134649 w 6406698"/>
              <a:gd name="connsiteY2" fmla="*/ 4298233 h 4313462"/>
              <a:gd name="connsiteX3" fmla="*/ 6385849 w 6406698"/>
              <a:gd name="connsiteY3" fmla="*/ 4313462 h 4313462"/>
              <a:gd name="connsiteX4" fmla="*/ 6406698 w 6406698"/>
              <a:gd name="connsiteY4" fmla="*/ 2186864 h 4313462"/>
              <a:gd name="connsiteX5" fmla="*/ 3456316 w 6406698"/>
              <a:gd name="connsiteY5" fmla="*/ 2187783 h 4313462"/>
              <a:gd name="connsiteX6" fmla="*/ 3454624 w 6406698"/>
              <a:gd name="connsiteY6" fmla="*/ 11506 h 4313462"/>
              <a:gd name="connsiteX7" fmla="*/ 51920 w 6406698"/>
              <a:gd name="connsiteY7" fmla="*/ 0 h 4313462"/>
              <a:gd name="connsiteX0" fmla="*/ 0 w 6374948"/>
              <a:gd name="connsiteY0" fmla="*/ 952912 h 4313462"/>
              <a:gd name="connsiteX1" fmla="*/ 3111366 w 6374948"/>
              <a:gd name="connsiteY1" fmla="*/ 938255 h 4313462"/>
              <a:gd name="connsiteX2" fmla="*/ 3102899 w 6374948"/>
              <a:gd name="connsiteY2" fmla="*/ 4298233 h 4313462"/>
              <a:gd name="connsiteX3" fmla="*/ 6354099 w 6374948"/>
              <a:gd name="connsiteY3" fmla="*/ 4313462 h 4313462"/>
              <a:gd name="connsiteX4" fmla="*/ 6374948 w 6374948"/>
              <a:gd name="connsiteY4" fmla="*/ 2186864 h 4313462"/>
              <a:gd name="connsiteX5" fmla="*/ 3424566 w 6374948"/>
              <a:gd name="connsiteY5" fmla="*/ 2187783 h 4313462"/>
              <a:gd name="connsiteX6" fmla="*/ 3422874 w 6374948"/>
              <a:gd name="connsiteY6" fmla="*/ 11506 h 4313462"/>
              <a:gd name="connsiteX7" fmla="*/ 20170 w 6374948"/>
              <a:gd name="connsiteY7" fmla="*/ 0 h 4313462"/>
              <a:gd name="connsiteX0" fmla="*/ 0 w 6362248"/>
              <a:gd name="connsiteY0" fmla="*/ 947205 h 4313462"/>
              <a:gd name="connsiteX1" fmla="*/ 3098666 w 6362248"/>
              <a:gd name="connsiteY1" fmla="*/ 938255 h 4313462"/>
              <a:gd name="connsiteX2" fmla="*/ 3090199 w 6362248"/>
              <a:gd name="connsiteY2" fmla="*/ 4298233 h 4313462"/>
              <a:gd name="connsiteX3" fmla="*/ 6341399 w 6362248"/>
              <a:gd name="connsiteY3" fmla="*/ 4313462 h 4313462"/>
              <a:gd name="connsiteX4" fmla="*/ 6362248 w 6362248"/>
              <a:gd name="connsiteY4" fmla="*/ 2186864 h 4313462"/>
              <a:gd name="connsiteX5" fmla="*/ 3411866 w 6362248"/>
              <a:gd name="connsiteY5" fmla="*/ 2187783 h 4313462"/>
              <a:gd name="connsiteX6" fmla="*/ 3410174 w 6362248"/>
              <a:gd name="connsiteY6" fmla="*/ 11506 h 4313462"/>
              <a:gd name="connsiteX7" fmla="*/ 7470 w 6362248"/>
              <a:gd name="connsiteY7" fmla="*/ 0 h 4313462"/>
              <a:gd name="connsiteX0" fmla="*/ 0 w 6362248"/>
              <a:gd name="connsiteY0" fmla="*/ 958527 h 4324784"/>
              <a:gd name="connsiteX1" fmla="*/ 3098666 w 6362248"/>
              <a:gd name="connsiteY1" fmla="*/ 949577 h 4324784"/>
              <a:gd name="connsiteX2" fmla="*/ 3090199 w 6362248"/>
              <a:gd name="connsiteY2" fmla="*/ 4309555 h 4324784"/>
              <a:gd name="connsiteX3" fmla="*/ 6341399 w 6362248"/>
              <a:gd name="connsiteY3" fmla="*/ 4324784 h 4324784"/>
              <a:gd name="connsiteX4" fmla="*/ 6362248 w 6362248"/>
              <a:gd name="connsiteY4" fmla="*/ 2198186 h 4324784"/>
              <a:gd name="connsiteX5" fmla="*/ 3411866 w 6362248"/>
              <a:gd name="connsiteY5" fmla="*/ 2199105 h 4324784"/>
              <a:gd name="connsiteX6" fmla="*/ 4570107 w 6362248"/>
              <a:gd name="connsiteY6" fmla="*/ 0 h 4324784"/>
              <a:gd name="connsiteX7" fmla="*/ 7470 w 6362248"/>
              <a:gd name="connsiteY7" fmla="*/ 11322 h 4324784"/>
              <a:gd name="connsiteX0" fmla="*/ 0 w 6362248"/>
              <a:gd name="connsiteY0" fmla="*/ 1871650 h 5237907"/>
              <a:gd name="connsiteX1" fmla="*/ 3098666 w 6362248"/>
              <a:gd name="connsiteY1" fmla="*/ 1862700 h 5237907"/>
              <a:gd name="connsiteX2" fmla="*/ 3090199 w 6362248"/>
              <a:gd name="connsiteY2" fmla="*/ 5222678 h 5237907"/>
              <a:gd name="connsiteX3" fmla="*/ 6341399 w 6362248"/>
              <a:gd name="connsiteY3" fmla="*/ 5237907 h 5237907"/>
              <a:gd name="connsiteX4" fmla="*/ 6362248 w 6362248"/>
              <a:gd name="connsiteY4" fmla="*/ 3111309 h 5237907"/>
              <a:gd name="connsiteX5" fmla="*/ 4563332 w 6362248"/>
              <a:gd name="connsiteY5" fmla="*/ 0 h 5237907"/>
              <a:gd name="connsiteX6" fmla="*/ 4570107 w 6362248"/>
              <a:gd name="connsiteY6" fmla="*/ 913123 h 5237907"/>
              <a:gd name="connsiteX7" fmla="*/ 7470 w 6362248"/>
              <a:gd name="connsiteY7" fmla="*/ 924445 h 5237907"/>
              <a:gd name="connsiteX0" fmla="*/ 0 w 9096981"/>
              <a:gd name="connsiteY0" fmla="*/ 1880177 h 5246434"/>
              <a:gd name="connsiteX1" fmla="*/ 3098666 w 9096981"/>
              <a:gd name="connsiteY1" fmla="*/ 1871227 h 5246434"/>
              <a:gd name="connsiteX2" fmla="*/ 3090199 w 9096981"/>
              <a:gd name="connsiteY2" fmla="*/ 5231205 h 5246434"/>
              <a:gd name="connsiteX3" fmla="*/ 6341399 w 9096981"/>
              <a:gd name="connsiteY3" fmla="*/ 5246434 h 5246434"/>
              <a:gd name="connsiteX4" fmla="*/ 9096981 w 9096981"/>
              <a:gd name="connsiteY4" fmla="*/ 0 h 5246434"/>
              <a:gd name="connsiteX5" fmla="*/ 4563332 w 9096981"/>
              <a:gd name="connsiteY5" fmla="*/ 8527 h 5246434"/>
              <a:gd name="connsiteX6" fmla="*/ 4570107 w 9096981"/>
              <a:gd name="connsiteY6" fmla="*/ 921650 h 5246434"/>
              <a:gd name="connsiteX7" fmla="*/ 7470 w 9096981"/>
              <a:gd name="connsiteY7" fmla="*/ 932972 h 5246434"/>
              <a:gd name="connsiteX0" fmla="*/ 0 w 9110533"/>
              <a:gd name="connsiteY0" fmla="*/ 1880177 h 5231205"/>
              <a:gd name="connsiteX1" fmla="*/ 3098666 w 9110533"/>
              <a:gd name="connsiteY1" fmla="*/ 1871227 h 5231205"/>
              <a:gd name="connsiteX2" fmla="*/ 3090199 w 9110533"/>
              <a:gd name="connsiteY2" fmla="*/ 5231205 h 5231205"/>
              <a:gd name="connsiteX3" fmla="*/ 9109999 w 9110533"/>
              <a:gd name="connsiteY3" fmla="*/ 5208388 h 5231205"/>
              <a:gd name="connsiteX4" fmla="*/ 9096981 w 9110533"/>
              <a:gd name="connsiteY4" fmla="*/ 0 h 5231205"/>
              <a:gd name="connsiteX5" fmla="*/ 4563332 w 9110533"/>
              <a:gd name="connsiteY5" fmla="*/ 8527 h 5231205"/>
              <a:gd name="connsiteX6" fmla="*/ 4570107 w 9110533"/>
              <a:gd name="connsiteY6" fmla="*/ 921650 h 5231205"/>
              <a:gd name="connsiteX7" fmla="*/ 7470 w 9110533"/>
              <a:gd name="connsiteY7" fmla="*/ 932972 h 5231205"/>
              <a:gd name="connsiteX0" fmla="*/ 0 w 9110533"/>
              <a:gd name="connsiteY0" fmla="*/ 1880177 h 5231205"/>
              <a:gd name="connsiteX1" fmla="*/ 4563399 w 9110533"/>
              <a:gd name="connsiteY1" fmla="*/ 1863618 h 5231205"/>
              <a:gd name="connsiteX2" fmla="*/ 3090199 w 9110533"/>
              <a:gd name="connsiteY2" fmla="*/ 5231205 h 5231205"/>
              <a:gd name="connsiteX3" fmla="*/ 9109999 w 9110533"/>
              <a:gd name="connsiteY3" fmla="*/ 5208388 h 5231205"/>
              <a:gd name="connsiteX4" fmla="*/ 9096981 w 9110533"/>
              <a:gd name="connsiteY4" fmla="*/ 0 h 5231205"/>
              <a:gd name="connsiteX5" fmla="*/ 4563332 w 9110533"/>
              <a:gd name="connsiteY5" fmla="*/ 8527 h 5231205"/>
              <a:gd name="connsiteX6" fmla="*/ 4570107 w 9110533"/>
              <a:gd name="connsiteY6" fmla="*/ 921650 h 5231205"/>
              <a:gd name="connsiteX7" fmla="*/ 7470 w 9110533"/>
              <a:gd name="connsiteY7" fmla="*/ 932972 h 5231205"/>
              <a:gd name="connsiteX0" fmla="*/ 0 w 9110533"/>
              <a:gd name="connsiteY0" fmla="*/ 1880177 h 5208388"/>
              <a:gd name="connsiteX1" fmla="*/ 4563399 w 9110533"/>
              <a:gd name="connsiteY1" fmla="*/ 1863618 h 5208388"/>
              <a:gd name="connsiteX2" fmla="*/ 4546466 w 9110533"/>
              <a:gd name="connsiteY2" fmla="*/ 5208377 h 5208388"/>
              <a:gd name="connsiteX3" fmla="*/ 9109999 w 9110533"/>
              <a:gd name="connsiteY3" fmla="*/ 5208388 h 5208388"/>
              <a:gd name="connsiteX4" fmla="*/ 9096981 w 9110533"/>
              <a:gd name="connsiteY4" fmla="*/ 0 h 5208388"/>
              <a:gd name="connsiteX5" fmla="*/ 4563332 w 9110533"/>
              <a:gd name="connsiteY5" fmla="*/ 8527 h 5208388"/>
              <a:gd name="connsiteX6" fmla="*/ 4570107 w 9110533"/>
              <a:gd name="connsiteY6" fmla="*/ 921650 h 5208388"/>
              <a:gd name="connsiteX7" fmla="*/ 7470 w 9110533"/>
              <a:gd name="connsiteY7" fmla="*/ 932972 h 5208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10533" h="5208388">
                <a:moveTo>
                  <a:pt x="0" y="1880177"/>
                </a:moveTo>
                <a:cubicBezTo>
                  <a:pt x="121920" y="1875097"/>
                  <a:pt x="4441479" y="1868698"/>
                  <a:pt x="4563399" y="1863618"/>
                </a:cubicBezTo>
                <a:cubicBezTo>
                  <a:pt x="4569043" y="3168899"/>
                  <a:pt x="4540822" y="3903096"/>
                  <a:pt x="4546466" y="5208377"/>
                </a:cubicBezTo>
                <a:lnTo>
                  <a:pt x="9109999" y="5208388"/>
                </a:lnTo>
                <a:cubicBezTo>
                  <a:pt x="9114126" y="4329580"/>
                  <a:pt x="9092854" y="878808"/>
                  <a:pt x="9096981" y="0"/>
                </a:cubicBezTo>
                <a:lnTo>
                  <a:pt x="4563332" y="8527"/>
                </a:lnTo>
                <a:cubicBezTo>
                  <a:pt x="4565590" y="312901"/>
                  <a:pt x="4567849" y="617276"/>
                  <a:pt x="4570107" y="921650"/>
                </a:cubicBezTo>
                <a:lnTo>
                  <a:pt x="7470" y="932972"/>
                </a:lnTo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224612F2-D39B-31CF-936C-D5C0143B5327}"/>
              </a:ext>
            </a:extLst>
          </p:cNvPr>
          <p:cNvSpPr/>
          <p:nvPr/>
        </p:nvSpPr>
        <p:spPr>
          <a:xfrm>
            <a:off x="1495142" y="-664747"/>
            <a:ext cx="9576714" cy="6791697"/>
          </a:xfrm>
          <a:custGeom>
            <a:avLst/>
            <a:gdLst>
              <a:gd name="connsiteX0" fmla="*/ 251460 w 4267200"/>
              <a:gd name="connsiteY0" fmla="*/ 4701540 h 4701540"/>
              <a:gd name="connsiteX1" fmla="*/ 243840 w 4267200"/>
              <a:gd name="connsiteY1" fmla="*/ 4221480 h 4701540"/>
              <a:gd name="connsiteX2" fmla="*/ 4267200 w 4267200"/>
              <a:gd name="connsiteY2" fmla="*/ 4198620 h 4701540"/>
              <a:gd name="connsiteX3" fmla="*/ 4213860 w 4267200"/>
              <a:gd name="connsiteY3" fmla="*/ 1577340 h 4701540"/>
              <a:gd name="connsiteX4" fmla="*/ 1150620 w 4267200"/>
              <a:gd name="connsiteY4" fmla="*/ 1592580 h 4701540"/>
              <a:gd name="connsiteX5" fmla="*/ 1158240 w 4267200"/>
              <a:gd name="connsiteY5" fmla="*/ 0 h 4701540"/>
              <a:gd name="connsiteX6" fmla="*/ 0 w 4267200"/>
              <a:gd name="connsiteY6" fmla="*/ 30480 h 4701540"/>
              <a:gd name="connsiteX0" fmla="*/ 251460 w 4267200"/>
              <a:gd name="connsiteY0" fmla="*/ 4701540 h 4701540"/>
              <a:gd name="connsiteX1" fmla="*/ 243840 w 4267200"/>
              <a:gd name="connsiteY1" fmla="*/ 4221480 h 4701540"/>
              <a:gd name="connsiteX2" fmla="*/ 4267200 w 4267200"/>
              <a:gd name="connsiteY2" fmla="*/ 4198620 h 4701540"/>
              <a:gd name="connsiteX3" fmla="*/ 4251960 w 4267200"/>
              <a:gd name="connsiteY3" fmla="*/ 1280160 h 4701540"/>
              <a:gd name="connsiteX4" fmla="*/ 1150620 w 4267200"/>
              <a:gd name="connsiteY4" fmla="*/ 1592580 h 4701540"/>
              <a:gd name="connsiteX5" fmla="*/ 1158240 w 4267200"/>
              <a:gd name="connsiteY5" fmla="*/ 0 h 4701540"/>
              <a:gd name="connsiteX6" fmla="*/ 0 w 4267200"/>
              <a:gd name="connsiteY6" fmla="*/ 30480 h 4701540"/>
              <a:gd name="connsiteX0" fmla="*/ 251460 w 4267200"/>
              <a:gd name="connsiteY0" fmla="*/ 4701540 h 4701540"/>
              <a:gd name="connsiteX1" fmla="*/ 243840 w 4267200"/>
              <a:gd name="connsiteY1" fmla="*/ 4221480 h 4701540"/>
              <a:gd name="connsiteX2" fmla="*/ 4267200 w 4267200"/>
              <a:gd name="connsiteY2" fmla="*/ 4198620 h 4701540"/>
              <a:gd name="connsiteX3" fmla="*/ 4251960 w 4267200"/>
              <a:gd name="connsiteY3" fmla="*/ 1280160 h 4701540"/>
              <a:gd name="connsiteX4" fmla="*/ 1143000 w 4267200"/>
              <a:gd name="connsiteY4" fmla="*/ 1303020 h 4701540"/>
              <a:gd name="connsiteX5" fmla="*/ 1158240 w 4267200"/>
              <a:gd name="connsiteY5" fmla="*/ 0 h 4701540"/>
              <a:gd name="connsiteX6" fmla="*/ 0 w 4267200"/>
              <a:gd name="connsiteY6" fmla="*/ 30480 h 4701540"/>
              <a:gd name="connsiteX0" fmla="*/ 243840 w 4267200"/>
              <a:gd name="connsiteY0" fmla="*/ 4221480 h 4221480"/>
              <a:gd name="connsiteX1" fmla="*/ 4267200 w 4267200"/>
              <a:gd name="connsiteY1" fmla="*/ 4198620 h 4221480"/>
              <a:gd name="connsiteX2" fmla="*/ 4251960 w 4267200"/>
              <a:gd name="connsiteY2" fmla="*/ 1280160 h 4221480"/>
              <a:gd name="connsiteX3" fmla="*/ 1143000 w 4267200"/>
              <a:gd name="connsiteY3" fmla="*/ 1303020 h 4221480"/>
              <a:gd name="connsiteX4" fmla="*/ 1158240 w 4267200"/>
              <a:gd name="connsiteY4" fmla="*/ 0 h 4221480"/>
              <a:gd name="connsiteX5" fmla="*/ 0 w 4267200"/>
              <a:gd name="connsiteY5" fmla="*/ 30480 h 4221480"/>
              <a:gd name="connsiteX0" fmla="*/ 0 w 4533900"/>
              <a:gd name="connsiteY0" fmla="*/ 4221480 h 4221480"/>
              <a:gd name="connsiteX1" fmla="*/ 4533900 w 4533900"/>
              <a:gd name="connsiteY1" fmla="*/ 4198620 h 4221480"/>
              <a:gd name="connsiteX2" fmla="*/ 4518660 w 4533900"/>
              <a:gd name="connsiteY2" fmla="*/ 1280160 h 4221480"/>
              <a:gd name="connsiteX3" fmla="*/ 1409700 w 4533900"/>
              <a:gd name="connsiteY3" fmla="*/ 1303020 h 4221480"/>
              <a:gd name="connsiteX4" fmla="*/ 1424940 w 4533900"/>
              <a:gd name="connsiteY4" fmla="*/ 0 h 4221480"/>
              <a:gd name="connsiteX5" fmla="*/ 266700 w 4533900"/>
              <a:gd name="connsiteY5" fmla="*/ 30480 h 4221480"/>
              <a:gd name="connsiteX0" fmla="*/ 0 w 4533900"/>
              <a:gd name="connsiteY0" fmla="*/ 4221480 h 4221480"/>
              <a:gd name="connsiteX1" fmla="*/ 4533900 w 4533900"/>
              <a:gd name="connsiteY1" fmla="*/ 4198620 h 4221480"/>
              <a:gd name="connsiteX2" fmla="*/ 4518660 w 4533900"/>
              <a:gd name="connsiteY2" fmla="*/ 1280160 h 4221480"/>
              <a:gd name="connsiteX3" fmla="*/ 1402080 w 4533900"/>
              <a:gd name="connsiteY3" fmla="*/ 1104900 h 4221480"/>
              <a:gd name="connsiteX4" fmla="*/ 1424940 w 4533900"/>
              <a:gd name="connsiteY4" fmla="*/ 0 h 4221480"/>
              <a:gd name="connsiteX5" fmla="*/ 266700 w 4533900"/>
              <a:gd name="connsiteY5" fmla="*/ 30480 h 4221480"/>
              <a:gd name="connsiteX0" fmla="*/ 0 w 4533900"/>
              <a:gd name="connsiteY0" fmla="*/ 4221480 h 4221480"/>
              <a:gd name="connsiteX1" fmla="*/ 4533900 w 4533900"/>
              <a:gd name="connsiteY1" fmla="*/ 4198620 h 4221480"/>
              <a:gd name="connsiteX2" fmla="*/ 4526280 w 4533900"/>
              <a:gd name="connsiteY2" fmla="*/ 1074420 h 4221480"/>
              <a:gd name="connsiteX3" fmla="*/ 1402080 w 4533900"/>
              <a:gd name="connsiteY3" fmla="*/ 1104900 h 4221480"/>
              <a:gd name="connsiteX4" fmla="*/ 1424940 w 4533900"/>
              <a:gd name="connsiteY4" fmla="*/ 0 h 4221480"/>
              <a:gd name="connsiteX5" fmla="*/ 266700 w 4533900"/>
              <a:gd name="connsiteY5" fmla="*/ 30480 h 4221480"/>
              <a:gd name="connsiteX0" fmla="*/ 0 w 4533900"/>
              <a:gd name="connsiteY0" fmla="*/ 4191000 h 4191000"/>
              <a:gd name="connsiteX1" fmla="*/ 4533900 w 4533900"/>
              <a:gd name="connsiteY1" fmla="*/ 4168140 h 4191000"/>
              <a:gd name="connsiteX2" fmla="*/ 4526280 w 4533900"/>
              <a:gd name="connsiteY2" fmla="*/ 1043940 h 4191000"/>
              <a:gd name="connsiteX3" fmla="*/ 1402080 w 4533900"/>
              <a:gd name="connsiteY3" fmla="*/ 1074420 h 4191000"/>
              <a:gd name="connsiteX4" fmla="*/ 266700 w 4533900"/>
              <a:gd name="connsiteY4" fmla="*/ 0 h 4191000"/>
              <a:gd name="connsiteX0" fmla="*/ 0 w 4533900"/>
              <a:gd name="connsiteY0" fmla="*/ 4191000 h 4191000"/>
              <a:gd name="connsiteX1" fmla="*/ 4533900 w 4533900"/>
              <a:gd name="connsiteY1" fmla="*/ 4168140 h 4191000"/>
              <a:gd name="connsiteX2" fmla="*/ 4526280 w 4533900"/>
              <a:gd name="connsiteY2" fmla="*/ 1043940 h 4191000"/>
              <a:gd name="connsiteX3" fmla="*/ 266700 w 4533900"/>
              <a:gd name="connsiteY3" fmla="*/ 0 h 4191000"/>
              <a:gd name="connsiteX0" fmla="*/ 7620 w 4541520"/>
              <a:gd name="connsiteY0" fmla="*/ 3147060 h 3147060"/>
              <a:gd name="connsiteX1" fmla="*/ 4541520 w 4541520"/>
              <a:gd name="connsiteY1" fmla="*/ 3124200 h 3147060"/>
              <a:gd name="connsiteX2" fmla="*/ 4533900 w 4541520"/>
              <a:gd name="connsiteY2" fmla="*/ 0 h 3147060"/>
              <a:gd name="connsiteX3" fmla="*/ 0 w 4541520"/>
              <a:gd name="connsiteY3" fmla="*/ 0 h 3147060"/>
              <a:gd name="connsiteX0" fmla="*/ 83820 w 4617720"/>
              <a:gd name="connsiteY0" fmla="*/ 3147060 h 3147060"/>
              <a:gd name="connsiteX1" fmla="*/ 4617720 w 4617720"/>
              <a:gd name="connsiteY1" fmla="*/ 3124200 h 3147060"/>
              <a:gd name="connsiteX2" fmla="*/ 4610100 w 4617720"/>
              <a:gd name="connsiteY2" fmla="*/ 0 h 3147060"/>
              <a:gd name="connsiteX3" fmla="*/ 0 w 4617720"/>
              <a:gd name="connsiteY3" fmla="*/ 15240 h 3147060"/>
              <a:gd name="connsiteX0" fmla="*/ 15240 w 4617720"/>
              <a:gd name="connsiteY0" fmla="*/ 3147060 h 3147060"/>
              <a:gd name="connsiteX1" fmla="*/ 4617720 w 4617720"/>
              <a:gd name="connsiteY1" fmla="*/ 3124200 h 3147060"/>
              <a:gd name="connsiteX2" fmla="*/ 4610100 w 4617720"/>
              <a:gd name="connsiteY2" fmla="*/ 0 h 3147060"/>
              <a:gd name="connsiteX3" fmla="*/ 0 w 4617720"/>
              <a:gd name="connsiteY3" fmla="*/ 15240 h 3147060"/>
              <a:gd name="connsiteX0" fmla="*/ 2020503 w 6622983"/>
              <a:gd name="connsiteY0" fmla="*/ 3147060 h 3147060"/>
              <a:gd name="connsiteX1" fmla="*/ 6622983 w 6622983"/>
              <a:gd name="connsiteY1" fmla="*/ 3124200 h 3147060"/>
              <a:gd name="connsiteX2" fmla="*/ 6615363 w 6622983"/>
              <a:gd name="connsiteY2" fmla="*/ 0 h 3147060"/>
              <a:gd name="connsiteX3" fmla="*/ 0 w 6622983"/>
              <a:gd name="connsiteY3" fmla="*/ 22323 h 3147060"/>
              <a:gd name="connsiteX0" fmla="*/ 2024513 w 6626993"/>
              <a:gd name="connsiteY0" fmla="*/ 3147060 h 3147060"/>
              <a:gd name="connsiteX1" fmla="*/ 6626993 w 6626993"/>
              <a:gd name="connsiteY1" fmla="*/ 3124200 h 3147060"/>
              <a:gd name="connsiteX2" fmla="*/ 6619373 w 6626993"/>
              <a:gd name="connsiteY2" fmla="*/ 0 h 3147060"/>
              <a:gd name="connsiteX3" fmla="*/ 0 w 6626993"/>
              <a:gd name="connsiteY3" fmla="*/ 11699 h 3147060"/>
              <a:gd name="connsiteX0" fmla="*/ 2044566 w 6647046"/>
              <a:gd name="connsiteY0" fmla="*/ 3153068 h 3153068"/>
              <a:gd name="connsiteX1" fmla="*/ 6647046 w 6647046"/>
              <a:gd name="connsiteY1" fmla="*/ 3130208 h 3153068"/>
              <a:gd name="connsiteX2" fmla="*/ 6639426 w 6647046"/>
              <a:gd name="connsiteY2" fmla="*/ 6008 h 3153068"/>
              <a:gd name="connsiteX3" fmla="*/ 0 w 6647046"/>
              <a:gd name="connsiteY3" fmla="*/ 0 h 3153068"/>
              <a:gd name="connsiteX0" fmla="*/ 2032534 w 6635014"/>
              <a:gd name="connsiteY0" fmla="*/ 3147060 h 3147060"/>
              <a:gd name="connsiteX1" fmla="*/ 6635014 w 6635014"/>
              <a:gd name="connsiteY1" fmla="*/ 3124200 h 3147060"/>
              <a:gd name="connsiteX2" fmla="*/ 6627394 w 6635014"/>
              <a:gd name="connsiteY2" fmla="*/ 0 h 3147060"/>
              <a:gd name="connsiteX3" fmla="*/ 0 w 6635014"/>
              <a:gd name="connsiteY3" fmla="*/ 18782 h 3147060"/>
              <a:gd name="connsiteX0" fmla="*/ 2032534 w 6635014"/>
              <a:gd name="connsiteY0" fmla="*/ 3147060 h 3147060"/>
              <a:gd name="connsiteX1" fmla="*/ 6635014 w 6635014"/>
              <a:gd name="connsiteY1" fmla="*/ 3124200 h 3147060"/>
              <a:gd name="connsiteX2" fmla="*/ 6627394 w 6635014"/>
              <a:gd name="connsiteY2" fmla="*/ 0 h 3147060"/>
              <a:gd name="connsiteX3" fmla="*/ 0 w 6635014"/>
              <a:gd name="connsiteY3" fmla="*/ 8158 h 3147060"/>
              <a:gd name="connsiteX0" fmla="*/ 612808 w 6635014"/>
              <a:gd name="connsiteY0" fmla="*/ 3157685 h 3157685"/>
              <a:gd name="connsiteX1" fmla="*/ 6635014 w 6635014"/>
              <a:gd name="connsiteY1" fmla="*/ 3124200 h 3157685"/>
              <a:gd name="connsiteX2" fmla="*/ 6627394 w 6635014"/>
              <a:gd name="connsiteY2" fmla="*/ 0 h 3157685"/>
              <a:gd name="connsiteX3" fmla="*/ 0 w 6635014"/>
              <a:gd name="connsiteY3" fmla="*/ 8158 h 3157685"/>
              <a:gd name="connsiteX0" fmla="*/ 612808 w 6635014"/>
              <a:gd name="connsiteY0" fmla="*/ 3157685 h 3157685"/>
              <a:gd name="connsiteX1" fmla="*/ 612608 w 6635014"/>
              <a:gd name="connsiteY1" fmla="*/ 3151684 h 3157685"/>
              <a:gd name="connsiteX2" fmla="*/ 6635014 w 6635014"/>
              <a:gd name="connsiteY2" fmla="*/ 3124200 h 3157685"/>
              <a:gd name="connsiteX3" fmla="*/ 6627394 w 6635014"/>
              <a:gd name="connsiteY3" fmla="*/ 0 h 3157685"/>
              <a:gd name="connsiteX4" fmla="*/ 0 w 6635014"/>
              <a:gd name="connsiteY4" fmla="*/ 8158 h 3157685"/>
              <a:gd name="connsiteX0" fmla="*/ 612808 w 6635014"/>
              <a:gd name="connsiteY0" fmla="*/ 3157685 h 3157685"/>
              <a:gd name="connsiteX1" fmla="*/ 760997 w 6635014"/>
              <a:gd name="connsiteY1" fmla="*/ 2701916 h 3157685"/>
              <a:gd name="connsiteX2" fmla="*/ 6635014 w 6635014"/>
              <a:gd name="connsiteY2" fmla="*/ 3124200 h 3157685"/>
              <a:gd name="connsiteX3" fmla="*/ 6627394 w 6635014"/>
              <a:gd name="connsiteY3" fmla="*/ 0 h 3157685"/>
              <a:gd name="connsiteX4" fmla="*/ 0 w 6635014"/>
              <a:gd name="connsiteY4" fmla="*/ 8158 h 3157685"/>
              <a:gd name="connsiteX0" fmla="*/ 612808 w 6635014"/>
              <a:gd name="connsiteY0" fmla="*/ 3157685 h 3157685"/>
              <a:gd name="connsiteX1" fmla="*/ 789071 w 6635014"/>
              <a:gd name="connsiteY1" fmla="*/ 2712540 h 3157685"/>
              <a:gd name="connsiteX2" fmla="*/ 6635014 w 6635014"/>
              <a:gd name="connsiteY2" fmla="*/ 3124200 h 3157685"/>
              <a:gd name="connsiteX3" fmla="*/ 6627394 w 6635014"/>
              <a:gd name="connsiteY3" fmla="*/ 0 h 3157685"/>
              <a:gd name="connsiteX4" fmla="*/ 0 w 6635014"/>
              <a:gd name="connsiteY4" fmla="*/ 8158 h 3157685"/>
              <a:gd name="connsiteX0" fmla="*/ 612808 w 6635014"/>
              <a:gd name="connsiteY0" fmla="*/ 3157685 h 3157685"/>
              <a:gd name="connsiteX1" fmla="*/ 789071 w 6635014"/>
              <a:gd name="connsiteY1" fmla="*/ 2712540 h 3157685"/>
              <a:gd name="connsiteX2" fmla="*/ 781050 w 6635014"/>
              <a:gd name="connsiteY2" fmla="*/ 2719622 h 3157685"/>
              <a:gd name="connsiteX3" fmla="*/ 6635014 w 6635014"/>
              <a:gd name="connsiteY3" fmla="*/ 3124200 h 3157685"/>
              <a:gd name="connsiteX4" fmla="*/ 6627394 w 6635014"/>
              <a:gd name="connsiteY4" fmla="*/ 0 h 3157685"/>
              <a:gd name="connsiteX5" fmla="*/ 0 w 6635014"/>
              <a:gd name="connsiteY5" fmla="*/ 8158 h 3157685"/>
              <a:gd name="connsiteX0" fmla="*/ 612808 w 6635014"/>
              <a:gd name="connsiteY0" fmla="*/ 3157685 h 3157685"/>
              <a:gd name="connsiteX1" fmla="*/ 789071 w 6635014"/>
              <a:gd name="connsiteY1" fmla="*/ 2712540 h 3157685"/>
              <a:gd name="connsiteX2" fmla="*/ 2830429 w 6635014"/>
              <a:gd name="connsiteY2" fmla="*/ 3137518 h 3157685"/>
              <a:gd name="connsiteX3" fmla="*/ 6635014 w 6635014"/>
              <a:gd name="connsiteY3" fmla="*/ 3124200 h 3157685"/>
              <a:gd name="connsiteX4" fmla="*/ 6627394 w 6635014"/>
              <a:gd name="connsiteY4" fmla="*/ 0 h 3157685"/>
              <a:gd name="connsiteX5" fmla="*/ 0 w 6635014"/>
              <a:gd name="connsiteY5" fmla="*/ 8158 h 3157685"/>
              <a:gd name="connsiteX0" fmla="*/ 612808 w 6635014"/>
              <a:gd name="connsiteY0" fmla="*/ 3157685 h 3157685"/>
              <a:gd name="connsiteX1" fmla="*/ 2814386 w 6635014"/>
              <a:gd name="connsiteY1" fmla="*/ 817845 h 3157685"/>
              <a:gd name="connsiteX2" fmla="*/ 2830429 w 6635014"/>
              <a:gd name="connsiteY2" fmla="*/ 3137518 h 3157685"/>
              <a:gd name="connsiteX3" fmla="*/ 6635014 w 6635014"/>
              <a:gd name="connsiteY3" fmla="*/ 3124200 h 3157685"/>
              <a:gd name="connsiteX4" fmla="*/ 6627394 w 6635014"/>
              <a:gd name="connsiteY4" fmla="*/ 0 h 3157685"/>
              <a:gd name="connsiteX5" fmla="*/ 0 w 6635014"/>
              <a:gd name="connsiteY5" fmla="*/ 8158 h 3157685"/>
              <a:gd name="connsiteX0" fmla="*/ 1483092 w 6635014"/>
              <a:gd name="connsiteY0" fmla="*/ 823845 h 3137518"/>
              <a:gd name="connsiteX1" fmla="*/ 2814386 w 6635014"/>
              <a:gd name="connsiteY1" fmla="*/ 817845 h 3137518"/>
              <a:gd name="connsiteX2" fmla="*/ 2830429 w 6635014"/>
              <a:gd name="connsiteY2" fmla="*/ 3137518 h 3137518"/>
              <a:gd name="connsiteX3" fmla="*/ 6635014 w 6635014"/>
              <a:gd name="connsiteY3" fmla="*/ 3124200 h 3137518"/>
              <a:gd name="connsiteX4" fmla="*/ 6627394 w 6635014"/>
              <a:gd name="connsiteY4" fmla="*/ 0 h 3137518"/>
              <a:gd name="connsiteX5" fmla="*/ 0 w 6635014"/>
              <a:gd name="connsiteY5" fmla="*/ 8158 h 3137518"/>
              <a:gd name="connsiteX0" fmla="*/ 1483092 w 6635014"/>
              <a:gd name="connsiteY0" fmla="*/ 945805 h 3259478"/>
              <a:gd name="connsiteX1" fmla="*/ 2814386 w 6635014"/>
              <a:gd name="connsiteY1" fmla="*/ 939805 h 3259478"/>
              <a:gd name="connsiteX2" fmla="*/ 2830429 w 6635014"/>
              <a:gd name="connsiteY2" fmla="*/ 3259478 h 3259478"/>
              <a:gd name="connsiteX3" fmla="*/ 6635014 w 6635014"/>
              <a:gd name="connsiteY3" fmla="*/ 3246160 h 3259478"/>
              <a:gd name="connsiteX4" fmla="*/ 6632157 w 6635014"/>
              <a:gd name="connsiteY4" fmla="*/ 0 h 3259478"/>
              <a:gd name="connsiteX5" fmla="*/ 0 w 6635014"/>
              <a:gd name="connsiteY5" fmla="*/ 130118 h 3259478"/>
              <a:gd name="connsiteX0" fmla="*/ 1473567 w 6625489"/>
              <a:gd name="connsiteY0" fmla="*/ 958675 h 3272348"/>
              <a:gd name="connsiteX1" fmla="*/ 2804861 w 6625489"/>
              <a:gd name="connsiteY1" fmla="*/ 952675 h 3272348"/>
              <a:gd name="connsiteX2" fmla="*/ 2820904 w 6625489"/>
              <a:gd name="connsiteY2" fmla="*/ 3272348 h 3272348"/>
              <a:gd name="connsiteX3" fmla="*/ 6625489 w 6625489"/>
              <a:gd name="connsiteY3" fmla="*/ 3259030 h 3272348"/>
              <a:gd name="connsiteX4" fmla="*/ 6622632 w 6625489"/>
              <a:gd name="connsiteY4" fmla="*/ 12870 h 3272348"/>
              <a:gd name="connsiteX5" fmla="*/ 0 w 6625489"/>
              <a:gd name="connsiteY5" fmla="*/ 0 h 3272348"/>
              <a:gd name="connsiteX0" fmla="*/ 1478330 w 6630252"/>
              <a:gd name="connsiteY0" fmla="*/ 945805 h 3259478"/>
              <a:gd name="connsiteX1" fmla="*/ 2809624 w 6630252"/>
              <a:gd name="connsiteY1" fmla="*/ 939805 h 3259478"/>
              <a:gd name="connsiteX2" fmla="*/ 2825667 w 6630252"/>
              <a:gd name="connsiteY2" fmla="*/ 3259478 h 3259478"/>
              <a:gd name="connsiteX3" fmla="*/ 6630252 w 6630252"/>
              <a:gd name="connsiteY3" fmla="*/ 3246160 h 3259478"/>
              <a:gd name="connsiteX4" fmla="*/ 6627395 w 6630252"/>
              <a:gd name="connsiteY4" fmla="*/ 0 h 3259478"/>
              <a:gd name="connsiteX5" fmla="*/ 0 w 6630252"/>
              <a:gd name="connsiteY5" fmla="*/ 8157 h 3259478"/>
              <a:gd name="connsiteX0" fmla="*/ 1492617 w 6644539"/>
              <a:gd name="connsiteY0" fmla="*/ 946059 h 3259732"/>
              <a:gd name="connsiteX1" fmla="*/ 2823911 w 6644539"/>
              <a:gd name="connsiteY1" fmla="*/ 940059 h 3259732"/>
              <a:gd name="connsiteX2" fmla="*/ 2839954 w 6644539"/>
              <a:gd name="connsiteY2" fmla="*/ 3259732 h 3259732"/>
              <a:gd name="connsiteX3" fmla="*/ 6644539 w 6644539"/>
              <a:gd name="connsiteY3" fmla="*/ 3246414 h 3259732"/>
              <a:gd name="connsiteX4" fmla="*/ 6641682 w 6644539"/>
              <a:gd name="connsiteY4" fmla="*/ 254 h 3259732"/>
              <a:gd name="connsiteX5" fmla="*/ 0 w 6644539"/>
              <a:gd name="connsiteY5" fmla="*/ 0 h 3259732"/>
              <a:gd name="connsiteX0" fmla="*/ 1492617 w 6644539"/>
              <a:gd name="connsiteY0" fmla="*/ 948921 h 3262594"/>
              <a:gd name="connsiteX1" fmla="*/ 2823911 w 6644539"/>
              <a:gd name="connsiteY1" fmla="*/ 942921 h 3262594"/>
              <a:gd name="connsiteX2" fmla="*/ 2839954 w 6644539"/>
              <a:gd name="connsiteY2" fmla="*/ 3262594 h 3262594"/>
              <a:gd name="connsiteX3" fmla="*/ 6644539 w 6644539"/>
              <a:gd name="connsiteY3" fmla="*/ 3249276 h 3262594"/>
              <a:gd name="connsiteX4" fmla="*/ 6641682 w 6644539"/>
              <a:gd name="connsiteY4" fmla="*/ 3116 h 3262594"/>
              <a:gd name="connsiteX5" fmla="*/ 0 w 6644539"/>
              <a:gd name="connsiteY5" fmla="*/ 2862 h 3262594"/>
              <a:gd name="connsiteX6" fmla="*/ 2196934 w 6644539"/>
              <a:gd name="connsiteY6" fmla="*/ 0 h 3262594"/>
              <a:gd name="connsiteX0" fmla="*/ 1492617 w 6644539"/>
              <a:gd name="connsiteY0" fmla="*/ 948921 h 3262594"/>
              <a:gd name="connsiteX1" fmla="*/ 2823911 w 6644539"/>
              <a:gd name="connsiteY1" fmla="*/ 942921 h 3262594"/>
              <a:gd name="connsiteX2" fmla="*/ 2839954 w 6644539"/>
              <a:gd name="connsiteY2" fmla="*/ 3262594 h 3262594"/>
              <a:gd name="connsiteX3" fmla="*/ 6644539 w 6644539"/>
              <a:gd name="connsiteY3" fmla="*/ 3249276 h 3262594"/>
              <a:gd name="connsiteX4" fmla="*/ 6641682 w 6644539"/>
              <a:gd name="connsiteY4" fmla="*/ 3116 h 3262594"/>
              <a:gd name="connsiteX5" fmla="*/ 0 w 6644539"/>
              <a:gd name="connsiteY5" fmla="*/ 2862 h 3262594"/>
              <a:gd name="connsiteX6" fmla="*/ 2196934 w 6644539"/>
              <a:gd name="connsiteY6" fmla="*/ 0 h 3262594"/>
              <a:gd name="connsiteX0" fmla="*/ 1492617 w 6644539"/>
              <a:gd name="connsiteY0" fmla="*/ 946059 h 3259732"/>
              <a:gd name="connsiteX1" fmla="*/ 2823911 w 6644539"/>
              <a:gd name="connsiteY1" fmla="*/ 940059 h 3259732"/>
              <a:gd name="connsiteX2" fmla="*/ 2839954 w 6644539"/>
              <a:gd name="connsiteY2" fmla="*/ 3259732 h 3259732"/>
              <a:gd name="connsiteX3" fmla="*/ 6644539 w 6644539"/>
              <a:gd name="connsiteY3" fmla="*/ 3246414 h 3259732"/>
              <a:gd name="connsiteX4" fmla="*/ 6641682 w 6644539"/>
              <a:gd name="connsiteY4" fmla="*/ 254 h 3259732"/>
              <a:gd name="connsiteX5" fmla="*/ 0 w 6644539"/>
              <a:gd name="connsiteY5" fmla="*/ 0 h 3259732"/>
              <a:gd name="connsiteX6" fmla="*/ 2012784 w 6644539"/>
              <a:gd name="connsiteY6" fmla="*/ 372831 h 3259732"/>
              <a:gd name="connsiteX0" fmla="*/ 1 w 5151923"/>
              <a:gd name="connsiteY0" fmla="*/ 945805 h 3259478"/>
              <a:gd name="connsiteX1" fmla="*/ 1331295 w 5151923"/>
              <a:gd name="connsiteY1" fmla="*/ 939805 h 3259478"/>
              <a:gd name="connsiteX2" fmla="*/ 1347338 w 5151923"/>
              <a:gd name="connsiteY2" fmla="*/ 3259478 h 3259478"/>
              <a:gd name="connsiteX3" fmla="*/ 5151923 w 5151923"/>
              <a:gd name="connsiteY3" fmla="*/ 3246160 h 3259478"/>
              <a:gd name="connsiteX4" fmla="*/ 5149066 w 5151923"/>
              <a:gd name="connsiteY4" fmla="*/ 0 h 3259478"/>
              <a:gd name="connsiteX5" fmla="*/ 94884 w 5151923"/>
              <a:gd name="connsiteY5" fmla="*/ 5353 h 3259478"/>
              <a:gd name="connsiteX6" fmla="*/ 520168 w 5151923"/>
              <a:gd name="connsiteY6" fmla="*/ 372577 h 3259478"/>
              <a:gd name="connsiteX0" fmla="*/ 1 w 5151923"/>
              <a:gd name="connsiteY0" fmla="*/ 945805 h 3259478"/>
              <a:gd name="connsiteX1" fmla="*/ 1331295 w 5151923"/>
              <a:gd name="connsiteY1" fmla="*/ 939805 h 3259478"/>
              <a:gd name="connsiteX2" fmla="*/ 1347338 w 5151923"/>
              <a:gd name="connsiteY2" fmla="*/ 3259478 h 3259478"/>
              <a:gd name="connsiteX3" fmla="*/ 5151923 w 5151923"/>
              <a:gd name="connsiteY3" fmla="*/ 3246160 h 3259478"/>
              <a:gd name="connsiteX4" fmla="*/ 5149066 w 5151923"/>
              <a:gd name="connsiteY4" fmla="*/ 0 h 3259478"/>
              <a:gd name="connsiteX5" fmla="*/ 94884 w 5151923"/>
              <a:gd name="connsiteY5" fmla="*/ 5353 h 3259478"/>
              <a:gd name="connsiteX6" fmla="*/ 50268 w 5151923"/>
              <a:gd name="connsiteY6" fmla="*/ 563228 h 3259478"/>
              <a:gd name="connsiteX0" fmla="*/ 44817 w 5196739"/>
              <a:gd name="connsiteY0" fmla="*/ 946059 h 3259732"/>
              <a:gd name="connsiteX1" fmla="*/ 1376111 w 5196739"/>
              <a:gd name="connsiteY1" fmla="*/ 940059 h 3259732"/>
              <a:gd name="connsiteX2" fmla="*/ 1392154 w 5196739"/>
              <a:gd name="connsiteY2" fmla="*/ 3259732 h 3259732"/>
              <a:gd name="connsiteX3" fmla="*/ 5196739 w 5196739"/>
              <a:gd name="connsiteY3" fmla="*/ 3246414 h 3259732"/>
              <a:gd name="connsiteX4" fmla="*/ 5193882 w 5196739"/>
              <a:gd name="connsiteY4" fmla="*/ 254 h 3259732"/>
              <a:gd name="connsiteX5" fmla="*/ 0 w 5196739"/>
              <a:gd name="connsiteY5" fmla="*/ 0 h 3259732"/>
              <a:gd name="connsiteX6" fmla="*/ 95084 w 5196739"/>
              <a:gd name="connsiteY6" fmla="*/ 563482 h 3259732"/>
              <a:gd name="connsiteX0" fmla="*/ 102133 w 5254055"/>
              <a:gd name="connsiteY0" fmla="*/ 946059 h 3259732"/>
              <a:gd name="connsiteX1" fmla="*/ 1433427 w 5254055"/>
              <a:gd name="connsiteY1" fmla="*/ 940059 h 3259732"/>
              <a:gd name="connsiteX2" fmla="*/ 1449470 w 5254055"/>
              <a:gd name="connsiteY2" fmla="*/ 3259732 h 3259732"/>
              <a:gd name="connsiteX3" fmla="*/ 5254055 w 5254055"/>
              <a:gd name="connsiteY3" fmla="*/ 3246414 h 3259732"/>
              <a:gd name="connsiteX4" fmla="*/ 5251198 w 5254055"/>
              <a:gd name="connsiteY4" fmla="*/ 254 h 3259732"/>
              <a:gd name="connsiteX5" fmla="*/ 57316 w 5254055"/>
              <a:gd name="connsiteY5" fmla="*/ 0 h 3259732"/>
              <a:gd name="connsiteX6" fmla="*/ 0 w 5254055"/>
              <a:gd name="connsiteY6" fmla="*/ 950389 h 3259732"/>
              <a:gd name="connsiteX0" fmla="*/ 114667 w 5266589"/>
              <a:gd name="connsiteY0" fmla="*/ 945805 h 3259478"/>
              <a:gd name="connsiteX1" fmla="*/ 1445961 w 5266589"/>
              <a:gd name="connsiteY1" fmla="*/ 939805 h 3259478"/>
              <a:gd name="connsiteX2" fmla="*/ 1462004 w 5266589"/>
              <a:gd name="connsiteY2" fmla="*/ 3259478 h 3259478"/>
              <a:gd name="connsiteX3" fmla="*/ 5266589 w 5266589"/>
              <a:gd name="connsiteY3" fmla="*/ 3246160 h 3259478"/>
              <a:gd name="connsiteX4" fmla="*/ 5263732 w 5266589"/>
              <a:gd name="connsiteY4" fmla="*/ 0 h 3259478"/>
              <a:gd name="connsiteX5" fmla="*/ 0 w 5266589"/>
              <a:gd name="connsiteY5" fmla="*/ 5353 h 3259478"/>
              <a:gd name="connsiteX6" fmla="*/ 12534 w 5266589"/>
              <a:gd name="connsiteY6" fmla="*/ 950135 h 3259478"/>
              <a:gd name="connsiteX0" fmla="*/ 114667 w 5266589"/>
              <a:gd name="connsiteY0" fmla="*/ 945805 h 3259478"/>
              <a:gd name="connsiteX1" fmla="*/ 1445961 w 5266589"/>
              <a:gd name="connsiteY1" fmla="*/ 939805 h 3259478"/>
              <a:gd name="connsiteX2" fmla="*/ 1462004 w 5266589"/>
              <a:gd name="connsiteY2" fmla="*/ 3259478 h 3259478"/>
              <a:gd name="connsiteX3" fmla="*/ 5266589 w 5266589"/>
              <a:gd name="connsiteY3" fmla="*/ 3246160 h 3259478"/>
              <a:gd name="connsiteX4" fmla="*/ 5263732 w 5266589"/>
              <a:gd name="connsiteY4" fmla="*/ 0 h 3259478"/>
              <a:gd name="connsiteX5" fmla="*/ 0 w 5266589"/>
              <a:gd name="connsiteY5" fmla="*/ 5353 h 3259478"/>
              <a:gd name="connsiteX6" fmla="*/ 6184 w 5266589"/>
              <a:gd name="connsiteY6" fmla="*/ 966957 h 3259478"/>
              <a:gd name="connsiteX0" fmla="*/ 114833 w 5266755"/>
              <a:gd name="connsiteY0" fmla="*/ 945805 h 3259478"/>
              <a:gd name="connsiteX1" fmla="*/ 1446127 w 5266755"/>
              <a:gd name="connsiteY1" fmla="*/ 939805 h 3259478"/>
              <a:gd name="connsiteX2" fmla="*/ 1462170 w 5266755"/>
              <a:gd name="connsiteY2" fmla="*/ 3259478 h 3259478"/>
              <a:gd name="connsiteX3" fmla="*/ 5266755 w 5266755"/>
              <a:gd name="connsiteY3" fmla="*/ 3246160 h 3259478"/>
              <a:gd name="connsiteX4" fmla="*/ 5263898 w 5266755"/>
              <a:gd name="connsiteY4" fmla="*/ 0 h 3259478"/>
              <a:gd name="connsiteX5" fmla="*/ 166 w 5266755"/>
              <a:gd name="connsiteY5" fmla="*/ 5353 h 3259478"/>
              <a:gd name="connsiteX6" fmla="*/ 6350 w 5266755"/>
              <a:gd name="connsiteY6" fmla="*/ 966957 h 3259478"/>
              <a:gd name="connsiteX7" fmla="*/ 0 w 5266755"/>
              <a:gd name="connsiteY7" fmla="*/ 647337 h 3259478"/>
              <a:gd name="connsiteX0" fmla="*/ 1480083 w 6632005"/>
              <a:gd name="connsiteY0" fmla="*/ 945805 h 3259478"/>
              <a:gd name="connsiteX1" fmla="*/ 2811377 w 6632005"/>
              <a:gd name="connsiteY1" fmla="*/ 939805 h 3259478"/>
              <a:gd name="connsiteX2" fmla="*/ 2827420 w 6632005"/>
              <a:gd name="connsiteY2" fmla="*/ 3259478 h 3259478"/>
              <a:gd name="connsiteX3" fmla="*/ 6632005 w 6632005"/>
              <a:gd name="connsiteY3" fmla="*/ 3246160 h 3259478"/>
              <a:gd name="connsiteX4" fmla="*/ 6629148 w 6632005"/>
              <a:gd name="connsiteY4" fmla="*/ 0 h 3259478"/>
              <a:gd name="connsiteX5" fmla="*/ 1365416 w 6632005"/>
              <a:gd name="connsiteY5" fmla="*/ 5353 h 3259478"/>
              <a:gd name="connsiteX6" fmla="*/ 1371600 w 6632005"/>
              <a:gd name="connsiteY6" fmla="*/ 966957 h 3259478"/>
              <a:gd name="connsiteX7" fmla="*/ 0 w 6632005"/>
              <a:gd name="connsiteY7" fmla="*/ 1023030 h 3259478"/>
              <a:gd name="connsiteX0" fmla="*/ 1480083 w 6632005"/>
              <a:gd name="connsiteY0" fmla="*/ 945805 h 3259478"/>
              <a:gd name="connsiteX1" fmla="*/ 2811377 w 6632005"/>
              <a:gd name="connsiteY1" fmla="*/ 939805 h 3259478"/>
              <a:gd name="connsiteX2" fmla="*/ 2827420 w 6632005"/>
              <a:gd name="connsiteY2" fmla="*/ 3259478 h 3259478"/>
              <a:gd name="connsiteX3" fmla="*/ 6632005 w 6632005"/>
              <a:gd name="connsiteY3" fmla="*/ 3246160 h 3259478"/>
              <a:gd name="connsiteX4" fmla="*/ 6629148 w 6632005"/>
              <a:gd name="connsiteY4" fmla="*/ 0 h 3259478"/>
              <a:gd name="connsiteX5" fmla="*/ 1365416 w 6632005"/>
              <a:gd name="connsiteY5" fmla="*/ 5353 h 3259478"/>
              <a:gd name="connsiteX6" fmla="*/ 1371600 w 6632005"/>
              <a:gd name="connsiteY6" fmla="*/ 966957 h 3259478"/>
              <a:gd name="connsiteX7" fmla="*/ 0 w 6632005"/>
              <a:gd name="connsiteY7" fmla="*/ 1023030 h 3259478"/>
              <a:gd name="connsiteX0" fmla="*/ 1480083 w 6632005"/>
              <a:gd name="connsiteY0" fmla="*/ 945805 h 3259478"/>
              <a:gd name="connsiteX1" fmla="*/ 2811377 w 6632005"/>
              <a:gd name="connsiteY1" fmla="*/ 939805 h 3259478"/>
              <a:gd name="connsiteX2" fmla="*/ 2827420 w 6632005"/>
              <a:gd name="connsiteY2" fmla="*/ 3259478 h 3259478"/>
              <a:gd name="connsiteX3" fmla="*/ 6632005 w 6632005"/>
              <a:gd name="connsiteY3" fmla="*/ 3246160 h 3259478"/>
              <a:gd name="connsiteX4" fmla="*/ 6629148 w 6632005"/>
              <a:gd name="connsiteY4" fmla="*/ 0 h 3259478"/>
              <a:gd name="connsiteX5" fmla="*/ 1365416 w 6632005"/>
              <a:gd name="connsiteY5" fmla="*/ 5353 h 3259478"/>
              <a:gd name="connsiteX6" fmla="*/ 1365250 w 6632005"/>
              <a:gd name="connsiteY6" fmla="*/ 1017423 h 3259478"/>
              <a:gd name="connsiteX7" fmla="*/ 0 w 6632005"/>
              <a:gd name="connsiteY7" fmla="*/ 1023030 h 3259478"/>
              <a:gd name="connsiteX0" fmla="*/ 1480083 w 6632005"/>
              <a:gd name="connsiteY0" fmla="*/ 945805 h 3259478"/>
              <a:gd name="connsiteX1" fmla="*/ 2811377 w 6632005"/>
              <a:gd name="connsiteY1" fmla="*/ 939805 h 3259478"/>
              <a:gd name="connsiteX2" fmla="*/ 2827420 w 6632005"/>
              <a:gd name="connsiteY2" fmla="*/ 3259478 h 3259478"/>
              <a:gd name="connsiteX3" fmla="*/ 6632005 w 6632005"/>
              <a:gd name="connsiteY3" fmla="*/ 3246160 h 3259478"/>
              <a:gd name="connsiteX4" fmla="*/ 6629148 w 6632005"/>
              <a:gd name="connsiteY4" fmla="*/ 0 h 3259478"/>
              <a:gd name="connsiteX5" fmla="*/ 1365416 w 6632005"/>
              <a:gd name="connsiteY5" fmla="*/ 5353 h 3259478"/>
              <a:gd name="connsiteX6" fmla="*/ 1365250 w 6632005"/>
              <a:gd name="connsiteY6" fmla="*/ 1017423 h 3259478"/>
              <a:gd name="connsiteX7" fmla="*/ 0 w 6632005"/>
              <a:gd name="connsiteY7" fmla="*/ 1023030 h 3259478"/>
              <a:gd name="connsiteX0" fmla="*/ 1480083 w 6632005"/>
              <a:gd name="connsiteY0" fmla="*/ 945805 h 3259478"/>
              <a:gd name="connsiteX1" fmla="*/ 2811377 w 6632005"/>
              <a:gd name="connsiteY1" fmla="*/ 939805 h 3259478"/>
              <a:gd name="connsiteX2" fmla="*/ 2827420 w 6632005"/>
              <a:gd name="connsiteY2" fmla="*/ 3259478 h 3259478"/>
              <a:gd name="connsiteX3" fmla="*/ 6632005 w 6632005"/>
              <a:gd name="connsiteY3" fmla="*/ 3246160 h 3259478"/>
              <a:gd name="connsiteX4" fmla="*/ 6629148 w 6632005"/>
              <a:gd name="connsiteY4" fmla="*/ 0 h 3259478"/>
              <a:gd name="connsiteX5" fmla="*/ 1365416 w 6632005"/>
              <a:gd name="connsiteY5" fmla="*/ 5353 h 3259478"/>
              <a:gd name="connsiteX6" fmla="*/ 1365250 w 6632005"/>
              <a:gd name="connsiteY6" fmla="*/ 1017423 h 3259478"/>
              <a:gd name="connsiteX7" fmla="*/ 0 w 6632005"/>
              <a:gd name="connsiteY7" fmla="*/ 1023030 h 3259478"/>
              <a:gd name="connsiteX0" fmla="*/ 1480083 w 6632005"/>
              <a:gd name="connsiteY0" fmla="*/ 945805 h 3259478"/>
              <a:gd name="connsiteX1" fmla="*/ 2811377 w 6632005"/>
              <a:gd name="connsiteY1" fmla="*/ 939805 h 3259478"/>
              <a:gd name="connsiteX2" fmla="*/ 2827420 w 6632005"/>
              <a:gd name="connsiteY2" fmla="*/ 3259478 h 3259478"/>
              <a:gd name="connsiteX3" fmla="*/ 6632005 w 6632005"/>
              <a:gd name="connsiteY3" fmla="*/ 3246160 h 3259478"/>
              <a:gd name="connsiteX4" fmla="*/ 6629148 w 6632005"/>
              <a:gd name="connsiteY4" fmla="*/ 0 h 3259478"/>
              <a:gd name="connsiteX5" fmla="*/ 1365416 w 6632005"/>
              <a:gd name="connsiteY5" fmla="*/ 5353 h 3259478"/>
              <a:gd name="connsiteX6" fmla="*/ 1358900 w 6632005"/>
              <a:gd name="connsiteY6" fmla="*/ 1062282 h 3259478"/>
              <a:gd name="connsiteX7" fmla="*/ 0 w 6632005"/>
              <a:gd name="connsiteY7" fmla="*/ 1023030 h 3259478"/>
              <a:gd name="connsiteX0" fmla="*/ 1486433 w 6638355"/>
              <a:gd name="connsiteY0" fmla="*/ 945805 h 3259478"/>
              <a:gd name="connsiteX1" fmla="*/ 2817727 w 6638355"/>
              <a:gd name="connsiteY1" fmla="*/ 939805 h 3259478"/>
              <a:gd name="connsiteX2" fmla="*/ 2833770 w 6638355"/>
              <a:gd name="connsiteY2" fmla="*/ 3259478 h 3259478"/>
              <a:gd name="connsiteX3" fmla="*/ 6638355 w 6638355"/>
              <a:gd name="connsiteY3" fmla="*/ 3246160 h 3259478"/>
              <a:gd name="connsiteX4" fmla="*/ 6635498 w 6638355"/>
              <a:gd name="connsiteY4" fmla="*/ 0 h 3259478"/>
              <a:gd name="connsiteX5" fmla="*/ 1371766 w 6638355"/>
              <a:gd name="connsiteY5" fmla="*/ 5353 h 3259478"/>
              <a:gd name="connsiteX6" fmla="*/ 1365250 w 6638355"/>
              <a:gd name="connsiteY6" fmla="*/ 1062282 h 3259478"/>
              <a:gd name="connsiteX7" fmla="*/ 0 w 6638355"/>
              <a:gd name="connsiteY7" fmla="*/ 1073496 h 3259478"/>
              <a:gd name="connsiteX0" fmla="*/ 1486433 w 6638355"/>
              <a:gd name="connsiteY0" fmla="*/ 945805 h 4986543"/>
              <a:gd name="connsiteX1" fmla="*/ 2817727 w 6638355"/>
              <a:gd name="connsiteY1" fmla="*/ 939805 h 4986543"/>
              <a:gd name="connsiteX2" fmla="*/ 2833770 w 6638355"/>
              <a:gd name="connsiteY2" fmla="*/ 4986543 h 4986543"/>
              <a:gd name="connsiteX3" fmla="*/ 6638355 w 6638355"/>
              <a:gd name="connsiteY3" fmla="*/ 3246160 h 4986543"/>
              <a:gd name="connsiteX4" fmla="*/ 6635498 w 6638355"/>
              <a:gd name="connsiteY4" fmla="*/ 0 h 4986543"/>
              <a:gd name="connsiteX5" fmla="*/ 1371766 w 6638355"/>
              <a:gd name="connsiteY5" fmla="*/ 5353 h 4986543"/>
              <a:gd name="connsiteX6" fmla="*/ 1365250 w 6638355"/>
              <a:gd name="connsiteY6" fmla="*/ 1062282 h 4986543"/>
              <a:gd name="connsiteX7" fmla="*/ 0 w 6638355"/>
              <a:gd name="connsiteY7" fmla="*/ 1073496 h 4986543"/>
              <a:gd name="connsiteX0" fmla="*/ 1486433 w 6635538"/>
              <a:gd name="connsiteY0" fmla="*/ 945805 h 4986543"/>
              <a:gd name="connsiteX1" fmla="*/ 2817727 w 6635538"/>
              <a:gd name="connsiteY1" fmla="*/ 939805 h 4986543"/>
              <a:gd name="connsiteX2" fmla="*/ 2833770 w 6635538"/>
              <a:gd name="connsiteY2" fmla="*/ 4986543 h 4986543"/>
              <a:gd name="connsiteX3" fmla="*/ 6621421 w 6635538"/>
              <a:gd name="connsiteY3" fmla="*/ 4980703 h 4986543"/>
              <a:gd name="connsiteX4" fmla="*/ 6635498 w 6635538"/>
              <a:gd name="connsiteY4" fmla="*/ 0 h 4986543"/>
              <a:gd name="connsiteX5" fmla="*/ 1371766 w 6635538"/>
              <a:gd name="connsiteY5" fmla="*/ 5353 h 4986543"/>
              <a:gd name="connsiteX6" fmla="*/ 1365250 w 6635538"/>
              <a:gd name="connsiteY6" fmla="*/ 1062282 h 4986543"/>
              <a:gd name="connsiteX7" fmla="*/ 0 w 6635538"/>
              <a:gd name="connsiteY7" fmla="*/ 1073496 h 4986543"/>
              <a:gd name="connsiteX0" fmla="*/ 1511833 w 6660938"/>
              <a:gd name="connsiteY0" fmla="*/ 945805 h 4986543"/>
              <a:gd name="connsiteX1" fmla="*/ 2843127 w 6660938"/>
              <a:gd name="connsiteY1" fmla="*/ 939805 h 4986543"/>
              <a:gd name="connsiteX2" fmla="*/ 2859170 w 6660938"/>
              <a:gd name="connsiteY2" fmla="*/ 4986543 h 4986543"/>
              <a:gd name="connsiteX3" fmla="*/ 6646821 w 6660938"/>
              <a:gd name="connsiteY3" fmla="*/ 4980703 h 4986543"/>
              <a:gd name="connsiteX4" fmla="*/ 6660898 w 6660938"/>
              <a:gd name="connsiteY4" fmla="*/ 0 h 4986543"/>
              <a:gd name="connsiteX5" fmla="*/ 1397166 w 6660938"/>
              <a:gd name="connsiteY5" fmla="*/ 5353 h 4986543"/>
              <a:gd name="connsiteX6" fmla="*/ 1390650 w 6660938"/>
              <a:gd name="connsiteY6" fmla="*/ 1062282 h 4986543"/>
              <a:gd name="connsiteX7" fmla="*/ 0 w 6660938"/>
              <a:gd name="connsiteY7" fmla="*/ 1267884 h 4986543"/>
              <a:gd name="connsiteX0" fmla="*/ 1511833 w 6660938"/>
              <a:gd name="connsiteY0" fmla="*/ 945805 h 4986543"/>
              <a:gd name="connsiteX1" fmla="*/ 2843127 w 6660938"/>
              <a:gd name="connsiteY1" fmla="*/ 939805 h 4986543"/>
              <a:gd name="connsiteX2" fmla="*/ 2859170 w 6660938"/>
              <a:gd name="connsiteY2" fmla="*/ 4986543 h 4986543"/>
              <a:gd name="connsiteX3" fmla="*/ 6646821 w 6660938"/>
              <a:gd name="connsiteY3" fmla="*/ 4980703 h 4986543"/>
              <a:gd name="connsiteX4" fmla="*/ 6660898 w 6660938"/>
              <a:gd name="connsiteY4" fmla="*/ 0 h 4986543"/>
              <a:gd name="connsiteX5" fmla="*/ 1397166 w 6660938"/>
              <a:gd name="connsiteY5" fmla="*/ 5353 h 4986543"/>
              <a:gd name="connsiteX6" fmla="*/ 1390650 w 6660938"/>
              <a:gd name="connsiteY6" fmla="*/ 1234241 h 4986543"/>
              <a:gd name="connsiteX7" fmla="*/ 0 w 6660938"/>
              <a:gd name="connsiteY7" fmla="*/ 1267884 h 4986543"/>
              <a:gd name="connsiteX0" fmla="*/ 1511833 w 6660938"/>
              <a:gd name="connsiteY0" fmla="*/ 945805 h 4986543"/>
              <a:gd name="connsiteX1" fmla="*/ 2843127 w 6660938"/>
              <a:gd name="connsiteY1" fmla="*/ 939805 h 4986543"/>
              <a:gd name="connsiteX2" fmla="*/ 2859170 w 6660938"/>
              <a:gd name="connsiteY2" fmla="*/ 4986543 h 4986543"/>
              <a:gd name="connsiteX3" fmla="*/ 6646821 w 6660938"/>
              <a:gd name="connsiteY3" fmla="*/ 4980703 h 4986543"/>
              <a:gd name="connsiteX4" fmla="*/ 6660898 w 6660938"/>
              <a:gd name="connsiteY4" fmla="*/ 0 h 4986543"/>
              <a:gd name="connsiteX5" fmla="*/ 2497832 w 6660938"/>
              <a:gd name="connsiteY5" fmla="*/ 1762325 h 4986543"/>
              <a:gd name="connsiteX6" fmla="*/ 1390650 w 6660938"/>
              <a:gd name="connsiteY6" fmla="*/ 1234241 h 4986543"/>
              <a:gd name="connsiteX7" fmla="*/ 0 w 6660938"/>
              <a:gd name="connsiteY7" fmla="*/ 1267884 h 4986543"/>
              <a:gd name="connsiteX0" fmla="*/ 1511833 w 6660938"/>
              <a:gd name="connsiteY0" fmla="*/ 945805 h 4986543"/>
              <a:gd name="connsiteX1" fmla="*/ 2843127 w 6660938"/>
              <a:gd name="connsiteY1" fmla="*/ 939805 h 4986543"/>
              <a:gd name="connsiteX2" fmla="*/ 2859170 w 6660938"/>
              <a:gd name="connsiteY2" fmla="*/ 4986543 h 4986543"/>
              <a:gd name="connsiteX3" fmla="*/ 6646821 w 6660938"/>
              <a:gd name="connsiteY3" fmla="*/ 4980703 h 4986543"/>
              <a:gd name="connsiteX4" fmla="*/ 6660898 w 6660938"/>
              <a:gd name="connsiteY4" fmla="*/ 0 h 4986543"/>
              <a:gd name="connsiteX5" fmla="*/ 2497832 w 6660938"/>
              <a:gd name="connsiteY5" fmla="*/ 1762325 h 4986543"/>
              <a:gd name="connsiteX6" fmla="*/ 1390650 w 6660938"/>
              <a:gd name="connsiteY6" fmla="*/ 1234241 h 4986543"/>
              <a:gd name="connsiteX7" fmla="*/ 0 w 6660938"/>
              <a:gd name="connsiteY7" fmla="*/ 1267884 h 4986543"/>
              <a:gd name="connsiteX0" fmla="*/ 1511833 w 6660938"/>
              <a:gd name="connsiteY0" fmla="*/ 945805 h 4986543"/>
              <a:gd name="connsiteX1" fmla="*/ 2843127 w 6660938"/>
              <a:gd name="connsiteY1" fmla="*/ 939805 h 4986543"/>
              <a:gd name="connsiteX2" fmla="*/ 2859170 w 6660938"/>
              <a:gd name="connsiteY2" fmla="*/ 4986543 h 4986543"/>
              <a:gd name="connsiteX3" fmla="*/ 6646821 w 6660938"/>
              <a:gd name="connsiteY3" fmla="*/ 4980703 h 4986543"/>
              <a:gd name="connsiteX4" fmla="*/ 6660898 w 6660938"/>
              <a:gd name="connsiteY4" fmla="*/ 0 h 4986543"/>
              <a:gd name="connsiteX5" fmla="*/ 2497832 w 6660938"/>
              <a:gd name="connsiteY5" fmla="*/ 1762325 h 4986543"/>
              <a:gd name="connsiteX6" fmla="*/ 2474384 w 6660938"/>
              <a:gd name="connsiteY6" fmla="*/ 1353864 h 4986543"/>
              <a:gd name="connsiteX7" fmla="*/ 0 w 6660938"/>
              <a:gd name="connsiteY7" fmla="*/ 1267884 h 4986543"/>
              <a:gd name="connsiteX0" fmla="*/ 1511833 w 6660938"/>
              <a:gd name="connsiteY0" fmla="*/ 945805 h 4986543"/>
              <a:gd name="connsiteX1" fmla="*/ 2843127 w 6660938"/>
              <a:gd name="connsiteY1" fmla="*/ 939805 h 4986543"/>
              <a:gd name="connsiteX2" fmla="*/ 2859170 w 6660938"/>
              <a:gd name="connsiteY2" fmla="*/ 4986543 h 4986543"/>
              <a:gd name="connsiteX3" fmla="*/ 6646821 w 6660938"/>
              <a:gd name="connsiteY3" fmla="*/ 4980703 h 4986543"/>
              <a:gd name="connsiteX4" fmla="*/ 6660898 w 6660938"/>
              <a:gd name="connsiteY4" fmla="*/ 0 h 4986543"/>
              <a:gd name="connsiteX5" fmla="*/ 2497832 w 6660938"/>
              <a:gd name="connsiteY5" fmla="*/ 1762325 h 4986543"/>
              <a:gd name="connsiteX6" fmla="*/ 2499784 w 6660938"/>
              <a:gd name="connsiteY6" fmla="*/ 1271622 h 4986543"/>
              <a:gd name="connsiteX7" fmla="*/ 0 w 6660938"/>
              <a:gd name="connsiteY7" fmla="*/ 1267884 h 4986543"/>
              <a:gd name="connsiteX0" fmla="*/ 1511833 w 7008032"/>
              <a:gd name="connsiteY0" fmla="*/ 6000 h 4046738"/>
              <a:gd name="connsiteX1" fmla="*/ 2843127 w 7008032"/>
              <a:gd name="connsiteY1" fmla="*/ 0 h 4046738"/>
              <a:gd name="connsiteX2" fmla="*/ 2859170 w 7008032"/>
              <a:gd name="connsiteY2" fmla="*/ 4046738 h 4046738"/>
              <a:gd name="connsiteX3" fmla="*/ 6646821 w 7008032"/>
              <a:gd name="connsiteY3" fmla="*/ 4040898 h 4046738"/>
              <a:gd name="connsiteX4" fmla="*/ 7008031 w 7008032"/>
              <a:gd name="connsiteY4" fmla="*/ 3127397 h 4046738"/>
              <a:gd name="connsiteX5" fmla="*/ 2497832 w 7008032"/>
              <a:gd name="connsiteY5" fmla="*/ 822520 h 4046738"/>
              <a:gd name="connsiteX6" fmla="*/ 2499784 w 7008032"/>
              <a:gd name="connsiteY6" fmla="*/ 331817 h 4046738"/>
              <a:gd name="connsiteX7" fmla="*/ 0 w 7008032"/>
              <a:gd name="connsiteY7" fmla="*/ 328079 h 4046738"/>
              <a:gd name="connsiteX0" fmla="*/ 1511833 w 7008032"/>
              <a:gd name="connsiteY0" fmla="*/ 6000 h 4046738"/>
              <a:gd name="connsiteX1" fmla="*/ 2843127 w 7008032"/>
              <a:gd name="connsiteY1" fmla="*/ 0 h 4046738"/>
              <a:gd name="connsiteX2" fmla="*/ 2859170 w 7008032"/>
              <a:gd name="connsiteY2" fmla="*/ 4046738 h 4046738"/>
              <a:gd name="connsiteX3" fmla="*/ 6646821 w 7008032"/>
              <a:gd name="connsiteY3" fmla="*/ 4040898 h 4046738"/>
              <a:gd name="connsiteX4" fmla="*/ 7008031 w 7008032"/>
              <a:gd name="connsiteY4" fmla="*/ 3127397 h 4046738"/>
              <a:gd name="connsiteX5" fmla="*/ 2590966 w 7008032"/>
              <a:gd name="connsiteY5" fmla="*/ 3917780 h 4046738"/>
              <a:gd name="connsiteX6" fmla="*/ 2499784 w 7008032"/>
              <a:gd name="connsiteY6" fmla="*/ 331817 h 4046738"/>
              <a:gd name="connsiteX7" fmla="*/ 0 w 7008032"/>
              <a:gd name="connsiteY7" fmla="*/ 328079 h 4046738"/>
              <a:gd name="connsiteX0" fmla="*/ 1511833 w 7008032"/>
              <a:gd name="connsiteY0" fmla="*/ 6000 h 4325170"/>
              <a:gd name="connsiteX1" fmla="*/ 2843127 w 7008032"/>
              <a:gd name="connsiteY1" fmla="*/ 0 h 4325170"/>
              <a:gd name="connsiteX2" fmla="*/ 2859170 w 7008032"/>
              <a:gd name="connsiteY2" fmla="*/ 4046738 h 4325170"/>
              <a:gd name="connsiteX3" fmla="*/ 6646821 w 7008032"/>
              <a:gd name="connsiteY3" fmla="*/ 4040898 h 4325170"/>
              <a:gd name="connsiteX4" fmla="*/ 7008031 w 7008032"/>
              <a:gd name="connsiteY4" fmla="*/ 3127397 h 4325170"/>
              <a:gd name="connsiteX5" fmla="*/ 2472432 w 7008032"/>
              <a:gd name="connsiteY5" fmla="*/ 4306557 h 4325170"/>
              <a:gd name="connsiteX6" fmla="*/ 2499784 w 7008032"/>
              <a:gd name="connsiteY6" fmla="*/ 331817 h 4325170"/>
              <a:gd name="connsiteX7" fmla="*/ 0 w 7008032"/>
              <a:gd name="connsiteY7" fmla="*/ 328079 h 4325170"/>
              <a:gd name="connsiteX0" fmla="*/ 1511833 w 6677851"/>
              <a:gd name="connsiteY0" fmla="*/ 6000 h 4545805"/>
              <a:gd name="connsiteX1" fmla="*/ 2843127 w 6677851"/>
              <a:gd name="connsiteY1" fmla="*/ 0 h 4545805"/>
              <a:gd name="connsiteX2" fmla="*/ 2859170 w 6677851"/>
              <a:gd name="connsiteY2" fmla="*/ 4046738 h 4545805"/>
              <a:gd name="connsiteX3" fmla="*/ 6646821 w 6677851"/>
              <a:gd name="connsiteY3" fmla="*/ 4040898 h 4545805"/>
              <a:gd name="connsiteX4" fmla="*/ 6677831 w 6677851"/>
              <a:gd name="connsiteY4" fmla="*/ 4256344 h 4545805"/>
              <a:gd name="connsiteX5" fmla="*/ 2472432 w 6677851"/>
              <a:gd name="connsiteY5" fmla="*/ 4306557 h 4545805"/>
              <a:gd name="connsiteX6" fmla="*/ 2499784 w 6677851"/>
              <a:gd name="connsiteY6" fmla="*/ 331817 h 4545805"/>
              <a:gd name="connsiteX7" fmla="*/ 0 w 6677851"/>
              <a:gd name="connsiteY7" fmla="*/ 328079 h 4545805"/>
              <a:gd name="connsiteX0" fmla="*/ 1511833 w 6677831"/>
              <a:gd name="connsiteY0" fmla="*/ 6000 h 4325170"/>
              <a:gd name="connsiteX1" fmla="*/ 2843127 w 6677831"/>
              <a:gd name="connsiteY1" fmla="*/ 0 h 4325170"/>
              <a:gd name="connsiteX2" fmla="*/ 2859170 w 6677831"/>
              <a:gd name="connsiteY2" fmla="*/ 4046738 h 4325170"/>
              <a:gd name="connsiteX3" fmla="*/ 6646821 w 6677831"/>
              <a:gd name="connsiteY3" fmla="*/ 4040898 h 4325170"/>
              <a:gd name="connsiteX4" fmla="*/ 6677831 w 6677831"/>
              <a:gd name="connsiteY4" fmla="*/ 4256344 h 4325170"/>
              <a:gd name="connsiteX5" fmla="*/ 2472432 w 6677831"/>
              <a:gd name="connsiteY5" fmla="*/ 4306557 h 4325170"/>
              <a:gd name="connsiteX6" fmla="*/ 2499784 w 6677831"/>
              <a:gd name="connsiteY6" fmla="*/ 331817 h 4325170"/>
              <a:gd name="connsiteX7" fmla="*/ 0 w 6677831"/>
              <a:gd name="connsiteY7" fmla="*/ 328079 h 4325170"/>
              <a:gd name="connsiteX0" fmla="*/ 1511833 w 6813298"/>
              <a:gd name="connsiteY0" fmla="*/ 6000 h 4325170"/>
              <a:gd name="connsiteX1" fmla="*/ 2843127 w 6813298"/>
              <a:gd name="connsiteY1" fmla="*/ 0 h 4325170"/>
              <a:gd name="connsiteX2" fmla="*/ 2859170 w 6813298"/>
              <a:gd name="connsiteY2" fmla="*/ 4046738 h 4325170"/>
              <a:gd name="connsiteX3" fmla="*/ 6646821 w 6813298"/>
              <a:gd name="connsiteY3" fmla="*/ 4040898 h 4325170"/>
              <a:gd name="connsiteX4" fmla="*/ 6813298 w 6813298"/>
              <a:gd name="connsiteY4" fmla="*/ 4301203 h 4325170"/>
              <a:gd name="connsiteX5" fmla="*/ 2472432 w 6813298"/>
              <a:gd name="connsiteY5" fmla="*/ 4306557 h 4325170"/>
              <a:gd name="connsiteX6" fmla="*/ 2499784 w 6813298"/>
              <a:gd name="connsiteY6" fmla="*/ 331817 h 4325170"/>
              <a:gd name="connsiteX7" fmla="*/ 0 w 6813298"/>
              <a:gd name="connsiteY7" fmla="*/ 328079 h 4325170"/>
              <a:gd name="connsiteX0" fmla="*/ 1511833 w 6813298"/>
              <a:gd name="connsiteY0" fmla="*/ 6000 h 4325170"/>
              <a:gd name="connsiteX1" fmla="*/ 2843127 w 6813298"/>
              <a:gd name="connsiteY1" fmla="*/ 0 h 4325170"/>
              <a:gd name="connsiteX2" fmla="*/ 2859170 w 6813298"/>
              <a:gd name="connsiteY2" fmla="*/ 4046738 h 4325170"/>
              <a:gd name="connsiteX3" fmla="*/ 6646821 w 6813298"/>
              <a:gd name="connsiteY3" fmla="*/ 4040898 h 4325170"/>
              <a:gd name="connsiteX4" fmla="*/ 6813298 w 6813298"/>
              <a:gd name="connsiteY4" fmla="*/ 4301203 h 4325170"/>
              <a:gd name="connsiteX5" fmla="*/ 2472432 w 6813298"/>
              <a:gd name="connsiteY5" fmla="*/ 4306557 h 4325170"/>
              <a:gd name="connsiteX6" fmla="*/ 2499784 w 6813298"/>
              <a:gd name="connsiteY6" fmla="*/ 331817 h 4325170"/>
              <a:gd name="connsiteX7" fmla="*/ 0 w 6813298"/>
              <a:gd name="connsiteY7" fmla="*/ 328079 h 4325170"/>
              <a:gd name="connsiteX0" fmla="*/ 1511833 w 6660898"/>
              <a:gd name="connsiteY0" fmla="*/ 6000 h 4325170"/>
              <a:gd name="connsiteX1" fmla="*/ 2843127 w 6660898"/>
              <a:gd name="connsiteY1" fmla="*/ 0 h 4325170"/>
              <a:gd name="connsiteX2" fmla="*/ 2859170 w 6660898"/>
              <a:gd name="connsiteY2" fmla="*/ 4046738 h 4325170"/>
              <a:gd name="connsiteX3" fmla="*/ 6646821 w 6660898"/>
              <a:gd name="connsiteY3" fmla="*/ 4040898 h 4325170"/>
              <a:gd name="connsiteX4" fmla="*/ 6660898 w 6660898"/>
              <a:gd name="connsiteY4" fmla="*/ 4301203 h 4325170"/>
              <a:gd name="connsiteX5" fmla="*/ 2472432 w 6660898"/>
              <a:gd name="connsiteY5" fmla="*/ 4306557 h 4325170"/>
              <a:gd name="connsiteX6" fmla="*/ 2499784 w 6660898"/>
              <a:gd name="connsiteY6" fmla="*/ 331817 h 4325170"/>
              <a:gd name="connsiteX7" fmla="*/ 0 w 6660898"/>
              <a:gd name="connsiteY7" fmla="*/ 328079 h 4325170"/>
              <a:gd name="connsiteX0" fmla="*/ 1511833 w 6672221"/>
              <a:gd name="connsiteY0" fmla="*/ 6000 h 4325170"/>
              <a:gd name="connsiteX1" fmla="*/ 2843127 w 6672221"/>
              <a:gd name="connsiteY1" fmla="*/ 0 h 4325170"/>
              <a:gd name="connsiteX2" fmla="*/ 2859170 w 6672221"/>
              <a:gd name="connsiteY2" fmla="*/ 4046738 h 4325170"/>
              <a:gd name="connsiteX3" fmla="*/ 6672221 w 6672221"/>
              <a:gd name="connsiteY3" fmla="*/ 4048374 h 4325170"/>
              <a:gd name="connsiteX4" fmla="*/ 6660898 w 6672221"/>
              <a:gd name="connsiteY4" fmla="*/ 4301203 h 4325170"/>
              <a:gd name="connsiteX5" fmla="*/ 2472432 w 6672221"/>
              <a:gd name="connsiteY5" fmla="*/ 4306557 h 4325170"/>
              <a:gd name="connsiteX6" fmla="*/ 2499784 w 6672221"/>
              <a:gd name="connsiteY6" fmla="*/ 331817 h 4325170"/>
              <a:gd name="connsiteX7" fmla="*/ 0 w 6672221"/>
              <a:gd name="connsiteY7" fmla="*/ 328079 h 4325170"/>
              <a:gd name="connsiteX0" fmla="*/ 1511833 w 6672221"/>
              <a:gd name="connsiteY0" fmla="*/ 6000 h 4325170"/>
              <a:gd name="connsiteX1" fmla="*/ 2843127 w 6672221"/>
              <a:gd name="connsiteY1" fmla="*/ 0 h 4325170"/>
              <a:gd name="connsiteX2" fmla="*/ 2799904 w 6672221"/>
              <a:gd name="connsiteY2" fmla="*/ 4024308 h 4325170"/>
              <a:gd name="connsiteX3" fmla="*/ 6672221 w 6672221"/>
              <a:gd name="connsiteY3" fmla="*/ 4048374 h 4325170"/>
              <a:gd name="connsiteX4" fmla="*/ 6660898 w 6672221"/>
              <a:gd name="connsiteY4" fmla="*/ 4301203 h 4325170"/>
              <a:gd name="connsiteX5" fmla="*/ 2472432 w 6672221"/>
              <a:gd name="connsiteY5" fmla="*/ 4306557 h 4325170"/>
              <a:gd name="connsiteX6" fmla="*/ 2499784 w 6672221"/>
              <a:gd name="connsiteY6" fmla="*/ 331817 h 4325170"/>
              <a:gd name="connsiteX7" fmla="*/ 0 w 6672221"/>
              <a:gd name="connsiteY7" fmla="*/ 328079 h 4325170"/>
              <a:gd name="connsiteX0" fmla="*/ 1511833 w 6672221"/>
              <a:gd name="connsiteY0" fmla="*/ 6000 h 4325170"/>
              <a:gd name="connsiteX1" fmla="*/ 2843127 w 6672221"/>
              <a:gd name="connsiteY1" fmla="*/ 0 h 4325170"/>
              <a:gd name="connsiteX2" fmla="*/ 2867637 w 6672221"/>
              <a:gd name="connsiteY2" fmla="*/ 4024308 h 4325170"/>
              <a:gd name="connsiteX3" fmla="*/ 6672221 w 6672221"/>
              <a:gd name="connsiteY3" fmla="*/ 4048374 h 4325170"/>
              <a:gd name="connsiteX4" fmla="*/ 6660898 w 6672221"/>
              <a:gd name="connsiteY4" fmla="*/ 4301203 h 4325170"/>
              <a:gd name="connsiteX5" fmla="*/ 2472432 w 6672221"/>
              <a:gd name="connsiteY5" fmla="*/ 4306557 h 4325170"/>
              <a:gd name="connsiteX6" fmla="*/ 2499784 w 6672221"/>
              <a:gd name="connsiteY6" fmla="*/ 331817 h 4325170"/>
              <a:gd name="connsiteX7" fmla="*/ 0 w 6672221"/>
              <a:gd name="connsiteY7" fmla="*/ 328079 h 4325170"/>
              <a:gd name="connsiteX0" fmla="*/ 1511833 w 6672221"/>
              <a:gd name="connsiteY0" fmla="*/ 6000 h 4325170"/>
              <a:gd name="connsiteX1" fmla="*/ 2843127 w 6672221"/>
              <a:gd name="connsiteY1" fmla="*/ 0 h 4325170"/>
              <a:gd name="connsiteX2" fmla="*/ 2833770 w 6672221"/>
              <a:gd name="connsiteY2" fmla="*/ 4024308 h 4325170"/>
              <a:gd name="connsiteX3" fmla="*/ 6672221 w 6672221"/>
              <a:gd name="connsiteY3" fmla="*/ 4048374 h 4325170"/>
              <a:gd name="connsiteX4" fmla="*/ 6660898 w 6672221"/>
              <a:gd name="connsiteY4" fmla="*/ 4301203 h 4325170"/>
              <a:gd name="connsiteX5" fmla="*/ 2472432 w 6672221"/>
              <a:gd name="connsiteY5" fmla="*/ 4306557 h 4325170"/>
              <a:gd name="connsiteX6" fmla="*/ 2499784 w 6672221"/>
              <a:gd name="connsiteY6" fmla="*/ 331817 h 4325170"/>
              <a:gd name="connsiteX7" fmla="*/ 0 w 6672221"/>
              <a:gd name="connsiteY7" fmla="*/ 328079 h 4325170"/>
              <a:gd name="connsiteX0" fmla="*/ 1511833 w 6672221"/>
              <a:gd name="connsiteY0" fmla="*/ 6000 h 4325170"/>
              <a:gd name="connsiteX1" fmla="*/ 2843127 w 6672221"/>
              <a:gd name="connsiteY1" fmla="*/ 0 h 4325170"/>
              <a:gd name="connsiteX2" fmla="*/ 2859170 w 6672221"/>
              <a:gd name="connsiteY2" fmla="*/ 4024308 h 4325170"/>
              <a:gd name="connsiteX3" fmla="*/ 6672221 w 6672221"/>
              <a:gd name="connsiteY3" fmla="*/ 4048374 h 4325170"/>
              <a:gd name="connsiteX4" fmla="*/ 6660898 w 6672221"/>
              <a:gd name="connsiteY4" fmla="*/ 4301203 h 4325170"/>
              <a:gd name="connsiteX5" fmla="*/ 2472432 w 6672221"/>
              <a:gd name="connsiteY5" fmla="*/ 4306557 h 4325170"/>
              <a:gd name="connsiteX6" fmla="*/ 2499784 w 6672221"/>
              <a:gd name="connsiteY6" fmla="*/ 331817 h 4325170"/>
              <a:gd name="connsiteX7" fmla="*/ 0 w 6672221"/>
              <a:gd name="connsiteY7" fmla="*/ 328079 h 4325170"/>
              <a:gd name="connsiteX0" fmla="*/ 1511833 w 6660898"/>
              <a:gd name="connsiteY0" fmla="*/ 6000 h 4325170"/>
              <a:gd name="connsiteX1" fmla="*/ 2843127 w 6660898"/>
              <a:gd name="connsiteY1" fmla="*/ 0 h 4325170"/>
              <a:gd name="connsiteX2" fmla="*/ 2859170 w 6660898"/>
              <a:gd name="connsiteY2" fmla="*/ 4024308 h 4325170"/>
              <a:gd name="connsiteX3" fmla="*/ 6638354 w 6660898"/>
              <a:gd name="connsiteY3" fmla="*/ 4025945 h 4325170"/>
              <a:gd name="connsiteX4" fmla="*/ 6660898 w 6660898"/>
              <a:gd name="connsiteY4" fmla="*/ 4301203 h 4325170"/>
              <a:gd name="connsiteX5" fmla="*/ 2472432 w 6660898"/>
              <a:gd name="connsiteY5" fmla="*/ 4306557 h 4325170"/>
              <a:gd name="connsiteX6" fmla="*/ 2499784 w 6660898"/>
              <a:gd name="connsiteY6" fmla="*/ 331817 h 4325170"/>
              <a:gd name="connsiteX7" fmla="*/ 0 w 6660898"/>
              <a:gd name="connsiteY7" fmla="*/ 328079 h 4325170"/>
              <a:gd name="connsiteX0" fmla="*/ 1511833 w 6660898"/>
              <a:gd name="connsiteY0" fmla="*/ 6000 h 4325170"/>
              <a:gd name="connsiteX1" fmla="*/ 2843127 w 6660898"/>
              <a:gd name="connsiteY1" fmla="*/ 0 h 4325170"/>
              <a:gd name="connsiteX2" fmla="*/ 2859170 w 6660898"/>
              <a:gd name="connsiteY2" fmla="*/ 4024308 h 4325170"/>
              <a:gd name="connsiteX3" fmla="*/ 6392821 w 6660898"/>
              <a:gd name="connsiteY3" fmla="*/ 4025946 h 4325170"/>
              <a:gd name="connsiteX4" fmla="*/ 6660898 w 6660898"/>
              <a:gd name="connsiteY4" fmla="*/ 4301203 h 4325170"/>
              <a:gd name="connsiteX5" fmla="*/ 2472432 w 6660898"/>
              <a:gd name="connsiteY5" fmla="*/ 4306557 h 4325170"/>
              <a:gd name="connsiteX6" fmla="*/ 2499784 w 6660898"/>
              <a:gd name="connsiteY6" fmla="*/ 331817 h 4325170"/>
              <a:gd name="connsiteX7" fmla="*/ 0 w 6660898"/>
              <a:gd name="connsiteY7" fmla="*/ 328079 h 4325170"/>
              <a:gd name="connsiteX0" fmla="*/ 1511833 w 6415365"/>
              <a:gd name="connsiteY0" fmla="*/ 6000 h 4325170"/>
              <a:gd name="connsiteX1" fmla="*/ 2843127 w 6415365"/>
              <a:gd name="connsiteY1" fmla="*/ 0 h 4325170"/>
              <a:gd name="connsiteX2" fmla="*/ 2859170 w 6415365"/>
              <a:gd name="connsiteY2" fmla="*/ 4024308 h 4325170"/>
              <a:gd name="connsiteX3" fmla="*/ 6392821 w 6415365"/>
              <a:gd name="connsiteY3" fmla="*/ 4025946 h 4325170"/>
              <a:gd name="connsiteX4" fmla="*/ 6415365 w 6415365"/>
              <a:gd name="connsiteY4" fmla="*/ 4323633 h 4325170"/>
              <a:gd name="connsiteX5" fmla="*/ 2472432 w 6415365"/>
              <a:gd name="connsiteY5" fmla="*/ 4306557 h 4325170"/>
              <a:gd name="connsiteX6" fmla="*/ 2499784 w 6415365"/>
              <a:gd name="connsiteY6" fmla="*/ 331817 h 4325170"/>
              <a:gd name="connsiteX7" fmla="*/ 0 w 6415365"/>
              <a:gd name="connsiteY7" fmla="*/ 328079 h 4325170"/>
              <a:gd name="connsiteX0" fmla="*/ 1511833 w 6415392"/>
              <a:gd name="connsiteY0" fmla="*/ 6000 h 4325170"/>
              <a:gd name="connsiteX1" fmla="*/ 2843127 w 6415392"/>
              <a:gd name="connsiteY1" fmla="*/ 0 h 4325170"/>
              <a:gd name="connsiteX2" fmla="*/ 2859170 w 6415392"/>
              <a:gd name="connsiteY2" fmla="*/ 4024308 h 4325170"/>
              <a:gd name="connsiteX3" fmla="*/ 6392821 w 6415392"/>
              <a:gd name="connsiteY3" fmla="*/ 4025946 h 4325170"/>
              <a:gd name="connsiteX4" fmla="*/ 6415365 w 6415392"/>
              <a:gd name="connsiteY4" fmla="*/ 4323633 h 4325170"/>
              <a:gd name="connsiteX5" fmla="*/ 2472432 w 6415392"/>
              <a:gd name="connsiteY5" fmla="*/ 4306557 h 4325170"/>
              <a:gd name="connsiteX6" fmla="*/ 2499784 w 6415392"/>
              <a:gd name="connsiteY6" fmla="*/ 331817 h 4325170"/>
              <a:gd name="connsiteX7" fmla="*/ 0 w 6415392"/>
              <a:gd name="connsiteY7" fmla="*/ 328079 h 4325170"/>
              <a:gd name="connsiteX0" fmla="*/ 1511833 w 6406938"/>
              <a:gd name="connsiteY0" fmla="*/ 6000 h 4325170"/>
              <a:gd name="connsiteX1" fmla="*/ 2843127 w 6406938"/>
              <a:gd name="connsiteY1" fmla="*/ 0 h 4325170"/>
              <a:gd name="connsiteX2" fmla="*/ 2859170 w 6406938"/>
              <a:gd name="connsiteY2" fmla="*/ 4024308 h 4325170"/>
              <a:gd name="connsiteX3" fmla="*/ 6392821 w 6406938"/>
              <a:gd name="connsiteY3" fmla="*/ 4025946 h 4325170"/>
              <a:gd name="connsiteX4" fmla="*/ 6406898 w 6406938"/>
              <a:gd name="connsiteY4" fmla="*/ 4301204 h 4325170"/>
              <a:gd name="connsiteX5" fmla="*/ 2472432 w 6406938"/>
              <a:gd name="connsiteY5" fmla="*/ 4306557 h 4325170"/>
              <a:gd name="connsiteX6" fmla="*/ 2499784 w 6406938"/>
              <a:gd name="connsiteY6" fmla="*/ 331817 h 4325170"/>
              <a:gd name="connsiteX7" fmla="*/ 0 w 6406938"/>
              <a:gd name="connsiteY7" fmla="*/ 328079 h 4325170"/>
              <a:gd name="connsiteX0" fmla="*/ 1511833 w 6406938"/>
              <a:gd name="connsiteY0" fmla="*/ 6000 h 4325170"/>
              <a:gd name="connsiteX1" fmla="*/ 2843127 w 6406938"/>
              <a:gd name="connsiteY1" fmla="*/ 0 h 4325170"/>
              <a:gd name="connsiteX2" fmla="*/ 2859170 w 6406938"/>
              <a:gd name="connsiteY2" fmla="*/ 4024308 h 4325170"/>
              <a:gd name="connsiteX3" fmla="*/ 6392821 w 6406938"/>
              <a:gd name="connsiteY3" fmla="*/ 4025946 h 4325170"/>
              <a:gd name="connsiteX4" fmla="*/ 6406898 w 6406938"/>
              <a:gd name="connsiteY4" fmla="*/ 4301204 h 4325170"/>
              <a:gd name="connsiteX5" fmla="*/ 2497832 w 6406938"/>
              <a:gd name="connsiteY5" fmla="*/ 4306557 h 4325170"/>
              <a:gd name="connsiteX6" fmla="*/ 2499784 w 6406938"/>
              <a:gd name="connsiteY6" fmla="*/ 331817 h 4325170"/>
              <a:gd name="connsiteX7" fmla="*/ 0 w 6406938"/>
              <a:gd name="connsiteY7" fmla="*/ 328079 h 4325170"/>
              <a:gd name="connsiteX0" fmla="*/ 1511833 w 6392821"/>
              <a:gd name="connsiteY0" fmla="*/ 6000 h 4325170"/>
              <a:gd name="connsiteX1" fmla="*/ 2843127 w 6392821"/>
              <a:gd name="connsiteY1" fmla="*/ 0 h 4325170"/>
              <a:gd name="connsiteX2" fmla="*/ 2859170 w 6392821"/>
              <a:gd name="connsiteY2" fmla="*/ 4024308 h 4325170"/>
              <a:gd name="connsiteX3" fmla="*/ 6392821 w 6392821"/>
              <a:gd name="connsiteY3" fmla="*/ 4025946 h 4325170"/>
              <a:gd name="connsiteX4" fmla="*/ 6389965 w 6392821"/>
              <a:gd name="connsiteY4" fmla="*/ 4308681 h 4325170"/>
              <a:gd name="connsiteX5" fmla="*/ 2497832 w 6392821"/>
              <a:gd name="connsiteY5" fmla="*/ 4306557 h 4325170"/>
              <a:gd name="connsiteX6" fmla="*/ 2499784 w 6392821"/>
              <a:gd name="connsiteY6" fmla="*/ 331817 h 4325170"/>
              <a:gd name="connsiteX7" fmla="*/ 0 w 6392821"/>
              <a:gd name="connsiteY7" fmla="*/ 328079 h 4325170"/>
              <a:gd name="connsiteX0" fmla="*/ 1511833 w 6392821"/>
              <a:gd name="connsiteY0" fmla="*/ 6000 h 4327459"/>
              <a:gd name="connsiteX1" fmla="*/ 2843127 w 6392821"/>
              <a:gd name="connsiteY1" fmla="*/ 0 h 4327459"/>
              <a:gd name="connsiteX2" fmla="*/ 2859170 w 6392821"/>
              <a:gd name="connsiteY2" fmla="*/ 4024308 h 4327459"/>
              <a:gd name="connsiteX3" fmla="*/ 6392821 w 6392821"/>
              <a:gd name="connsiteY3" fmla="*/ 4025946 h 4327459"/>
              <a:gd name="connsiteX4" fmla="*/ 6389965 w 6392821"/>
              <a:gd name="connsiteY4" fmla="*/ 4308681 h 4327459"/>
              <a:gd name="connsiteX5" fmla="*/ 2497832 w 6392821"/>
              <a:gd name="connsiteY5" fmla="*/ 4306557 h 4327459"/>
              <a:gd name="connsiteX6" fmla="*/ 2499784 w 6392821"/>
              <a:gd name="connsiteY6" fmla="*/ 786013 h 4327459"/>
              <a:gd name="connsiteX7" fmla="*/ 0 w 6392821"/>
              <a:gd name="connsiteY7" fmla="*/ 328079 h 4327459"/>
              <a:gd name="connsiteX0" fmla="*/ 1492783 w 6373771"/>
              <a:gd name="connsiteY0" fmla="*/ 6000 h 4327459"/>
              <a:gd name="connsiteX1" fmla="*/ 2824077 w 6373771"/>
              <a:gd name="connsiteY1" fmla="*/ 0 h 4327459"/>
              <a:gd name="connsiteX2" fmla="*/ 2840120 w 6373771"/>
              <a:gd name="connsiteY2" fmla="*/ 4024308 h 4327459"/>
              <a:gd name="connsiteX3" fmla="*/ 6373771 w 6373771"/>
              <a:gd name="connsiteY3" fmla="*/ 4025946 h 4327459"/>
              <a:gd name="connsiteX4" fmla="*/ 6370915 w 6373771"/>
              <a:gd name="connsiteY4" fmla="*/ 4308681 h 4327459"/>
              <a:gd name="connsiteX5" fmla="*/ 2478782 w 6373771"/>
              <a:gd name="connsiteY5" fmla="*/ 4306557 h 4327459"/>
              <a:gd name="connsiteX6" fmla="*/ 2480734 w 6373771"/>
              <a:gd name="connsiteY6" fmla="*/ 786013 h 4327459"/>
              <a:gd name="connsiteX7" fmla="*/ 0 w 6373771"/>
              <a:gd name="connsiteY7" fmla="*/ 759845 h 4327459"/>
              <a:gd name="connsiteX0" fmla="*/ 1492783 w 6373771"/>
              <a:gd name="connsiteY0" fmla="*/ 6000 h 4327302"/>
              <a:gd name="connsiteX1" fmla="*/ 2824077 w 6373771"/>
              <a:gd name="connsiteY1" fmla="*/ 0 h 4327302"/>
              <a:gd name="connsiteX2" fmla="*/ 2840120 w 6373771"/>
              <a:gd name="connsiteY2" fmla="*/ 4024308 h 4327302"/>
              <a:gd name="connsiteX3" fmla="*/ 6373771 w 6373771"/>
              <a:gd name="connsiteY3" fmla="*/ 4025946 h 4327302"/>
              <a:gd name="connsiteX4" fmla="*/ 6370915 w 6373771"/>
              <a:gd name="connsiteY4" fmla="*/ 4308681 h 4327302"/>
              <a:gd name="connsiteX5" fmla="*/ 2478782 w 6373771"/>
              <a:gd name="connsiteY5" fmla="*/ 4306557 h 4327302"/>
              <a:gd name="connsiteX6" fmla="*/ 2518834 w 6373771"/>
              <a:gd name="connsiteY6" fmla="*/ 757976 h 4327302"/>
              <a:gd name="connsiteX7" fmla="*/ 0 w 6373771"/>
              <a:gd name="connsiteY7" fmla="*/ 759845 h 4327302"/>
              <a:gd name="connsiteX0" fmla="*/ 1492783 w 6373771"/>
              <a:gd name="connsiteY0" fmla="*/ 6000 h 4327302"/>
              <a:gd name="connsiteX1" fmla="*/ 2868527 w 6373771"/>
              <a:gd name="connsiteY1" fmla="*/ 0 h 4327302"/>
              <a:gd name="connsiteX2" fmla="*/ 2840120 w 6373771"/>
              <a:gd name="connsiteY2" fmla="*/ 4024308 h 4327302"/>
              <a:gd name="connsiteX3" fmla="*/ 6373771 w 6373771"/>
              <a:gd name="connsiteY3" fmla="*/ 4025946 h 4327302"/>
              <a:gd name="connsiteX4" fmla="*/ 6370915 w 6373771"/>
              <a:gd name="connsiteY4" fmla="*/ 4308681 h 4327302"/>
              <a:gd name="connsiteX5" fmla="*/ 2478782 w 6373771"/>
              <a:gd name="connsiteY5" fmla="*/ 4306557 h 4327302"/>
              <a:gd name="connsiteX6" fmla="*/ 2518834 w 6373771"/>
              <a:gd name="connsiteY6" fmla="*/ 757976 h 4327302"/>
              <a:gd name="connsiteX7" fmla="*/ 0 w 6373771"/>
              <a:gd name="connsiteY7" fmla="*/ 759845 h 4327302"/>
              <a:gd name="connsiteX0" fmla="*/ 1492783 w 6373771"/>
              <a:gd name="connsiteY0" fmla="*/ 6000 h 4328775"/>
              <a:gd name="connsiteX1" fmla="*/ 2868527 w 6373771"/>
              <a:gd name="connsiteY1" fmla="*/ 0 h 4328775"/>
              <a:gd name="connsiteX2" fmla="*/ 2840120 w 6373771"/>
              <a:gd name="connsiteY2" fmla="*/ 4024308 h 4328775"/>
              <a:gd name="connsiteX3" fmla="*/ 6373771 w 6373771"/>
              <a:gd name="connsiteY3" fmla="*/ 4025946 h 4328775"/>
              <a:gd name="connsiteX4" fmla="*/ 6370915 w 6373771"/>
              <a:gd name="connsiteY4" fmla="*/ 4308681 h 4328775"/>
              <a:gd name="connsiteX5" fmla="*/ 2478782 w 6373771"/>
              <a:gd name="connsiteY5" fmla="*/ 4306557 h 4328775"/>
              <a:gd name="connsiteX6" fmla="*/ 2512484 w 6373771"/>
              <a:gd name="connsiteY6" fmla="*/ 1004700 h 4328775"/>
              <a:gd name="connsiteX7" fmla="*/ 0 w 6373771"/>
              <a:gd name="connsiteY7" fmla="*/ 759845 h 4328775"/>
              <a:gd name="connsiteX0" fmla="*/ 1511833 w 6392821"/>
              <a:gd name="connsiteY0" fmla="*/ 6000 h 4328775"/>
              <a:gd name="connsiteX1" fmla="*/ 2887577 w 6392821"/>
              <a:gd name="connsiteY1" fmla="*/ 0 h 4328775"/>
              <a:gd name="connsiteX2" fmla="*/ 2859170 w 6392821"/>
              <a:gd name="connsiteY2" fmla="*/ 4024308 h 4328775"/>
              <a:gd name="connsiteX3" fmla="*/ 6392821 w 6392821"/>
              <a:gd name="connsiteY3" fmla="*/ 4025946 h 4328775"/>
              <a:gd name="connsiteX4" fmla="*/ 6389965 w 6392821"/>
              <a:gd name="connsiteY4" fmla="*/ 4308681 h 4328775"/>
              <a:gd name="connsiteX5" fmla="*/ 2497832 w 6392821"/>
              <a:gd name="connsiteY5" fmla="*/ 4306557 h 4328775"/>
              <a:gd name="connsiteX6" fmla="*/ 2531534 w 6392821"/>
              <a:gd name="connsiteY6" fmla="*/ 1004700 h 4328775"/>
              <a:gd name="connsiteX7" fmla="*/ 0 w 6392821"/>
              <a:gd name="connsiteY7" fmla="*/ 944888 h 4328775"/>
              <a:gd name="connsiteX0" fmla="*/ 1505483 w 6386471"/>
              <a:gd name="connsiteY0" fmla="*/ 6000 h 4328775"/>
              <a:gd name="connsiteX1" fmla="*/ 2881227 w 6386471"/>
              <a:gd name="connsiteY1" fmla="*/ 0 h 4328775"/>
              <a:gd name="connsiteX2" fmla="*/ 2852820 w 6386471"/>
              <a:gd name="connsiteY2" fmla="*/ 4024308 h 4328775"/>
              <a:gd name="connsiteX3" fmla="*/ 6386471 w 6386471"/>
              <a:gd name="connsiteY3" fmla="*/ 4025946 h 4328775"/>
              <a:gd name="connsiteX4" fmla="*/ 6383615 w 6386471"/>
              <a:gd name="connsiteY4" fmla="*/ 4308681 h 4328775"/>
              <a:gd name="connsiteX5" fmla="*/ 2491482 w 6386471"/>
              <a:gd name="connsiteY5" fmla="*/ 4306557 h 4328775"/>
              <a:gd name="connsiteX6" fmla="*/ 2525184 w 6386471"/>
              <a:gd name="connsiteY6" fmla="*/ 1004700 h 4328775"/>
              <a:gd name="connsiteX7" fmla="*/ 0 w 6386471"/>
              <a:gd name="connsiteY7" fmla="*/ 900029 h 4328775"/>
              <a:gd name="connsiteX0" fmla="*/ 1505483 w 6386471"/>
              <a:gd name="connsiteY0" fmla="*/ 6000 h 4328422"/>
              <a:gd name="connsiteX1" fmla="*/ 2881227 w 6386471"/>
              <a:gd name="connsiteY1" fmla="*/ 0 h 4328422"/>
              <a:gd name="connsiteX2" fmla="*/ 2852820 w 6386471"/>
              <a:gd name="connsiteY2" fmla="*/ 4024308 h 4328422"/>
              <a:gd name="connsiteX3" fmla="*/ 6386471 w 6386471"/>
              <a:gd name="connsiteY3" fmla="*/ 4025946 h 4328422"/>
              <a:gd name="connsiteX4" fmla="*/ 6383615 w 6386471"/>
              <a:gd name="connsiteY4" fmla="*/ 4308681 h 4328422"/>
              <a:gd name="connsiteX5" fmla="*/ 2491482 w 6386471"/>
              <a:gd name="connsiteY5" fmla="*/ 4306557 h 4328422"/>
              <a:gd name="connsiteX6" fmla="*/ 2531534 w 6386471"/>
              <a:gd name="connsiteY6" fmla="*/ 948626 h 4328422"/>
              <a:gd name="connsiteX7" fmla="*/ 0 w 6386471"/>
              <a:gd name="connsiteY7" fmla="*/ 900029 h 4328422"/>
              <a:gd name="connsiteX0" fmla="*/ 1505483 w 6386471"/>
              <a:gd name="connsiteY0" fmla="*/ 6000 h 4328250"/>
              <a:gd name="connsiteX1" fmla="*/ 2881227 w 6386471"/>
              <a:gd name="connsiteY1" fmla="*/ 0 h 4328250"/>
              <a:gd name="connsiteX2" fmla="*/ 2852820 w 6386471"/>
              <a:gd name="connsiteY2" fmla="*/ 4024308 h 4328250"/>
              <a:gd name="connsiteX3" fmla="*/ 6386471 w 6386471"/>
              <a:gd name="connsiteY3" fmla="*/ 4025946 h 4328250"/>
              <a:gd name="connsiteX4" fmla="*/ 6383615 w 6386471"/>
              <a:gd name="connsiteY4" fmla="*/ 4308681 h 4328250"/>
              <a:gd name="connsiteX5" fmla="*/ 2491482 w 6386471"/>
              <a:gd name="connsiteY5" fmla="*/ 4306557 h 4328250"/>
              <a:gd name="connsiteX6" fmla="*/ 2537884 w 6386471"/>
              <a:gd name="connsiteY6" fmla="*/ 920589 h 4328250"/>
              <a:gd name="connsiteX7" fmla="*/ 0 w 6386471"/>
              <a:gd name="connsiteY7" fmla="*/ 900029 h 4328250"/>
              <a:gd name="connsiteX0" fmla="*/ 1505483 w 6386471"/>
              <a:gd name="connsiteY0" fmla="*/ 6000 h 4328215"/>
              <a:gd name="connsiteX1" fmla="*/ 2881227 w 6386471"/>
              <a:gd name="connsiteY1" fmla="*/ 0 h 4328215"/>
              <a:gd name="connsiteX2" fmla="*/ 2852820 w 6386471"/>
              <a:gd name="connsiteY2" fmla="*/ 4024308 h 4328215"/>
              <a:gd name="connsiteX3" fmla="*/ 6386471 w 6386471"/>
              <a:gd name="connsiteY3" fmla="*/ 4025946 h 4328215"/>
              <a:gd name="connsiteX4" fmla="*/ 6383615 w 6386471"/>
              <a:gd name="connsiteY4" fmla="*/ 4308681 h 4328215"/>
              <a:gd name="connsiteX5" fmla="*/ 2491482 w 6386471"/>
              <a:gd name="connsiteY5" fmla="*/ 4306557 h 4328215"/>
              <a:gd name="connsiteX6" fmla="*/ 2506134 w 6386471"/>
              <a:gd name="connsiteY6" fmla="*/ 914982 h 4328215"/>
              <a:gd name="connsiteX7" fmla="*/ 0 w 6386471"/>
              <a:gd name="connsiteY7" fmla="*/ 900029 h 4328215"/>
              <a:gd name="connsiteX0" fmla="*/ 1632483 w 6386471"/>
              <a:gd name="connsiteY0" fmla="*/ 617202 h 4328215"/>
              <a:gd name="connsiteX1" fmla="*/ 2881227 w 6386471"/>
              <a:gd name="connsiteY1" fmla="*/ 0 h 4328215"/>
              <a:gd name="connsiteX2" fmla="*/ 2852820 w 6386471"/>
              <a:gd name="connsiteY2" fmla="*/ 4024308 h 4328215"/>
              <a:gd name="connsiteX3" fmla="*/ 6386471 w 6386471"/>
              <a:gd name="connsiteY3" fmla="*/ 4025946 h 4328215"/>
              <a:gd name="connsiteX4" fmla="*/ 6383615 w 6386471"/>
              <a:gd name="connsiteY4" fmla="*/ 4308681 h 4328215"/>
              <a:gd name="connsiteX5" fmla="*/ 2491482 w 6386471"/>
              <a:gd name="connsiteY5" fmla="*/ 4306557 h 4328215"/>
              <a:gd name="connsiteX6" fmla="*/ 2506134 w 6386471"/>
              <a:gd name="connsiteY6" fmla="*/ 914982 h 4328215"/>
              <a:gd name="connsiteX7" fmla="*/ 0 w 6386471"/>
              <a:gd name="connsiteY7" fmla="*/ 900029 h 4328215"/>
              <a:gd name="connsiteX0" fmla="*/ 1632483 w 6386471"/>
              <a:gd name="connsiteY0" fmla="*/ 22822 h 3733835"/>
              <a:gd name="connsiteX1" fmla="*/ 2855827 w 6386471"/>
              <a:gd name="connsiteY1" fmla="*/ 0 h 3733835"/>
              <a:gd name="connsiteX2" fmla="*/ 2852820 w 6386471"/>
              <a:gd name="connsiteY2" fmla="*/ 3429928 h 3733835"/>
              <a:gd name="connsiteX3" fmla="*/ 6386471 w 6386471"/>
              <a:gd name="connsiteY3" fmla="*/ 3431566 h 3733835"/>
              <a:gd name="connsiteX4" fmla="*/ 6383615 w 6386471"/>
              <a:gd name="connsiteY4" fmla="*/ 3714301 h 3733835"/>
              <a:gd name="connsiteX5" fmla="*/ 2491482 w 6386471"/>
              <a:gd name="connsiteY5" fmla="*/ 3712177 h 3733835"/>
              <a:gd name="connsiteX6" fmla="*/ 2506134 w 6386471"/>
              <a:gd name="connsiteY6" fmla="*/ 320602 h 3733835"/>
              <a:gd name="connsiteX7" fmla="*/ 0 w 6386471"/>
              <a:gd name="connsiteY7" fmla="*/ 305649 h 3733835"/>
              <a:gd name="connsiteX0" fmla="*/ 1632483 w 6386471"/>
              <a:gd name="connsiteY0" fmla="*/ 627 h 3711640"/>
              <a:gd name="connsiteX1" fmla="*/ 2893927 w 6386471"/>
              <a:gd name="connsiteY1" fmla="*/ 234 h 3711640"/>
              <a:gd name="connsiteX2" fmla="*/ 2852820 w 6386471"/>
              <a:gd name="connsiteY2" fmla="*/ 3407733 h 3711640"/>
              <a:gd name="connsiteX3" fmla="*/ 6386471 w 6386471"/>
              <a:gd name="connsiteY3" fmla="*/ 3409371 h 3711640"/>
              <a:gd name="connsiteX4" fmla="*/ 6383615 w 6386471"/>
              <a:gd name="connsiteY4" fmla="*/ 3692106 h 3711640"/>
              <a:gd name="connsiteX5" fmla="*/ 2491482 w 6386471"/>
              <a:gd name="connsiteY5" fmla="*/ 3689982 h 3711640"/>
              <a:gd name="connsiteX6" fmla="*/ 2506134 w 6386471"/>
              <a:gd name="connsiteY6" fmla="*/ 298407 h 3711640"/>
              <a:gd name="connsiteX7" fmla="*/ 0 w 6386471"/>
              <a:gd name="connsiteY7" fmla="*/ 283454 h 3711640"/>
              <a:gd name="connsiteX0" fmla="*/ 1632483 w 6386471"/>
              <a:gd name="connsiteY0" fmla="*/ 627 h 3711640"/>
              <a:gd name="connsiteX1" fmla="*/ 2874877 w 6386471"/>
              <a:gd name="connsiteY1" fmla="*/ 234 h 3711640"/>
              <a:gd name="connsiteX2" fmla="*/ 2852820 w 6386471"/>
              <a:gd name="connsiteY2" fmla="*/ 3407733 h 3711640"/>
              <a:gd name="connsiteX3" fmla="*/ 6386471 w 6386471"/>
              <a:gd name="connsiteY3" fmla="*/ 3409371 h 3711640"/>
              <a:gd name="connsiteX4" fmla="*/ 6383615 w 6386471"/>
              <a:gd name="connsiteY4" fmla="*/ 3692106 h 3711640"/>
              <a:gd name="connsiteX5" fmla="*/ 2491482 w 6386471"/>
              <a:gd name="connsiteY5" fmla="*/ 3689982 h 3711640"/>
              <a:gd name="connsiteX6" fmla="*/ 2506134 w 6386471"/>
              <a:gd name="connsiteY6" fmla="*/ 298407 h 3711640"/>
              <a:gd name="connsiteX7" fmla="*/ 0 w 6386471"/>
              <a:gd name="connsiteY7" fmla="*/ 283454 h 3711640"/>
              <a:gd name="connsiteX0" fmla="*/ 1632483 w 6386471"/>
              <a:gd name="connsiteY0" fmla="*/ 627 h 3711438"/>
              <a:gd name="connsiteX1" fmla="*/ 2874877 w 6386471"/>
              <a:gd name="connsiteY1" fmla="*/ 234 h 3711438"/>
              <a:gd name="connsiteX2" fmla="*/ 2852820 w 6386471"/>
              <a:gd name="connsiteY2" fmla="*/ 3407733 h 3711438"/>
              <a:gd name="connsiteX3" fmla="*/ 6386471 w 6386471"/>
              <a:gd name="connsiteY3" fmla="*/ 3409371 h 3711438"/>
              <a:gd name="connsiteX4" fmla="*/ 6383615 w 6386471"/>
              <a:gd name="connsiteY4" fmla="*/ 3692106 h 3711438"/>
              <a:gd name="connsiteX5" fmla="*/ 2491482 w 6386471"/>
              <a:gd name="connsiteY5" fmla="*/ 3689982 h 3711438"/>
              <a:gd name="connsiteX6" fmla="*/ 2506134 w 6386471"/>
              <a:gd name="connsiteY6" fmla="*/ 264763 h 3711438"/>
              <a:gd name="connsiteX7" fmla="*/ 0 w 6386471"/>
              <a:gd name="connsiteY7" fmla="*/ 283454 h 3711438"/>
              <a:gd name="connsiteX0" fmla="*/ 1632483 w 6386471"/>
              <a:gd name="connsiteY0" fmla="*/ 627 h 3711438"/>
              <a:gd name="connsiteX1" fmla="*/ 2874877 w 6386471"/>
              <a:gd name="connsiteY1" fmla="*/ 234 h 3711438"/>
              <a:gd name="connsiteX2" fmla="*/ 2852820 w 6386471"/>
              <a:gd name="connsiteY2" fmla="*/ 3407733 h 3711438"/>
              <a:gd name="connsiteX3" fmla="*/ 6386471 w 6386471"/>
              <a:gd name="connsiteY3" fmla="*/ 3409371 h 3711438"/>
              <a:gd name="connsiteX4" fmla="*/ 6383615 w 6386471"/>
              <a:gd name="connsiteY4" fmla="*/ 3692106 h 3711438"/>
              <a:gd name="connsiteX5" fmla="*/ 2491482 w 6386471"/>
              <a:gd name="connsiteY5" fmla="*/ 3689982 h 3711438"/>
              <a:gd name="connsiteX6" fmla="*/ 2506134 w 6386471"/>
              <a:gd name="connsiteY6" fmla="*/ 264763 h 3711438"/>
              <a:gd name="connsiteX7" fmla="*/ 0 w 6386471"/>
              <a:gd name="connsiteY7" fmla="*/ 263268 h 3711438"/>
              <a:gd name="connsiteX0" fmla="*/ 1632483 w 6386471"/>
              <a:gd name="connsiteY0" fmla="*/ 627 h 3711438"/>
              <a:gd name="connsiteX1" fmla="*/ 2874877 w 6386471"/>
              <a:gd name="connsiteY1" fmla="*/ 234 h 3711438"/>
              <a:gd name="connsiteX2" fmla="*/ 2852820 w 6386471"/>
              <a:gd name="connsiteY2" fmla="*/ 3407733 h 3711438"/>
              <a:gd name="connsiteX3" fmla="*/ 6386471 w 6386471"/>
              <a:gd name="connsiteY3" fmla="*/ 3409371 h 3711438"/>
              <a:gd name="connsiteX4" fmla="*/ 6383615 w 6386471"/>
              <a:gd name="connsiteY4" fmla="*/ 3692106 h 3711438"/>
              <a:gd name="connsiteX5" fmla="*/ 2491482 w 6386471"/>
              <a:gd name="connsiteY5" fmla="*/ 3689982 h 3711438"/>
              <a:gd name="connsiteX6" fmla="*/ 2528994 w 6386471"/>
              <a:gd name="connsiteY6" fmla="*/ 264763 h 3711438"/>
              <a:gd name="connsiteX7" fmla="*/ 0 w 6386471"/>
              <a:gd name="connsiteY7" fmla="*/ 263268 h 3711438"/>
              <a:gd name="connsiteX0" fmla="*/ 1632483 w 6386471"/>
              <a:gd name="connsiteY0" fmla="*/ 627 h 3711438"/>
              <a:gd name="connsiteX1" fmla="*/ 2874877 w 6386471"/>
              <a:gd name="connsiteY1" fmla="*/ 234 h 3711438"/>
              <a:gd name="connsiteX2" fmla="*/ 2852820 w 6386471"/>
              <a:gd name="connsiteY2" fmla="*/ 3407733 h 3711438"/>
              <a:gd name="connsiteX3" fmla="*/ 6386471 w 6386471"/>
              <a:gd name="connsiteY3" fmla="*/ 3409371 h 3711438"/>
              <a:gd name="connsiteX4" fmla="*/ 6383615 w 6386471"/>
              <a:gd name="connsiteY4" fmla="*/ 3692106 h 3711438"/>
              <a:gd name="connsiteX5" fmla="*/ 2491482 w 6386471"/>
              <a:gd name="connsiteY5" fmla="*/ 3689982 h 3711438"/>
              <a:gd name="connsiteX6" fmla="*/ 2498514 w 6386471"/>
              <a:gd name="connsiteY6" fmla="*/ 264763 h 3711438"/>
              <a:gd name="connsiteX7" fmla="*/ 0 w 6386471"/>
              <a:gd name="connsiteY7" fmla="*/ 263268 h 3711438"/>
              <a:gd name="connsiteX0" fmla="*/ 1632483 w 6386471"/>
              <a:gd name="connsiteY0" fmla="*/ 627 h 3710974"/>
              <a:gd name="connsiteX1" fmla="*/ 2874877 w 6386471"/>
              <a:gd name="connsiteY1" fmla="*/ 234 h 3710974"/>
              <a:gd name="connsiteX2" fmla="*/ 2852820 w 6386471"/>
              <a:gd name="connsiteY2" fmla="*/ 3407733 h 3710974"/>
              <a:gd name="connsiteX3" fmla="*/ 6386471 w 6386471"/>
              <a:gd name="connsiteY3" fmla="*/ 3409371 h 3710974"/>
              <a:gd name="connsiteX4" fmla="*/ 6383615 w 6386471"/>
              <a:gd name="connsiteY4" fmla="*/ 3692106 h 3710974"/>
              <a:gd name="connsiteX5" fmla="*/ 2491482 w 6386471"/>
              <a:gd name="connsiteY5" fmla="*/ 3689982 h 3710974"/>
              <a:gd name="connsiteX6" fmla="*/ 2394605 w 6386471"/>
              <a:gd name="connsiteY6" fmla="*/ 185241 h 3710974"/>
              <a:gd name="connsiteX7" fmla="*/ 0 w 6386471"/>
              <a:gd name="connsiteY7" fmla="*/ 263268 h 3710974"/>
              <a:gd name="connsiteX0" fmla="*/ 1632483 w 6386471"/>
              <a:gd name="connsiteY0" fmla="*/ 627 h 3723139"/>
              <a:gd name="connsiteX1" fmla="*/ 2874877 w 6386471"/>
              <a:gd name="connsiteY1" fmla="*/ 234 h 3723139"/>
              <a:gd name="connsiteX2" fmla="*/ 2852820 w 6386471"/>
              <a:gd name="connsiteY2" fmla="*/ 3407733 h 3723139"/>
              <a:gd name="connsiteX3" fmla="*/ 6386471 w 6386471"/>
              <a:gd name="connsiteY3" fmla="*/ 3409371 h 3723139"/>
              <a:gd name="connsiteX4" fmla="*/ 6383615 w 6386471"/>
              <a:gd name="connsiteY4" fmla="*/ 3692106 h 3723139"/>
              <a:gd name="connsiteX5" fmla="*/ 2304446 w 6386471"/>
              <a:gd name="connsiteY5" fmla="*/ 3702217 h 3723139"/>
              <a:gd name="connsiteX6" fmla="*/ 2394605 w 6386471"/>
              <a:gd name="connsiteY6" fmla="*/ 185241 h 3723139"/>
              <a:gd name="connsiteX7" fmla="*/ 0 w 6386471"/>
              <a:gd name="connsiteY7" fmla="*/ 263268 h 3723139"/>
              <a:gd name="connsiteX0" fmla="*/ 1632483 w 6386471"/>
              <a:gd name="connsiteY0" fmla="*/ 627 h 3723139"/>
              <a:gd name="connsiteX1" fmla="*/ 2874877 w 6386471"/>
              <a:gd name="connsiteY1" fmla="*/ 234 h 3723139"/>
              <a:gd name="connsiteX2" fmla="*/ 2852820 w 6386471"/>
              <a:gd name="connsiteY2" fmla="*/ 3407733 h 3723139"/>
              <a:gd name="connsiteX3" fmla="*/ 6386471 w 6386471"/>
              <a:gd name="connsiteY3" fmla="*/ 3409371 h 3723139"/>
              <a:gd name="connsiteX4" fmla="*/ 6383615 w 6386471"/>
              <a:gd name="connsiteY4" fmla="*/ 3692106 h 3723139"/>
              <a:gd name="connsiteX5" fmla="*/ 2352937 w 6386471"/>
              <a:gd name="connsiteY5" fmla="*/ 3702217 h 3723139"/>
              <a:gd name="connsiteX6" fmla="*/ 2394605 w 6386471"/>
              <a:gd name="connsiteY6" fmla="*/ 185241 h 3723139"/>
              <a:gd name="connsiteX7" fmla="*/ 0 w 6386471"/>
              <a:gd name="connsiteY7" fmla="*/ 263268 h 3723139"/>
              <a:gd name="connsiteX0" fmla="*/ 1632483 w 6386471"/>
              <a:gd name="connsiteY0" fmla="*/ 627 h 3702217"/>
              <a:gd name="connsiteX1" fmla="*/ 2874877 w 6386471"/>
              <a:gd name="connsiteY1" fmla="*/ 234 h 3702217"/>
              <a:gd name="connsiteX2" fmla="*/ 2852820 w 6386471"/>
              <a:gd name="connsiteY2" fmla="*/ 3407733 h 3702217"/>
              <a:gd name="connsiteX3" fmla="*/ 6386471 w 6386471"/>
              <a:gd name="connsiteY3" fmla="*/ 3409371 h 3702217"/>
              <a:gd name="connsiteX4" fmla="*/ 6383615 w 6386471"/>
              <a:gd name="connsiteY4" fmla="*/ 3692106 h 3702217"/>
              <a:gd name="connsiteX5" fmla="*/ 2352937 w 6386471"/>
              <a:gd name="connsiteY5" fmla="*/ 3702217 h 3702217"/>
              <a:gd name="connsiteX6" fmla="*/ 2394605 w 6386471"/>
              <a:gd name="connsiteY6" fmla="*/ 185241 h 3702217"/>
              <a:gd name="connsiteX7" fmla="*/ 0 w 6386471"/>
              <a:gd name="connsiteY7" fmla="*/ 263268 h 3702217"/>
              <a:gd name="connsiteX0" fmla="*/ 1604774 w 6358762"/>
              <a:gd name="connsiteY0" fmla="*/ 627 h 3702217"/>
              <a:gd name="connsiteX1" fmla="*/ 2847168 w 6358762"/>
              <a:gd name="connsiteY1" fmla="*/ 234 h 3702217"/>
              <a:gd name="connsiteX2" fmla="*/ 2825111 w 6358762"/>
              <a:gd name="connsiteY2" fmla="*/ 3407733 h 3702217"/>
              <a:gd name="connsiteX3" fmla="*/ 6358762 w 6358762"/>
              <a:gd name="connsiteY3" fmla="*/ 3409371 h 3702217"/>
              <a:gd name="connsiteX4" fmla="*/ 6355906 w 6358762"/>
              <a:gd name="connsiteY4" fmla="*/ 3692106 h 3702217"/>
              <a:gd name="connsiteX5" fmla="*/ 2325228 w 6358762"/>
              <a:gd name="connsiteY5" fmla="*/ 3702217 h 3702217"/>
              <a:gd name="connsiteX6" fmla="*/ 2366896 w 6358762"/>
              <a:gd name="connsiteY6" fmla="*/ 185241 h 3702217"/>
              <a:gd name="connsiteX7" fmla="*/ 0 w 6358762"/>
              <a:gd name="connsiteY7" fmla="*/ 189862 h 3702217"/>
              <a:gd name="connsiteX0" fmla="*/ 1604774 w 6358762"/>
              <a:gd name="connsiteY0" fmla="*/ 627 h 3702217"/>
              <a:gd name="connsiteX1" fmla="*/ 2847168 w 6358762"/>
              <a:gd name="connsiteY1" fmla="*/ 234 h 3702217"/>
              <a:gd name="connsiteX2" fmla="*/ 2825111 w 6358762"/>
              <a:gd name="connsiteY2" fmla="*/ 3407733 h 3702217"/>
              <a:gd name="connsiteX3" fmla="*/ 6358762 w 6358762"/>
              <a:gd name="connsiteY3" fmla="*/ 3409371 h 3702217"/>
              <a:gd name="connsiteX4" fmla="*/ 6355906 w 6358762"/>
              <a:gd name="connsiteY4" fmla="*/ 3692106 h 3702217"/>
              <a:gd name="connsiteX5" fmla="*/ 2325228 w 6358762"/>
              <a:gd name="connsiteY5" fmla="*/ 3702217 h 3702217"/>
              <a:gd name="connsiteX6" fmla="*/ 2359968 w 6358762"/>
              <a:gd name="connsiteY6" fmla="*/ 209709 h 3702217"/>
              <a:gd name="connsiteX7" fmla="*/ 0 w 6358762"/>
              <a:gd name="connsiteY7" fmla="*/ 189862 h 3702217"/>
              <a:gd name="connsiteX0" fmla="*/ 1611702 w 6365690"/>
              <a:gd name="connsiteY0" fmla="*/ 627 h 3702217"/>
              <a:gd name="connsiteX1" fmla="*/ 2854096 w 6365690"/>
              <a:gd name="connsiteY1" fmla="*/ 234 h 3702217"/>
              <a:gd name="connsiteX2" fmla="*/ 2832039 w 6365690"/>
              <a:gd name="connsiteY2" fmla="*/ 3407733 h 3702217"/>
              <a:gd name="connsiteX3" fmla="*/ 6365690 w 6365690"/>
              <a:gd name="connsiteY3" fmla="*/ 3409371 h 3702217"/>
              <a:gd name="connsiteX4" fmla="*/ 6362834 w 6365690"/>
              <a:gd name="connsiteY4" fmla="*/ 3692106 h 3702217"/>
              <a:gd name="connsiteX5" fmla="*/ 2332156 w 6365690"/>
              <a:gd name="connsiteY5" fmla="*/ 3702217 h 3702217"/>
              <a:gd name="connsiteX6" fmla="*/ 2366896 w 6365690"/>
              <a:gd name="connsiteY6" fmla="*/ 209709 h 3702217"/>
              <a:gd name="connsiteX7" fmla="*/ 0 w 6365690"/>
              <a:gd name="connsiteY7" fmla="*/ 226564 h 3702217"/>
              <a:gd name="connsiteX0" fmla="*/ 1604775 w 6358763"/>
              <a:gd name="connsiteY0" fmla="*/ 627 h 3702217"/>
              <a:gd name="connsiteX1" fmla="*/ 2847169 w 6358763"/>
              <a:gd name="connsiteY1" fmla="*/ 234 h 3702217"/>
              <a:gd name="connsiteX2" fmla="*/ 2825112 w 6358763"/>
              <a:gd name="connsiteY2" fmla="*/ 3407733 h 3702217"/>
              <a:gd name="connsiteX3" fmla="*/ 6358763 w 6358763"/>
              <a:gd name="connsiteY3" fmla="*/ 3409371 h 3702217"/>
              <a:gd name="connsiteX4" fmla="*/ 6355907 w 6358763"/>
              <a:gd name="connsiteY4" fmla="*/ 3692106 h 3702217"/>
              <a:gd name="connsiteX5" fmla="*/ 2325229 w 6358763"/>
              <a:gd name="connsiteY5" fmla="*/ 3702217 h 3702217"/>
              <a:gd name="connsiteX6" fmla="*/ 2359969 w 6358763"/>
              <a:gd name="connsiteY6" fmla="*/ 209709 h 3702217"/>
              <a:gd name="connsiteX7" fmla="*/ 0 w 6358763"/>
              <a:gd name="connsiteY7" fmla="*/ 208213 h 3702217"/>
              <a:gd name="connsiteX0" fmla="*/ 1570138 w 6324126"/>
              <a:gd name="connsiteY0" fmla="*/ 627 h 3702217"/>
              <a:gd name="connsiteX1" fmla="*/ 2812532 w 6324126"/>
              <a:gd name="connsiteY1" fmla="*/ 234 h 3702217"/>
              <a:gd name="connsiteX2" fmla="*/ 2790475 w 6324126"/>
              <a:gd name="connsiteY2" fmla="*/ 3407733 h 3702217"/>
              <a:gd name="connsiteX3" fmla="*/ 6324126 w 6324126"/>
              <a:gd name="connsiteY3" fmla="*/ 3409371 h 3702217"/>
              <a:gd name="connsiteX4" fmla="*/ 6321270 w 6324126"/>
              <a:gd name="connsiteY4" fmla="*/ 3692106 h 3702217"/>
              <a:gd name="connsiteX5" fmla="*/ 2290592 w 6324126"/>
              <a:gd name="connsiteY5" fmla="*/ 3702217 h 3702217"/>
              <a:gd name="connsiteX6" fmla="*/ 2325332 w 6324126"/>
              <a:gd name="connsiteY6" fmla="*/ 209709 h 3702217"/>
              <a:gd name="connsiteX7" fmla="*/ 0 w 6324126"/>
              <a:gd name="connsiteY7" fmla="*/ 220448 h 3702217"/>
              <a:gd name="connsiteX0" fmla="*/ 1589188 w 6343176"/>
              <a:gd name="connsiteY0" fmla="*/ 627 h 3702217"/>
              <a:gd name="connsiteX1" fmla="*/ 2831582 w 6343176"/>
              <a:gd name="connsiteY1" fmla="*/ 234 h 3702217"/>
              <a:gd name="connsiteX2" fmla="*/ 2809525 w 6343176"/>
              <a:gd name="connsiteY2" fmla="*/ 3407733 h 3702217"/>
              <a:gd name="connsiteX3" fmla="*/ 6343176 w 6343176"/>
              <a:gd name="connsiteY3" fmla="*/ 3409371 h 3702217"/>
              <a:gd name="connsiteX4" fmla="*/ 6340320 w 6343176"/>
              <a:gd name="connsiteY4" fmla="*/ 3692106 h 3702217"/>
              <a:gd name="connsiteX5" fmla="*/ 2309642 w 6343176"/>
              <a:gd name="connsiteY5" fmla="*/ 3702217 h 3702217"/>
              <a:gd name="connsiteX6" fmla="*/ 2344382 w 6343176"/>
              <a:gd name="connsiteY6" fmla="*/ 209709 h 3702217"/>
              <a:gd name="connsiteX7" fmla="*/ 0 w 6343176"/>
              <a:gd name="connsiteY7" fmla="*/ 209233 h 3702217"/>
              <a:gd name="connsiteX0" fmla="*/ 1620938 w 6374926"/>
              <a:gd name="connsiteY0" fmla="*/ 627 h 3702217"/>
              <a:gd name="connsiteX1" fmla="*/ 2863332 w 6374926"/>
              <a:gd name="connsiteY1" fmla="*/ 234 h 3702217"/>
              <a:gd name="connsiteX2" fmla="*/ 2841275 w 6374926"/>
              <a:gd name="connsiteY2" fmla="*/ 3407733 h 3702217"/>
              <a:gd name="connsiteX3" fmla="*/ 6374926 w 6374926"/>
              <a:gd name="connsiteY3" fmla="*/ 3409371 h 3702217"/>
              <a:gd name="connsiteX4" fmla="*/ 6372070 w 6374926"/>
              <a:gd name="connsiteY4" fmla="*/ 3692106 h 3702217"/>
              <a:gd name="connsiteX5" fmla="*/ 2341392 w 6374926"/>
              <a:gd name="connsiteY5" fmla="*/ 3702217 h 3702217"/>
              <a:gd name="connsiteX6" fmla="*/ 2376132 w 6374926"/>
              <a:gd name="connsiteY6" fmla="*/ 209709 h 3702217"/>
              <a:gd name="connsiteX7" fmla="*/ 0 w 6374926"/>
              <a:gd name="connsiteY7" fmla="*/ 214840 h 3702217"/>
              <a:gd name="connsiteX0" fmla="*/ 1608238 w 6362226"/>
              <a:gd name="connsiteY0" fmla="*/ 627 h 3702217"/>
              <a:gd name="connsiteX1" fmla="*/ 2850632 w 6362226"/>
              <a:gd name="connsiteY1" fmla="*/ 234 h 3702217"/>
              <a:gd name="connsiteX2" fmla="*/ 2828575 w 6362226"/>
              <a:gd name="connsiteY2" fmla="*/ 3407733 h 3702217"/>
              <a:gd name="connsiteX3" fmla="*/ 6362226 w 6362226"/>
              <a:gd name="connsiteY3" fmla="*/ 3409371 h 3702217"/>
              <a:gd name="connsiteX4" fmla="*/ 6359370 w 6362226"/>
              <a:gd name="connsiteY4" fmla="*/ 3692106 h 3702217"/>
              <a:gd name="connsiteX5" fmla="*/ 2328692 w 6362226"/>
              <a:gd name="connsiteY5" fmla="*/ 3702217 h 3702217"/>
              <a:gd name="connsiteX6" fmla="*/ 2363432 w 6362226"/>
              <a:gd name="connsiteY6" fmla="*/ 209709 h 3702217"/>
              <a:gd name="connsiteX7" fmla="*/ 0 w 6362226"/>
              <a:gd name="connsiteY7" fmla="*/ 203626 h 3702217"/>
              <a:gd name="connsiteX0" fmla="*/ 1608238 w 6362226"/>
              <a:gd name="connsiteY0" fmla="*/ 627 h 3702217"/>
              <a:gd name="connsiteX1" fmla="*/ 2850632 w 6362226"/>
              <a:gd name="connsiteY1" fmla="*/ 234 h 3702217"/>
              <a:gd name="connsiteX2" fmla="*/ 2828575 w 6362226"/>
              <a:gd name="connsiteY2" fmla="*/ 3407733 h 3702217"/>
              <a:gd name="connsiteX3" fmla="*/ 6362226 w 6362226"/>
              <a:gd name="connsiteY3" fmla="*/ 3409371 h 3702217"/>
              <a:gd name="connsiteX4" fmla="*/ 6359370 w 6362226"/>
              <a:gd name="connsiteY4" fmla="*/ 3692106 h 3702217"/>
              <a:gd name="connsiteX5" fmla="*/ 2328692 w 6362226"/>
              <a:gd name="connsiteY5" fmla="*/ 3702217 h 3702217"/>
              <a:gd name="connsiteX6" fmla="*/ 2363432 w 6362226"/>
              <a:gd name="connsiteY6" fmla="*/ 209709 h 3702217"/>
              <a:gd name="connsiteX7" fmla="*/ 0 w 6362226"/>
              <a:gd name="connsiteY7" fmla="*/ 214840 h 3702217"/>
              <a:gd name="connsiteX0" fmla="*/ 1608238 w 6362226"/>
              <a:gd name="connsiteY0" fmla="*/ 15346 h 3716936"/>
              <a:gd name="connsiteX1" fmla="*/ 4120632 w 6362226"/>
              <a:gd name="connsiteY1" fmla="*/ 0 h 3716936"/>
              <a:gd name="connsiteX2" fmla="*/ 2828575 w 6362226"/>
              <a:gd name="connsiteY2" fmla="*/ 3422452 h 3716936"/>
              <a:gd name="connsiteX3" fmla="*/ 6362226 w 6362226"/>
              <a:gd name="connsiteY3" fmla="*/ 3424090 h 3716936"/>
              <a:gd name="connsiteX4" fmla="*/ 6359370 w 6362226"/>
              <a:gd name="connsiteY4" fmla="*/ 3706825 h 3716936"/>
              <a:gd name="connsiteX5" fmla="*/ 2328692 w 6362226"/>
              <a:gd name="connsiteY5" fmla="*/ 3716936 h 3716936"/>
              <a:gd name="connsiteX6" fmla="*/ 2363432 w 6362226"/>
              <a:gd name="connsiteY6" fmla="*/ 224428 h 3716936"/>
              <a:gd name="connsiteX7" fmla="*/ 0 w 6362226"/>
              <a:gd name="connsiteY7" fmla="*/ 229559 h 3716936"/>
              <a:gd name="connsiteX0" fmla="*/ 1608238 w 6362226"/>
              <a:gd name="connsiteY0" fmla="*/ 2725502 h 6427092"/>
              <a:gd name="connsiteX1" fmla="*/ 4120632 w 6362226"/>
              <a:gd name="connsiteY1" fmla="*/ 2710156 h 6427092"/>
              <a:gd name="connsiteX2" fmla="*/ 4377975 w 6362226"/>
              <a:gd name="connsiteY2" fmla="*/ 226191 h 6427092"/>
              <a:gd name="connsiteX3" fmla="*/ 6362226 w 6362226"/>
              <a:gd name="connsiteY3" fmla="*/ 6134246 h 6427092"/>
              <a:gd name="connsiteX4" fmla="*/ 6359370 w 6362226"/>
              <a:gd name="connsiteY4" fmla="*/ 6416981 h 6427092"/>
              <a:gd name="connsiteX5" fmla="*/ 2328692 w 6362226"/>
              <a:gd name="connsiteY5" fmla="*/ 6427092 h 6427092"/>
              <a:gd name="connsiteX6" fmla="*/ 2363432 w 6362226"/>
              <a:gd name="connsiteY6" fmla="*/ 2934584 h 6427092"/>
              <a:gd name="connsiteX7" fmla="*/ 0 w 6362226"/>
              <a:gd name="connsiteY7" fmla="*/ 2939715 h 6427092"/>
              <a:gd name="connsiteX0" fmla="*/ 1608238 w 9520293"/>
              <a:gd name="connsiteY0" fmla="*/ 2725502 h 6427092"/>
              <a:gd name="connsiteX1" fmla="*/ 4120632 w 9520293"/>
              <a:gd name="connsiteY1" fmla="*/ 2710156 h 6427092"/>
              <a:gd name="connsiteX2" fmla="*/ 4377975 w 9520293"/>
              <a:gd name="connsiteY2" fmla="*/ 226191 h 6427092"/>
              <a:gd name="connsiteX3" fmla="*/ 9520293 w 9520293"/>
              <a:gd name="connsiteY3" fmla="*/ 227829 h 6427092"/>
              <a:gd name="connsiteX4" fmla="*/ 6359370 w 9520293"/>
              <a:gd name="connsiteY4" fmla="*/ 6416981 h 6427092"/>
              <a:gd name="connsiteX5" fmla="*/ 2328692 w 9520293"/>
              <a:gd name="connsiteY5" fmla="*/ 6427092 h 6427092"/>
              <a:gd name="connsiteX6" fmla="*/ 2363432 w 9520293"/>
              <a:gd name="connsiteY6" fmla="*/ 2934584 h 6427092"/>
              <a:gd name="connsiteX7" fmla="*/ 0 w 9520293"/>
              <a:gd name="connsiteY7" fmla="*/ 2939715 h 6427092"/>
              <a:gd name="connsiteX0" fmla="*/ 1608238 w 9585180"/>
              <a:gd name="connsiteY0" fmla="*/ 2725502 h 6427092"/>
              <a:gd name="connsiteX1" fmla="*/ 4120632 w 9585180"/>
              <a:gd name="connsiteY1" fmla="*/ 2710156 h 6427092"/>
              <a:gd name="connsiteX2" fmla="*/ 4377975 w 9585180"/>
              <a:gd name="connsiteY2" fmla="*/ 226191 h 6427092"/>
              <a:gd name="connsiteX3" fmla="*/ 9520293 w 9585180"/>
              <a:gd name="connsiteY3" fmla="*/ 227829 h 6427092"/>
              <a:gd name="connsiteX4" fmla="*/ 9585170 w 9585180"/>
              <a:gd name="connsiteY4" fmla="*/ 6416981 h 6427092"/>
              <a:gd name="connsiteX5" fmla="*/ 2328692 w 9585180"/>
              <a:gd name="connsiteY5" fmla="*/ 6427092 h 6427092"/>
              <a:gd name="connsiteX6" fmla="*/ 2363432 w 9585180"/>
              <a:gd name="connsiteY6" fmla="*/ 2934584 h 6427092"/>
              <a:gd name="connsiteX7" fmla="*/ 0 w 9585180"/>
              <a:gd name="connsiteY7" fmla="*/ 2939715 h 6427092"/>
              <a:gd name="connsiteX0" fmla="*/ 1608238 w 9585180"/>
              <a:gd name="connsiteY0" fmla="*/ 2725502 h 6427092"/>
              <a:gd name="connsiteX1" fmla="*/ 4120632 w 9585180"/>
              <a:gd name="connsiteY1" fmla="*/ 2710156 h 6427092"/>
              <a:gd name="connsiteX2" fmla="*/ 4377975 w 9585180"/>
              <a:gd name="connsiteY2" fmla="*/ 226191 h 6427092"/>
              <a:gd name="connsiteX3" fmla="*/ 9520293 w 9585180"/>
              <a:gd name="connsiteY3" fmla="*/ 227829 h 6427092"/>
              <a:gd name="connsiteX4" fmla="*/ 9585170 w 9585180"/>
              <a:gd name="connsiteY4" fmla="*/ 6416981 h 6427092"/>
              <a:gd name="connsiteX5" fmla="*/ 3801892 w 9585180"/>
              <a:gd name="connsiteY5" fmla="*/ 6427092 h 6427092"/>
              <a:gd name="connsiteX6" fmla="*/ 2363432 w 9585180"/>
              <a:gd name="connsiteY6" fmla="*/ 2934584 h 6427092"/>
              <a:gd name="connsiteX7" fmla="*/ 0 w 9585180"/>
              <a:gd name="connsiteY7" fmla="*/ 2939715 h 6427092"/>
              <a:gd name="connsiteX0" fmla="*/ 1608238 w 9585180"/>
              <a:gd name="connsiteY0" fmla="*/ 2725502 h 6427092"/>
              <a:gd name="connsiteX1" fmla="*/ 4120632 w 9585180"/>
              <a:gd name="connsiteY1" fmla="*/ 2710156 h 6427092"/>
              <a:gd name="connsiteX2" fmla="*/ 4377975 w 9585180"/>
              <a:gd name="connsiteY2" fmla="*/ 226191 h 6427092"/>
              <a:gd name="connsiteX3" fmla="*/ 9520293 w 9585180"/>
              <a:gd name="connsiteY3" fmla="*/ 227829 h 6427092"/>
              <a:gd name="connsiteX4" fmla="*/ 9585170 w 9585180"/>
              <a:gd name="connsiteY4" fmla="*/ 6416981 h 6427092"/>
              <a:gd name="connsiteX5" fmla="*/ 3801892 w 9585180"/>
              <a:gd name="connsiteY5" fmla="*/ 6427092 h 6427092"/>
              <a:gd name="connsiteX6" fmla="*/ 3938232 w 9585180"/>
              <a:gd name="connsiteY6" fmla="*/ 2957013 h 6427092"/>
              <a:gd name="connsiteX7" fmla="*/ 0 w 9585180"/>
              <a:gd name="connsiteY7" fmla="*/ 2939715 h 6427092"/>
              <a:gd name="connsiteX0" fmla="*/ 1608238 w 9585180"/>
              <a:gd name="connsiteY0" fmla="*/ 2883546 h 6585136"/>
              <a:gd name="connsiteX1" fmla="*/ 4120632 w 9585180"/>
              <a:gd name="connsiteY1" fmla="*/ 2868200 h 6585136"/>
              <a:gd name="connsiteX2" fmla="*/ 4377975 w 9585180"/>
              <a:gd name="connsiteY2" fmla="*/ 384235 h 6585136"/>
              <a:gd name="connsiteX3" fmla="*/ 9520293 w 9585180"/>
              <a:gd name="connsiteY3" fmla="*/ 385873 h 6585136"/>
              <a:gd name="connsiteX4" fmla="*/ 9585170 w 9585180"/>
              <a:gd name="connsiteY4" fmla="*/ 6575025 h 6585136"/>
              <a:gd name="connsiteX5" fmla="*/ 3801892 w 9585180"/>
              <a:gd name="connsiteY5" fmla="*/ 6585136 h 6585136"/>
              <a:gd name="connsiteX6" fmla="*/ 3938232 w 9585180"/>
              <a:gd name="connsiteY6" fmla="*/ 3115057 h 6585136"/>
              <a:gd name="connsiteX7" fmla="*/ 0 w 9585180"/>
              <a:gd name="connsiteY7" fmla="*/ 3097759 h 6585136"/>
              <a:gd name="connsiteX0" fmla="*/ 1608238 w 9585180"/>
              <a:gd name="connsiteY0" fmla="*/ 2499311 h 6200901"/>
              <a:gd name="connsiteX1" fmla="*/ 4120632 w 9585180"/>
              <a:gd name="connsiteY1" fmla="*/ 2483965 h 6200901"/>
              <a:gd name="connsiteX2" fmla="*/ 4377975 w 9585180"/>
              <a:gd name="connsiteY2" fmla="*/ 0 h 6200901"/>
              <a:gd name="connsiteX3" fmla="*/ 9520293 w 9585180"/>
              <a:gd name="connsiteY3" fmla="*/ 1638 h 6200901"/>
              <a:gd name="connsiteX4" fmla="*/ 9585170 w 9585180"/>
              <a:gd name="connsiteY4" fmla="*/ 6190790 h 6200901"/>
              <a:gd name="connsiteX5" fmla="*/ 3801892 w 9585180"/>
              <a:gd name="connsiteY5" fmla="*/ 6200901 h 6200901"/>
              <a:gd name="connsiteX6" fmla="*/ 3938232 w 9585180"/>
              <a:gd name="connsiteY6" fmla="*/ 2730822 h 6200901"/>
              <a:gd name="connsiteX7" fmla="*/ 0 w 9585180"/>
              <a:gd name="connsiteY7" fmla="*/ 2713524 h 6200901"/>
              <a:gd name="connsiteX0" fmla="*/ 1608238 w 9585180"/>
              <a:gd name="connsiteY0" fmla="*/ 2499311 h 6200901"/>
              <a:gd name="connsiteX1" fmla="*/ 4120632 w 9585180"/>
              <a:gd name="connsiteY1" fmla="*/ 2483965 h 6200901"/>
              <a:gd name="connsiteX2" fmla="*/ 4132441 w 9585180"/>
              <a:gd name="connsiteY2" fmla="*/ 0 h 6200901"/>
              <a:gd name="connsiteX3" fmla="*/ 9520293 w 9585180"/>
              <a:gd name="connsiteY3" fmla="*/ 1638 h 6200901"/>
              <a:gd name="connsiteX4" fmla="*/ 9585170 w 9585180"/>
              <a:gd name="connsiteY4" fmla="*/ 6190790 h 6200901"/>
              <a:gd name="connsiteX5" fmla="*/ 3801892 w 9585180"/>
              <a:gd name="connsiteY5" fmla="*/ 6200901 h 6200901"/>
              <a:gd name="connsiteX6" fmla="*/ 3938232 w 9585180"/>
              <a:gd name="connsiteY6" fmla="*/ 2730822 h 6200901"/>
              <a:gd name="connsiteX7" fmla="*/ 0 w 9585180"/>
              <a:gd name="connsiteY7" fmla="*/ 2713524 h 6200901"/>
              <a:gd name="connsiteX0" fmla="*/ 1608238 w 9585180"/>
              <a:gd name="connsiteY0" fmla="*/ 2499311 h 6190790"/>
              <a:gd name="connsiteX1" fmla="*/ 4120632 w 9585180"/>
              <a:gd name="connsiteY1" fmla="*/ 2483965 h 6190790"/>
              <a:gd name="connsiteX2" fmla="*/ 4132441 w 9585180"/>
              <a:gd name="connsiteY2" fmla="*/ 0 h 6190790"/>
              <a:gd name="connsiteX3" fmla="*/ 9520293 w 9585180"/>
              <a:gd name="connsiteY3" fmla="*/ 1638 h 6190790"/>
              <a:gd name="connsiteX4" fmla="*/ 9585170 w 9585180"/>
              <a:gd name="connsiteY4" fmla="*/ 6190790 h 6190790"/>
              <a:gd name="connsiteX5" fmla="*/ 4089759 w 9585180"/>
              <a:gd name="connsiteY5" fmla="*/ 6066324 h 6190790"/>
              <a:gd name="connsiteX6" fmla="*/ 3938232 w 9585180"/>
              <a:gd name="connsiteY6" fmla="*/ 2730822 h 6190790"/>
              <a:gd name="connsiteX7" fmla="*/ 0 w 9585180"/>
              <a:gd name="connsiteY7" fmla="*/ 2713524 h 6190790"/>
              <a:gd name="connsiteX0" fmla="*/ 1608238 w 9576714"/>
              <a:gd name="connsiteY0" fmla="*/ 2499311 h 6066324"/>
              <a:gd name="connsiteX1" fmla="*/ 4120632 w 9576714"/>
              <a:gd name="connsiteY1" fmla="*/ 2483965 h 6066324"/>
              <a:gd name="connsiteX2" fmla="*/ 4132441 w 9576714"/>
              <a:gd name="connsiteY2" fmla="*/ 0 h 6066324"/>
              <a:gd name="connsiteX3" fmla="*/ 9520293 w 9576714"/>
              <a:gd name="connsiteY3" fmla="*/ 1638 h 6066324"/>
              <a:gd name="connsiteX4" fmla="*/ 9576703 w 9576714"/>
              <a:gd name="connsiteY4" fmla="*/ 5951543 h 6066324"/>
              <a:gd name="connsiteX5" fmla="*/ 4089759 w 9576714"/>
              <a:gd name="connsiteY5" fmla="*/ 6066324 h 6066324"/>
              <a:gd name="connsiteX6" fmla="*/ 3938232 w 9576714"/>
              <a:gd name="connsiteY6" fmla="*/ 2730822 h 6066324"/>
              <a:gd name="connsiteX7" fmla="*/ 0 w 9576714"/>
              <a:gd name="connsiteY7" fmla="*/ 2713524 h 6066324"/>
              <a:gd name="connsiteX0" fmla="*/ 1608238 w 9576714"/>
              <a:gd name="connsiteY0" fmla="*/ 2499311 h 5999036"/>
              <a:gd name="connsiteX1" fmla="*/ 4120632 w 9576714"/>
              <a:gd name="connsiteY1" fmla="*/ 2483965 h 5999036"/>
              <a:gd name="connsiteX2" fmla="*/ 4132441 w 9576714"/>
              <a:gd name="connsiteY2" fmla="*/ 0 h 5999036"/>
              <a:gd name="connsiteX3" fmla="*/ 9520293 w 9576714"/>
              <a:gd name="connsiteY3" fmla="*/ 1638 h 5999036"/>
              <a:gd name="connsiteX4" fmla="*/ 9576703 w 9576714"/>
              <a:gd name="connsiteY4" fmla="*/ 5951543 h 5999036"/>
              <a:gd name="connsiteX5" fmla="*/ 4199825 w 9576714"/>
              <a:gd name="connsiteY5" fmla="*/ 5999036 h 5999036"/>
              <a:gd name="connsiteX6" fmla="*/ 3938232 w 9576714"/>
              <a:gd name="connsiteY6" fmla="*/ 2730822 h 5999036"/>
              <a:gd name="connsiteX7" fmla="*/ 0 w 9576714"/>
              <a:gd name="connsiteY7" fmla="*/ 2713524 h 5999036"/>
              <a:gd name="connsiteX0" fmla="*/ 1608238 w 9576714"/>
              <a:gd name="connsiteY0" fmla="*/ 2499311 h 5999036"/>
              <a:gd name="connsiteX1" fmla="*/ 4120632 w 9576714"/>
              <a:gd name="connsiteY1" fmla="*/ 2483965 h 5999036"/>
              <a:gd name="connsiteX2" fmla="*/ 4132441 w 9576714"/>
              <a:gd name="connsiteY2" fmla="*/ 0 h 5999036"/>
              <a:gd name="connsiteX3" fmla="*/ 9520293 w 9576714"/>
              <a:gd name="connsiteY3" fmla="*/ 1638 h 5999036"/>
              <a:gd name="connsiteX4" fmla="*/ 9576703 w 9576714"/>
              <a:gd name="connsiteY4" fmla="*/ 5951543 h 5999036"/>
              <a:gd name="connsiteX5" fmla="*/ 4199825 w 9576714"/>
              <a:gd name="connsiteY5" fmla="*/ 5999036 h 5999036"/>
              <a:gd name="connsiteX6" fmla="*/ 4022899 w 9576714"/>
              <a:gd name="connsiteY6" fmla="*/ 2715870 h 5999036"/>
              <a:gd name="connsiteX7" fmla="*/ 0 w 9576714"/>
              <a:gd name="connsiteY7" fmla="*/ 2713524 h 5999036"/>
              <a:gd name="connsiteX0" fmla="*/ 1608238 w 9576714"/>
              <a:gd name="connsiteY0" fmla="*/ 2499311 h 5984083"/>
              <a:gd name="connsiteX1" fmla="*/ 4120632 w 9576714"/>
              <a:gd name="connsiteY1" fmla="*/ 2483965 h 5984083"/>
              <a:gd name="connsiteX2" fmla="*/ 4132441 w 9576714"/>
              <a:gd name="connsiteY2" fmla="*/ 0 h 5984083"/>
              <a:gd name="connsiteX3" fmla="*/ 9520293 w 9576714"/>
              <a:gd name="connsiteY3" fmla="*/ 1638 h 5984083"/>
              <a:gd name="connsiteX4" fmla="*/ 9576703 w 9576714"/>
              <a:gd name="connsiteY4" fmla="*/ 5951543 h 5984083"/>
              <a:gd name="connsiteX5" fmla="*/ 4013558 w 9576714"/>
              <a:gd name="connsiteY5" fmla="*/ 5984083 h 5984083"/>
              <a:gd name="connsiteX6" fmla="*/ 4022899 w 9576714"/>
              <a:gd name="connsiteY6" fmla="*/ 2715870 h 5984083"/>
              <a:gd name="connsiteX7" fmla="*/ 0 w 9576714"/>
              <a:gd name="connsiteY7" fmla="*/ 2713524 h 5984083"/>
              <a:gd name="connsiteX0" fmla="*/ 1608238 w 9576714"/>
              <a:gd name="connsiteY0" fmla="*/ 2499311 h 5999036"/>
              <a:gd name="connsiteX1" fmla="*/ 4120632 w 9576714"/>
              <a:gd name="connsiteY1" fmla="*/ 2483965 h 5999036"/>
              <a:gd name="connsiteX2" fmla="*/ 4132441 w 9576714"/>
              <a:gd name="connsiteY2" fmla="*/ 0 h 5999036"/>
              <a:gd name="connsiteX3" fmla="*/ 9520293 w 9576714"/>
              <a:gd name="connsiteY3" fmla="*/ 1638 h 5999036"/>
              <a:gd name="connsiteX4" fmla="*/ 9576703 w 9576714"/>
              <a:gd name="connsiteY4" fmla="*/ 5951543 h 5999036"/>
              <a:gd name="connsiteX5" fmla="*/ 4115158 w 9576714"/>
              <a:gd name="connsiteY5" fmla="*/ 5999036 h 5999036"/>
              <a:gd name="connsiteX6" fmla="*/ 4022899 w 9576714"/>
              <a:gd name="connsiteY6" fmla="*/ 2715870 h 5999036"/>
              <a:gd name="connsiteX7" fmla="*/ 0 w 9576714"/>
              <a:gd name="connsiteY7" fmla="*/ 2713524 h 5999036"/>
              <a:gd name="connsiteX0" fmla="*/ 1608238 w 9576714"/>
              <a:gd name="connsiteY0" fmla="*/ 2499311 h 5999036"/>
              <a:gd name="connsiteX1" fmla="*/ 4120632 w 9576714"/>
              <a:gd name="connsiteY1" fmla="*/ 2483965 h 5999036"/>
              <a:gd name="connsiteX2" fmla="*/ 4132441 w 9576714"/>
              <a:gd name="connsiteY2" fmla="*/ 0 h 5999036"/>
              <a:gd name="connsiteX3" fmla="*/ 9520293 w 9576714"/>
              <a:gd name="connsiteY3" fmla="*/ 1638 h 5999036"/>
              <a:gd name="connsiteX4" fmla="*/ 9576703 w 9576714"/>
              <a:gd name="connsiteY4" fmla="*/ 5951543 h 5999036"/>
              <a:gd name="connsiteX5" fmla="*/ 4115158 w 9576714"/>
              <a:gd name="connsiteY5" fmla="*/ 5999036 h 5999036"/>
              <a:gd name="connsiteX6" fmla="*/ 4099099 w 9576714"/>
              <a:gd name="connsiteY6" fmla="*/ 2730823 h 5999036"/>
              <a:gd name="connsiteX7" fmla="*/ 0 w 9576714"/>
              <a:gd name="connsiteY7" fmla="*/ 2713524 h 5999036"/>
              <a:gd name="connsiteX0" fmla="*/ 1608238 w 9576714"/>
              <a:gd name="connsiteY0" fmla="*/ 2499311 h 5999036"/>
              <a:gd name="connsiteX1" fmla="*/ 4086766 w 9576714"/>
              <a:gd name="connsiteY1" fmla="*/ 2476488 h 5999036"/>
              <a:gd name="connsiteX2" fmla="*/ 4132441 w 9576714"/>
              <a:gd name="connsiteY2" fmla="*/ 0 h 5999036"/>
              <a:gd name="connsiteX3" fmla="*/ 9520293 w 9576714"/>
              <a:gd name="connsiteY3" fmla="*/ 1638 h 5999036"/>
              <a:gd name="connsiteX4" fmla="*/ 9576703 w 9576714"/>
              <a:gd name="connsiteY4" fmla="*/ 5951543 h 5999036"/>
              <a:gd name="connsiteX5" fmla="*/ 4115158 w 9576714"/>
              <a:gd name="connsiteY5" fmla="*/ 5999036 h 5999036"/>
              <a:gd name="connsiteX6" fmla="*/ 4099099 w 9576714"/>
              <a:gd name="connsiteY6" fmla="*/ 2730823 h 5999036"/>
              <a:gd name="connsiteX7" fmla="*/ 0 w 9576714"/>
              <a:gd name="connsiteY7" fmla="*/ 2713524 h 5999036"/>
              <a:gd name="connsiteX0" fmla="*/ 1608238 w 9576714"/>
              <a:gd name="connsiteY0" fmla="*/ 2497673 h 5997398"/>
              <a:gd name="connsiteX1" fmla="*/ 4086766 w 9576714"/>
              <a:gd name="connsiteY1" fmla="*/ 2474850 h 5997398"/>
              <a:gd name="connsiteX2" fmla="*/ 4090107 w 9576714"/>
              <a:gd name="connsiteY2" fmla="*/ 13315 h 5997398"/>
              <a:gd name="connsiteX3" fmla="*/ 9520293 w 9576714"/>
              <a:gd name="connsiteY3" fmla="*/ 0 h 5997398"/>
              <a:gd name="connsiteX4" fmla="*/ 9576703 w 9576714"/>
              <a:gd name="connsiteY4" fmla="*/ 5949905 h 5997398"/>
              <a:gd name="connsiteX5" fmla="*/ 4115158 w 9576714"/>
              <a:gd name="connsiteY5" fmla="*/ 5997398 h 5997398"/>
              <a:gd name="connsiteX6" fmla="*/ 4099099 w 9576714"/>
              <a:gd name="connsiteY6" fmla="*/ 2729185 h 5997398"/>
              <a:gd name="connsiteX7" fmla="*/ 0 w 9576714"/>
              <a:gd name="connsiteY7" fmla="*/ 2711886 h 5997398"/>
              <a:gd name="connsiteX0" fmla="*/ 1608238 w 9576714"/>
              <a:gd name="connsiteY0" fmla="*/ 2497673 h 5997398"/>
              <a:gd name="connsiteX1" fmla="*/ 4086766 w 9576714"/>
              <a:gd name="connsiteY1" fmla="*/ 2504757 h 5997398"/>
              <a:gd name="connsiteX2" fmla="*/ 4090107 w 9576714"/>
              <a:gd name="connsiteY2" fmla="*/ 13315 h 5997398"/>
              <a:gd name="connsiteX3" fmla="*/ 9520293 w 9576714"/>
              <a:gd name="connsiteY3" fmla="*/ 0 h 5997398"/>
              <a:gd name="connsiteX4" fmla="*/ 9576703 w 9576714"/>
              <a:gd name="connsiteY4" fmla="*/ 5949905 h 5997398"/>
              <a:gd name="connsiteX5" fmla="*/ 4115158 w 9576714"/>
              <a:gd name="connsiteY5" fmla="*/ 5997398 h 5997398"/>
              <a:gd name="connsiteX6" fmla="*/ 4099099 w 9576714"/>
              <a:gd name="connsiteY6" fmla="*/ 2729185 h 5997398"/>
              <a:gd name="connsiteX7" fmla="*/ 0 w 9576714"/>
              <a:gd name="connsiteY7" fmla="*/ 2711886 h 5997398"/>
              <a:gd name="connsiteX0" fmla="*/ 1608238 w 9576714"/>
              <a:gd name="connsiteY0" fmla="*/ 2497673 h 5997398"/>
              <a:gd name="connsiteX1" fmla="*/ 4103699 w 9576714"/>
              <a:gd name="connsiteY1" fmla="*/ 2474851 h 5997398"/>
              <a:gd name="connsiteX2" fmla="*/ 4090107 w 9576714"/>
              <a:gd name="connsiteY2" fmla="*/ 13315 h 5997398"/>
              <a:gd name="connsiteX3" fmla="*/ 9520293 w 9576714"/>
              <a:gd name="connsiteY3" fmla="*/ 0 h 5997398"/>
              <a:gd name="connsiteX4" fmla="*/ 9576703 w 9576714"/>
              <a:gd name="connsiteY4" fmla="*/ 5949905 h 5997398"/>
              <a:gd name="connsiteX5" fmla="*/ 4115158 w 9576714"/>
              <a:gd name="connsiteY5" fmla="*/ 5997398 h 5997398"/>
              <a:gd name="connsiteX6" fmla="*/ 4099099 w 9576714"/>
              <a:gd name="connsiteY6" fmla="*/ 2729185 h 5997398"/>
              <a:gd name="connsiteX7" fmla="*/ 0 w 9576714"/>
              <a:gd name="connsiteY7" fmla="*/ 2711886 h 5997398"/>
              <a:gd name="connsiteX0" fmla="*/ 1608238 w 9576714"/>
              <a:gd name="connsiteY0" fmla="*/ 2497673 h 5997398"/>
              <a:gd name="connsiteX1" fmla="*/ 4103699 w 9576714"/>
              <a:gd name="connsiteY1" fmla="*/ 2497281 h 5997398"/>
              <a:gd name="connsiteX2" fmla="*/ 4090107 w 9576714"/>
              <a:gd name="connsiteY2" fmla="*/ 13315 h 5997398"/>
              <a:gd name="connsiteX3" fmla="*/ 9520293 w 9576714"/>
              <a:gd name="connsiteY3" fmla="*/ 0 h 5997398"/>
              <a:gd name="connsiteX4" fmla="*/ 9576703 w 9576714"/>
              <a:gd name="connsiteY4" fmla="*/ 5949905 h 5997398"/>
              <a:gd name="connsiteX5" fmla="*/ 4115158 w 9576714"/>
              <a:gd name="connsiteY5" fmla="*/ 5997398 h 5997398"/>
              <a:gd name="connsiteX6" fmla="*/ 4099099 w 9576714"/>
              <a:gd name="connsiteY6" fmla="*/ 2729185 h 5997398"/>
              <a:gd name="connsiteX7" fmla="*/ 0 w 9576714"/>
              <a:gd name="connsiteY7" fmla="*/ 2711886 h 599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76714" h="5997398">
                <a:moveTo>
                  <a:pt x="1608238" y="2497673"/>
                </a:moveTo>
                <a:cubicBezTo>
                  <a:pt x="1608171" y="2495673"/>
                  <a:pt x="4103766" y="2499281"/>
                  <a:pt x="4103699" y="2497281"/>
                </a:cubicBezTo>
                <a:cubicBezTo>
                  <a:pt x="4125980" y="1199521"/>
                  <a:pt x="4093226" y="997063"/>
                  <a:pt x="4090107" y="13315"/>
                </a:cubicBezTo>
                <a:lnTo>
                  <a:pt x="9520293" y="0"/>
                </a:lnTo>
                <a:cubicBezTo>
                  <a:pt x="9519341" y="510437"/>
                  <a:pt x="9577655" y="5461899"/>
                  <a:pt x="9576703" y="5949905"/>
                </a:cubicBezTo>
                <a:lnTo>
                  <a:pt x="4115158" y="5997398"/>
                </a:lnTo>
                <a:cubicBezTo>
                  <a:pt x="4110292" y="5730690"/>
                  <a:pt x="4113971" y="3103962"/>
                  <a:pt x="4099099" y="2729185"/>
                </a:cubicBezTo>
                <a:lnTo>
                  <a:pt x="0" y="2711886"/>
                </a:lnTo>
              </a:path>
            </a:pathLst>
          </a:custGeom>
          <a:noFill/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68841F1-02D1-DD8C-395C-B229FBDED1F5}"/>
              </a:ext>
            </a:extLst>
          </p:cNvPr>
          <p:cNvSpPr txBox="1"/>
          <p:nvPr/>
        </p:nvSpPr>
        <p:spPr>
          <a:xfrm>
            <a:off x="1422472" y="838727"/>
            <a:ext cx="11095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/>
              <a:t>Connection 2  </a:t>
            </a:r>
            <a:br>
              <a:rPr lang="en-US" sz="600" dirty="0"/>
            </a:br>
            <a:r>
              <a:rPr lang="en-US" sz="600" dirty="0"/>
              <a:t>DN8 </a:t>
            </a:r>
          </a:p>
          <a:p>
            <a:r>
              <a:rPr lang="en-US" sz="600" dirty="0"/>
              <a:t>HP warm </a:t>
            </a:r>
            <a:r>
              <a:rPr lang="en-US" sz="600" dirty="0" err="1"/>
              <a:t>GHe</a:t>
            </a:r>
            <a:r>
              <a:rPr lang="en-US" sz="600" dirty="0"/>
              <a:t> + </a:t>
            </a:r>
            <a:r>
              <a:rPr lang="en-US" sz="600" dirty="0" err="1"/>
              <a:t>LHe</a:t>
            </a:r>
            <a:r>
              <a:rPr lang="en-US" sz="600" dirty="0"/>
              <a:t> 20K </a:t>
            </a:r>
          </a:p>
          <a:p>
            <a:r>
              <a:rPr lang="en-US" sz="600" dirty="0"/>
              <a:t>to Cold mass</a:t>
            </a:r>
            <a:endParaRPr lang="en-GB" sz="6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82CA87F-81E1-BAD8-A464-6B8FF8FCBCC2}"/>
              </a:ext>
            </a:extLst>
          </p:cNvPr>
          <p:cNvSpPr txBox="1"/>
          <p:nvPr/>
        </p:nvSpPr>
        <p:spPr>
          <a:xfrm>
            <a:off x="1420418" y="2379834"/>
            <a:ext cx="10431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/>
              <a:t>Connection 5</a:t>
            </a:r>
          </a:p>
          <a:p>
            <a:r>
              <a:rPr lang="en-US" sz="600" dirty="0"/>
              <a:t>DN8</a:t>
            </a:r>
            <a:br>
              <a:rPr lang="en-US" sz="600" dirty="0"/>
            </a:br>
            <a:r>
              <a:rPr lang="en-US" sz="600" dirty="0"/>
              <a:t>70+ K </a:t>
            </a:r>
            <a:r>
              <a:rPr lang="en-US" sz="600" dirty="0" err="1"/>
              <a:t>GHe</a:t>
            </a:r>
            <a:r>
              <a:rPr lang="en-US" sz="600" dirty="0"/>
              <a:t> </a:t>
            </a:r>
          </a:p>
          <a:p>
            <a:r>
              <a:rPr lang="en-US" sz="600" dirty="0"/>
              <a:t>from Thermal shield </a:t>
            </a:r>
            <a:endParaRPr lang="en-GB" sz="600" dirty="0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D4F694FE-F756-3B3E-A50B-214E1E73EC74}"/>
              </a:ext>
            </a:extLst>
          </p:cNvPr>
          <p:cNvGrpSpPr/>
          <p:nvPr/>
        </p:nvGrpSpPr>
        <p:grpSpPr>
          <a:xfrm>
            <a:off x="2495768" y="4012989"/>
            <a:ext cx="351378" cy="282714"/>
            <a:chOff x="10348801" y="3312307"/>
            <a:chExt cx="474679" cy="376952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E9E21D6B-9C74-9ED6-BFDA-AF5B29FD3CA6}"/>
                </a:ext>
              </a:extLst>
            </p:cNvPr>
            <p:cNvSpPr/>
            <p:nvPr/>
          </p:nvSpPr>
          <p:spPr>
            <a:xfrm>
              <a:off x="10408082" y="3312307"/>
              <a:ext cx="365760" cy="36576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600" b="1" dirty="0">
                <a:solidFill>
                  <a:schemeClr val="tx1"/>
                </a:solidFill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A5DCB5E0-46AB-C5FC-1660-2DD2B5EE8F29}"/>
                </a:ext>
              </a:extLst>
            </p:cNvPr>
            <p:cNvSpPr txBox="1"/>
            <p:nvPr/>
          </p:nvSpPr>
          <p:spPr>
            <a:xfrm>
              <a:off x="10348801" y="3319927"/>
              <a:ext cx="4746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" dirty="0"/>
                <a:t>VTap</a:t>
              </a:r>
              <a:br>
                <a:rPr lang="en-US" sz="600" dirty="0"/>
              </a:br>
              <a:r>
                <a:rPr lang="en-US" sz="600" dirty="0"/>
                <a:t>9</a:t>
              </a:r>
              <a:endParaRPr lang="en-GB" sz="600" dirty="0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FDBABBFD-F78F-6C0B-E116-DE336880D9E6}"/>
              </a:ext>
            </a:extLst>
          </p:cNvPr>
          <p:cNvGrpSpPr/>
          <p:nvPr/>
        </p:nvGrpSpPr>
        <p:grpSpPr>
          <a:xfrm>
            <a:off x="2488148" y="4633061"/>
            <a:ext cx="351378" cy="282714"/>
            <a:chOff x="10348801" y="3312307"/>
            <a:chExt cx="474679" cy="376952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F3A1FE0A-558F-A206-E660-E0CB9360AAC0}"/>
                </a:ext>
              </a:extLst>
            </p:cNvPr>
            <p:cNvSpPr/>
            <p:nvPr/>
          </p:nvSpPr>
          <p:spPr>
            <a:xfrm>
              <a:off x="10408082" y="3312307"/>
              <a:ext cx="365760" cy="36576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600" b="1" dirty="0">
                <a:solidFill>
                  <a:schemeClr val="tx1"/>
                </a:solidFill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AAAB2FD2-2DA4-83F8-91A4-623D539105BF}"/>
                </a:ext>
              </a:extLst>
            </p:cNvPr>
            <p:cNvSpPr txBox="1"/>
            <p:nvPr/>
          </p:nvSpPr>
          <p:spPr>
            <a:xfrm>
              <a:off x="10348801" y="3319927"/>
              <a:ext cx="4746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" dirty="0"/>
                <a:t>VTap</a:t>
              </a:r>
              <a:br>
                <a:rPr lang="en-US" sz="600" dirty="0"/>
              </a:br>
              <a:r>
                <a:rPr lang="en-US" sz="600" dirty="0"/>
                <a:t>2</a:t>
              </a:r>
              <a:endParaRPr lang="en-GB" sz="600" dirty="0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2F09D338-4EDA-6B0D-C0D4-86A0840BCA78}"/>
              </a:ext>
            </a:extLst>
          </p:cNvPr>
          <p:cNvGrpSpPr/>
          <p:nvPr/>
        </p:nvGrpSpPr>
        <p:grpSpPr>
          <a:xfrm>
            <a:off x="3291524" y="4019498"/>
            <a:ext cx="351378" cy="282714"/>
            <a:chOff x="10348801" y="3312307"/>
            <a:chExt cx="474679" cy="376952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73AC0439-2A60-225F-6C52-507F3F677F7E}"/>
                </a:ext>
              </a:extLst>
            </p:cNvPr>
            <p:cNvSpPr/>
            <p:nvPr/>
          </p:nvSpPr>
          <p:spPr>
            <a:xfrm>
              <a:off x="10408082" y="3312307"/>
              <a:ext cx="365760" cy="36576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600" b="1" dirty="0">
                <a:solidFill>
                  <a:schemeClr val="tx1"/>
                </a:solidFill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344DE2D6-4DED-B665-7D1F-BAE36AE8D686}"/>
                </a:ext>
              </a:extLst>
            </p:cNvPr>
            <p:cNvSpPr txBox="1"/>
            <p:nvPr/>
          </p:nvSpPr>
          <p:spPr>
            <a:xfrm>
              <a:off x="10348801" y="3319927"/>
              <a:ext cx="4746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" dirty="0"/>
                <a:t>VTap</a:t>
              </a:r>
              <a:br>
                <a:rPr lang="en-US" sz="600" dirty="0"/>
              </a:br>
              <a:r>
                <a:rPr lang="en-US" sz="600" dirty="0"/>
                <a:t>8</a:t>
              </a:r>
              <a:endParaRPr lang="en-GB" sz="600" dirty="0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81FAE28E-F70C-E259-0464-0FC2F4023E6A}"/>
              </a:ext>
            </a:extLst>
          </p:cNvPr>
          <p:cNvGrpSpPr/>
          <p:nvPr/>
        </p:nvGrpSpPr>
        <p:grpSpPr>
          <a:xfrm>
            <a:off x="3298725" y="4633061"/>
            <a:ext cx="351378" cy="282714"/>
            <a:chOff x="10348801" y="3312307"/>
            <a:chExt cx="474679" cy="376952"/>
          </a:xfrm>
        </p:grpSpPr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F26330C9-9DE4-85CB-C4AB-AAD2FB4C19F1}"/>
                </a:ext>
              </a:extLst>
            </p:cNvPr>
            <p:cNvSpPr/>
            <p:nvPr/>
          </p:nvSpPr>
          <p:spPr>
            <a:xfrm>
              <a:off x="10408082" y="3312307"/>
              <a:ext cx="365760" cy="36576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600" b="1" dirty="0">
                <a:solidFill>
                  <a:schemeClr val="tx1"/>
                </a:solidFill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4BBEE737-9184-5DCD-34F3-42A50421A86E}"/>
                </a:ext>
              </a:extLst>
            </p:cNvPr>
            <p:cNvSpPr txBox="1"/>
            <p:nvPr/>
          </p:nvSpPr>
          <p:spPr>
            <a:xfrm>
              <a:off x="10348801" y="3319927"/>
              <a:ext cx="4746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" dirty="0"/>
                <a:t>VTap</a:t>
              </a:r>
              <a:br>
                <a:rPr lang="en-US" sz="600" dirty="0"/>
              </a:br>
              <a:r>
                <a:rPr lang="en-US" sz="600" dirty="0"/>
                <a:t>3</a:t>
              </a:r>
              <a:endParaRPr lang="en-GB" sz="600" dirty="0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69102C2A-52AC-6249-E54A-20AFA0B4A517}"/>
              </a:ext>
            </a:extLst>
          </p:cNvPr>
          <p:cNvGrpSpPr/>
          <p:nvPr/>
        </p:nvGrpSpPr>
        <p:grpSpPr>
          <a:xfrm>
            <a:off x="8074583" y="4615974"/>
            <a:ext cx="351378" cy="282714"/>
            <a:chOff x="10348797" y="3312307"/>
            <a:chExt cx="474679" cy="376952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413A3A55-C954-D36E-447B-16FDE11B032F}"/>
                </a:ext>
              </a:extLst>
            </p:cNvPr>
            <p:cNvSpPr/>
            <p:nvPr/>
          </p:nvSpPr>
          <p:spPr>
            <a:xfrm>
              <a:off x="10408082" y="3312307"/>
              <a:ext cx="365760" cy="36576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600" b="1" dirty="0">
                <a:solidFill>
                  <a:schemeClr val="tx1"/>
                </a:solidFill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5237B7C8-D4F3-02CD-6231-8E0F0F136F30}"/>
                </a:ext>
              </a:extLst>
            </p:cNvPr>
            <p:cNvSpPr txBox="1"/>
            <p:nvPr/>
          </p:nvSpPr>
          <p:spPr>
            <a:xfrm>
              <a:off x="10348797" y="3319927"/>
              <a:ext cx="4746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" dirty="0"/>
                <a:t>VTap</a:t>
              </a:r>
              <a:br>
                <a:rPr lang="en-US" sz="600" dirty="0"/>
              </a:br>
              <a:r>
                <a:rPr lang="en-US" sz="600" dirty="0"/>
                <a:t>4</a:t>
              </a:r>
              <a:endParaRPr lang="en-GB" sz="600" dirty="0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EB5DC0B-CF13-E012-9855-D0B89AEA578C}"/>
              </a:ext>
            </a:extLst>
          </p:cNvPr>
          <p:cNvGrpSpPr/>
          <p:nvPr/>
        </p:nvGrpSpPr>
        <p:grpSpPr>
          <a:xfrm>
            <a:off x="9420140" y="3437607"/>
            <a:ext cx="351378" cy="282714"/>
            <a:chOff x="10348801" y="3312307"/>
            <a:chExt cx="474679" cy="376952"/>
          </a:xfrm>
        </p:grpSpPr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1EA4F9F8-AAA8-2365-5483-1095B1D9C210}"/>
                </a:ext>
              </a:extLst>
            </p:cNvPr>
            <p:cNvSpPr/>
            <p:nvPr/>
          </p:nvSpPr>
          <p:spPr>
            <a:xfrm>
              <a:off x="10408082" y="3312307"/>
              <a:ext cx="365760" cy="36576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600" b="1" dirty="0">
                <a:solidFill>
                  <a:schemeClr val="tx1"/>
                </a:solidFill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0F01B61E-5C2A-6526-171B-05360B61E62A}"/>
                </a:ext>
              </a:extLst>
            </p:cNvPr>
            <p:cNvSpPr txBox="1"/>
            <p:nvPr/>
          </p:nvSpPr>
          <p:spPr>
            <a:xfrm>
              <a:off x="10348801" y="3319927"/>
              <a:ext cx="4746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" dirty="0"/>
                <a:t>VTap</a:t>
              </a:r>
              <a:br>
                <a:rPr lang="en-US" sz="600" dirty="0"/>
              </a:br>
              <a:r>
                <a:rPr lang="en-US" sz="600" dirty="0"/>
                <a:t>5</a:t>
              </a:r>
              <a:endParaRPr lang="en-GB" sz="600" dirty="0"/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553CC931-CAA4-B337-187E-EED81DAF6CF8}"/>
              </a:ext>
            </a:extLst>
          </p:cNvPr>
          <p:cNvGrpSpPr/>
          <p:nvPr/>
        </p:nvGrpSpPr>
        <p:grpSpPr>
          <a:xfrm>
            <a:off x="9659649" y="1732466"/>
            <a:ext cx="351378" cy="282714"/>
            <a:chOff x="10348801" y="3312307"/>
            <a:chExt cx="474679" cy="376952"/>
          </a:xfrm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579562C1-F553-49C8-D0F5-1D9419EDCB57}"/>
                </a:ext>
              </a:extLst>
            </p:cNvPr>
            <p:cNvSpPr/>
            <p:nvPr/>
          </p:nvSpPr>
          <p:spPr>
            <a:xfrm>
              <a:off x="10408082" y="3312307"/>
              <a:ext cx="365760" cy="36576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600" b="1" dirty="0">
                <a:solidFill>
                  <a:schemeClr val="tx1"/>
                </a:solidFill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509F77D6-BFB5-6026-B488-6808A00C2CDC}"/>
                </a:ext>
              </a:extLst>
            </p:cNvPr>
            <p:cNvSpPr txBox="1"/>
            <p:nvPr/>
          </p:nvSpPr>
          <p:spPr>
            <a:xfrm>
              <a:off x="10348801" y="3319927"/>
              <a:ext cx="4746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" dirty="0"/>
                <a:t>VTap</a:t>
              </a:r>
              <a:br>
                <a:rPr lang="en-US" sz="600" dirty="0"/>
              </a:br>
              <a:r>
                <a:rPr lang="en-US" sz="600" dirty="0"/>
                <a:t>6</a:t>
              </a:r>
              <a:endParaRPr lang="en-GB" sz="600" dirty="0"/>
            </a:p>
          </p:txBody>
        </p:sp>
      </p:grpSp>
      <p:sp>
        <p:nvSpPr>
          <p:cNvPr id="57" name="Rectangle 56">
            <a:extLst>
              <a:ext uri="{FF2B5EF4-FFF2-40B4-BE49-F238E27FC236}">
                <a16:creationId xmlns:a16="http://schemas.microsoft.com/office/drawing/2014/main" id="{8DDB966F-7FAB-DFFE-55CA-B293426373C1}"/>
              </a:ext>
            </a:extLst>
          </p:cNvPr>
          <p:cNvSpPr/>
          <p:nvPr/>
        </p:nvSpPr>
        <p:spPr>
          <a:xfrm>
            <a:off x="7083175" y="4850082"/>
            <a:ext cx="731520" cy="27432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5507EF85-8DEE-CEA8-932D-BB3F13E55B65}"/>
              </a:ext>
            </a:extLst>
          </p:cNvPr>
          <p:cNvSpPr txBox="1"/>
          <p:nvPr/>
        </p:nvSpPr>
        <p:spPr>
          <a:xfrm>
            <a:off x="6964681" y="4822116"/>
            <a:ext cx="967555" cy="274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Coil bottom </a:t>
            </a:r>
          </a:p>
          <a:p>
            <a:pPr algn="ctr"/>
            <a:r>
              <a:rPr lang="en-US" sz="800" dirty="0"/>
              <a:t>Layer bottom</a:t>
            </a:r>
            <a:endParaRPr lang="en-GB" sz="800" dirty="0"/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0A540EEE-5E05-1D01-805F-2A1C62BE0D05}"/>
              </a:ext>
            </a:extLst>
          </p:cNvPr>
          <p:cNvGrpSpPr/>
          <p:nvPr/>
        </p:nvGrpSpPr>
        <p:grpSpPr>
          <a:xfrm>
            <a:off x="7055249" y="5161764"/>
            <a:ext cx="336952" cy="282714"/>
            <a:chOff x="10358544" y="3312307"/>
            <a:chExt cx="455192" cy="376952"/>
          </a:xfrm>
        </p:grpSpPr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BF2786F3-6128-A49F-E8AD-3FC1D2E81448}"/>
                </a:ext>
              </a:extLst>
            </p:cNvPr>
            <p:cNvSpPr/>
            <p:nvPr/>
          </p:nvSpPr>
          <p:spPr>
            <a:xfrm>
              <a:off x="10408082" y="3312307"/>
              <a:ext cx="365760" cy="36576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600" b="1" dirty="0">
                <a:solidFill>
                  <a:schemeClr val="tx1"/>
                </a:solidFill>
              </a:endParaRP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5F6E664D-A8B9-E56D-665C-6DA6F20381DA}"/>
                </a:ext>
              </a:extLst>
            </p:cNvPr>
            <p:cNvSpPr txBox="1"/>
            <p:nvPr/>
          </p:nvSpPr>
          <p:spPr>
            <a:xfrm>
              <a:off x="10358544" y="3319927"/>
              <a:ext cx="4551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" dirty="0"/>
                <a:t>TT 5</a:t>
              </a:r>
              <a:br>
                <a:rPr lang="en-US" sz="600" dirty="0"/>
              </a:br>
              <a:r>
                <a:rPr lang="en-US" sz="600" dirty="0"/>
                <a:t>COX</a:t>
              </a:r>
              <a:endParaRPr lang="en-GB" sz="600" dirty="0"/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C0096D47-9BC9-9477-9617-5F8677078CCE}"/>
              </a:ext>
            </a:extLst>
          </p:cNvPr>
          <p:cNvGrpSpPr/>
          <p:nvPr/>
        </p:nvGrpSpPr>
        <p:grpSpPr>
          <a:xfrm>
            <a:off x="7276169" y="5169457"/>
            <a:ext cx="336952" cy="282714"/>
            <a:chOff x="10358544" y="3312307"/>
            <a:chExt cx="455192" cy="376952"/>
          </a:xfrm>
        </p:grpSpPr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57D22221-31E0-6E75-70F0-D84AD7F9F637}"/>
                </a:ext>
              </a:extLst>
            </p:cNvPr>
            <p:cNvSpPr/>
            <p:nvPr/>
          </p:nvSpPr>
          <p:spPr>
            <a:xfrm>
              <a:off x="10408082" y="3312307"/>
              <a:ext cx="365760" cy="36576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600" b="1" dirty="0">
                <a:solidFill>
                  <a:schemeClr val="tx1"/>
                </a:solidFill>
              </a:endParaRP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04ADB87D-D054-7DEF-D06B-1A39042B2E6B}"/>
                </a:ext>
              </a:extLst>
            </p:cNvPr>
            <p:cNvSpPr txBox="1"/>
            <p:nvPr/>
          </p:nvSpPr>
          <p:spPr>
            <a:xfrm>
              <a:off x="10358544" y="3319927"/>
              <a:ext cx="4551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" dirty="0"/>
                <a:t>TT 6</a:t>
              </a:r>
              <a:br>
                <a:rPr lang="en-US" sz="600" dirty="0"/>
              </a:br>
              <a:r>
                <a:rPr lang="en-US" sz="600" dirty="0"/>
                <a:t>COX</a:t>
              </a:r>
              <a:endParaRPr lang="en-GB" sz="600" dirty="0"/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6221F7FD-8EAF-D679-7466-0B3E95447A83}"/>
              </a:ext>
            </a:extLst>
          </p:cNvPr>
          <p:cNvGrpSpPr/>
          <p:nvPr/>
        </p:nvGrpSpPr>
        <p:grpSpPr>
          <a:xfrm>
            <a:off x="7495953" y="5176977"/>
            <a:ext cx="336952" cy="282714"/>
            <a:chOff x="10358543" y="3312307"/>
            <a:chExt cx="455192" cy="376952"/>
          </a:xfrm>
        </p:grpSpPr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C2E75A86-F152-E203-BFED-B9962CE8352A}"/>
                </a:ext>
              </a:extLst>
            </p:cNvPr>
            <p:cNvSpPr/>
            <p:nvPr/>
          </p:nvSpPr>
          <p:spPr>
            <a:xfrm>
              <a:off x="10408082" y="3312307"/>
              <a:ext cx="365760" cy="36576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600" b="1" dirty="0">
                <a:solidFill>
                  <a:schemeClr val="tx1"/>
                </a:solidFill>
              </a:endParaRP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14C13D5B-4239-D39C-8586-845CEBBD296D}"/>
                </a:ext>
              </a:extLst>
            </p:cNvPr>
            <p:cNvSpPr txBox="1"/>
            <p:nvPr/>
          </p:nvSpPr>
          <p:spPr>
            <a:xfrm>
              <a:off x="10358543" y="3319927"/>
              <a:ext cx="4551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" dirty="0"/>
                <a:t>TT 7</a:t>
              </a:r>
              <a:br>
                <a:rPr lang="en-US" sz="600" dirty="0"/>
              </a:br>
              <a:r>
                <a:rPr lang="en-US" sz="600" dirty="0"/>
                <a:t>COX</a:t>
              </a:r>
              <a:endParaRPr lang="en-GB" sz="600" dirty="0"/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D91D9F30-0AF5-62FF-9C89-11D460F189BD}"/>
              </a:ext>
            </a:extLst>
          </p:cNvPr>
          <p:cNvGrpSpPr/>
          <p:nvPr/>
        </p:nvGrpSpPr>
        <p:grpSpPr>
          <a:xfrm>
            <a:off x="2463333" y="940957"/>
            <a:ext cx="336952" cy="282714"/>
            <a:chOff x="10358542" y="3312307"/>
            <a:chExt cx="455193" cy="376952"/>
          </a:xfrm>
        </p:grpSpPr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9251830E-9C59-553B-17D4-717259AEA7F2}"/>
                </a:ext>
              </a:extLst>
            </p:cNvPr>
            <p:cNvSpPr/>
            <p:nvPr/>
          </p:nvSpPr>
          <p:spPr>
            <a:xfrm>
              <a:off x="10408082" y="3312307"/>
              <a:ext cx="365760" cy="36576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/>
                </a:solidFill>
              </a:endParaRP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48F5F4C5-57B9-EAA2-8508-61AA4711D079}"/>
                </a:ext>
              </a:extLst>
            </p:cNvPr>
            <p:cNvSpPr txBox="1"/>
            <p:nvPr/>
          </p:nvSpPr>
          <p:spPr>
            <a:xfrm>
              <a:off x="10358542" y="3319927"/>
              <a:ext cx="4551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" dirty="0"/>
                <a:t>TT 3</a:t>
              </a:r>
              <a:br>
                <a:rPr lang="en-US" sz="600" dirty="0"/>
              </a:br>
              <a:r>
                <a:rPr lang="en-US" sz="600" dirty="0"/>
                <a:t>COX</a:t>
              </a:r>
              <a:endParaRPr lang="en-GB" sz="600" dirty="0"/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493748B6-79E4-D2F6-6665-C2728FEF52C4}"/>
              </a:ext>
            </a:extLst>
          </p:cNvPr>
          <p:cNvGrpSpPr/>
          <p:nvPr/>
        </p:nvGrpSpPr>
        <p:grpSpPr>
          <a:xfrm>
            <a:off x="2453479" y="1518203"/>
            <a:ext cx="336952" cy="282714"/>
            <a:chOff x="10358542" y="3312307"/>
            <a:chExt cx="455193" cy="376952"/>
          </a:xfrm>
        </p:grpSpPr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291FE700-4D1A-1268-11F8-C6CC168574C2}"/>
                </a:ext>
              </a:extLst>
            </p:cNvPr>
            <p:cNvSpPr/>
            <p:nvPr/>
          </p:nvSpPr>
          <p:spPr>
            <a:xfrm>
              <a:off x="10408082" y="3312307"/>
              <a:ext cx="365760" cy="36576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/>
                </a:solidFill>
              </a:endParaRP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450D383E-FBDE-2A7F-E45F-219028AE4686}"/>
                </a:ext>
              </a:extLst>
            </p:cNvPr>
            <p:cNvSpPr txBox="1"/>
            <p:nvPr/>
          </p:nvSpPr>
          <p:spPr>
            <a:xfrm>
              <a:off x="10358542" y="3319927"/>
              <a:ext cx="4551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" dirty="0"/>
                <a:t>TT 4</a:t>
              </a:r>
              <a:br>
                <a:rPr lang="en-US" sz="600" dirty="0"/>
              </a:br>
              <a:r>
                <a:rPr lang="en-US" sz="600" dirty="0"/>
                <a:t>COX</a:t>
              </a:r>
              <a:endParaRPr lang="en-GB" sz="600" dirty="0"/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C14FC8A9-4778-CF63-58AE-5BC23478A198}"/>
              </a:ext>
            </a:extLst>
          </p:cNvPr>
          <p:cNvGrpSpPr/>
          <p:nvPr/>
        </p:nvGrpSpPr>
        <p:grpSpPr>
          <a:xfrm>
            <a:off x="3973778" y="2513904"/>
            <a:ext cx="391454" cy="282714"/>
            <a:chOff x="10321736" y="3312307"/>
            <a:chExt cx="528820" cy="376952"/>
          </a:xfrm>
        </p:grpSpPr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DE68CA69-1EA7-0B82-10EE-58B4716C47A1}"/>
                </a:ext>
              </a:extLst>
            </p:cNvPr>
            <p:cNvSpPr/>
            <p:nvPr/>
          </p:nvSpPr>
          <p:spPr>
            <a:xfrm>
              <a:off x="10408082" y="3312307"/>
              <a:ext cx="365760" cy="36576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/>
                </a:solidFill>
              </a:endParaRP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6258B423-0043-EAA8-37E0-86C0C60E3C27}"/>
                </a:ext>
              </a:extLst>
            </p:cNvPr>
            <p:cNvSpPr txBox="1"/>
            <p:nvPr/>
          </p:nvSpPr>
          <p:spPr>
            <a:xfrm>
              <a:off x="10321736" y="3319927"/>
              <a:ext cx="5288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" dirty="0"/>
                <a:t>TT 1</a:t>
              </a:r>
              <a:br>
                <a:rPr lang="en-US" sz="600" dirty="0"/>
              </a:br>
              <a:r>
                <a:rPr lang="en-US" sz="600" dirty="0"/>
                <a:t>PT100</a:t>
              </a:r>
              <a:endParaRPr lang="en-GB" sz="600" dirty="0"/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77018EE1-1469-790A-B0DA-AB228EF5B850}"/>
              </a:ext>
            </a:extLst>
          </p:cNvPr>
          <p:cNvGrpSpPr/>
          <p:nvPr/>
        </p:nvGrpSpPr>
        <p:grpSpPr>
          <a:xfrm>
            <a:off x="4356168" y="2522298"/>
            <a:ext cx="391453" cy="282714"/>
            <a:chOff x="10321731" y="3312307"/>
            <a:chExt cx="528818" cy="376952"/>
          </a:xfrm>
        </p:grpSpPr>
        <p:sp>
          <p:nvSpPr>
            <p:cNvPr id="91" name="Oval 90">
              <a:extLst>
                <a:ext uri="{FF2B5EF4-FFF2-40B4-BE49-F238E27FC236}">
                  <a16:creationId xmlns:a16="http://schemas.microsoft.com/office/drawing/2014/main" id="{DC8FBF74-2456-FB09-4A77-EE22CF4D992C}"/>
                </a:ext>
              </a:extLst>
            </p:cNvPr>
            <p:cNvSpPr/>
            <p:nvPr/>
          </p:nvSpPr>
          <p:spPr>
            <a:xfrm>
              <a:off x="10408082" y="3312307"/>
              <a:ext cx="365760" cy="36576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/>
                </a:solidFill>
              </a:endParaRP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69BEED2C-DCEF-2BBB-1A73-97AD40E8AD80}"/>
                </a:ext>
              </a:extLst>
            </p:cNvPr>
            <p:cNvSpPr txBox="1"/>
            <p:nvPr/>
          </p:nvSpPr>
          <p:spPr>
            <a:xfrm>
              <a:off x="10321731" y="3319927"/>
              <a:ext cx="5288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" dirty="0"/>
                <a:t>TT 2</a:t>
              </a:r>
            </a:p>
            <a:p>
              <a:pPr algn="ctr"/>
              <a:r>
                <a:rPr lang="en-US" sz="600" dirty="0"/>
                <a:t>PT100</a:t>
              </a:r>
              <a:endParaRPr lang="en-GB" sz="600" dirty="0"/>
            </a:p>
          </p:txBody>
        </p:sp>
      </p:grpSp>
      <p:sp>
        <p:nvSpPr>
          <p:cNvPr id="113" name="Rectangle 112">
            <a:extLst>
              <a:ext uri="{FF2B5EF4-FFF2-40B4-BE49-F238E27FC236}">
                <a16:creationId xmlns:a16="http://schemas.microsoft.com/office/drawing/2014/main" id="{8DBC507A-7345-5D52-16C6-FEBE83460C49}"/>
              </a:ext>
            </a:extLst>
          </p:cNvPr>
          <p:cNvSpPr/>
          <p:nvPr/>
        </p:nvSpPr>
        <p:spPr>
          <a:xfrm>
            <a:off x="2040777" y="4251431"/>
            <a:ext cx="411480" cy="11746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5D6487A4-E355-1225-9F86-45D21645D5B6}"/>
              </a:ext>
            </a:extLst>
          </p:cNvPr>
          <p:cNvSpPr/>
          <p:nvPr/>
        </p:nvSpPr>
        <p:spPr>
          <a:xfrm>
            <a:off x="2040776" y="4572740"/>
            <a:ext cx="411480" cy="11746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D73C1D06-B372-F78E-230A-9200D7BC0C15}"/>
              </a:ext>
            </a:extLst>
          </p:cNvPr>
          <p:cNvGrpSpPr/>
          <p:nvPr/>
        </p:nvGrpSpPr>
        <p:grpSpPr>
          <a:xfrm>
            <a:off x="1634626" y="4012990"/>
            <a:ext cx="351378" cy="282714"/>
            <a:chOff x="10348801" y="3312307"/>
            <a:chExt cx="474679" cy="376952"/>
          </a:xfrm>
        </p:grpSpPr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9D418272-E0ED-1D8B-AFF3-21F4B09FC5A8}"/>
                </a:ext>
              </a:extLst>
            </p:cNvPr>
            <p:cNvSpPr/>
            <p:nvPr/>
          </p:nvSpPr>
          <p:spPr>
            <a:xfrm>
              <a:off x="10408082" y="3312307"/>
              <a:ext cx="365760" cy="36576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600" b="1" dirty="0">
                <a:solidFill>
                  <a:schemeClr val="tx1"/>
                </a:solidFill>
              </a:endParaRPr>
            </a:p>
          </p:txBody>
        </p: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0395AB6C-EEEE-F7AB-4AA1-4C51C97DE7B4}"/>
                </a:ext>
              </a:extLst>
            </p:cNvPr>
            <p:cNvSpPr txBox="1"/>
            <p:nvPr/>
          </p:nvSpPr>
          <p:spPr>
            <a:xfrm>
              <a:off x="10348801" y="3319927"/>
              <a:ext cx="4746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" dirty="0"/>
                <a:t>VTap</a:t>
              </a:r>
              <a:br>
                <a:rPr lang="en-US" sz="600" dirty="0"/>
              </a:br>
              <a:r>
                <a:rPr lang="en-US" sz="600" dirty="0"/>
                <a:t>10</a:t>
              </a:r>
              <a:endParaRPr lang="en-GB" sz="600" dirty="0"/>
            </a:p>
          </p:txBody>
        </p:sp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F8603B17-0252-116B-7DE8-C10B8CDA0C59}"/>
              </a:ext>
            </a:extLst>
          </p:cNvPr>
          <p:cNvGrpSpPr/>
          <p:nvPr/>
        </p:nvGrpSpPr>
        <p:grpSpPr>
          <a:xfrm>
            <a:off x="1627006" y="4633062"/>
            <a:ext cx="351378" cy="282714"/>
            <a:chOff x="10348802" y="3312307"/>
            <a:chExt cx="474679" cy="376952"/>
          </a:xfrm>
        </p:grpSpPr>
        <p:sp>
          <p:nvSpPr>
            <p:cNvPr id="119" name="Oval 118">
              <a:extLst>
                <a:ext uri="{FF2B5EF4-FFF2-40B4-BE49-F238E27FC236}">
                  <a16:creationId xmlns:a16="http://schemas.microsoft.com/office/drawing/2014/main" id="{977A82F4-9B88-32C8-13F6-3107A7D9B58C}"/>
                </a:ext>
              </a:extLst>
            </p:cNvPr>
            <p:cNvSpPr/>
            <p:nvPr/>
          </p:nvSpPr>
          <p:spPr>
            <a:xfrm>
              <a:off x="10408082" y="3312307"/>
              <a:ext cx="365760" cy="36576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600" b="1" dirty="0">
                <a:solidFill>
                  <a:schemeClr val="tx1"/>
                </a:solidFill>
              </a:endParaRPr>
            </a:p>
          </p:txBody>
        </p:sp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748FC5A6-EA15-2678-ACF0-B5A1A762BDD2}"/>
                </a:ext>
              </a:extLst>
            </p:cNvPr>
            <p:cNvSpPr txBox="1"/>
            <p:nvPr/>
          </p:nvSpPr>
          <p:spPr>
            <a:xfrm>
              <a:off x="10348802" y="3319927"/>
              <a:ext cx="4746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" dirty="0"/>
                <a:t>VTap</a:t>
              </a:r>
              <a:br>
                <a:rPr lang="en-US" sz="600" dirty="0"/>
              </a:br>
              <a:r>
                <a:rPr lang="en-US" sz="600" dirty="0"/>
                <a:t>1</a:t>
              </a:r>
              <a:endParaRPr lang="en-GB" sz="600" dirty="0"/>
            </a:p>
          </p:txBody>
        </p:sp>
      </p:grpSp>
      <p:sp>
        <p:nvSpPr>
          <p:cNvPr id="121" name="TextBox 120">
            <a:extLst>
              <a:ext uri="{FF2B5EF4-FFF2-40B4-BE49-F238E27FC236}">
                <a16:creationId xmlns:a16="http://schemas.microsoft.com/office/drawing/2014/main" id="{1B8CB79B-ACA6-9C36-D2DF-CD3E7A9B7582}"/>
              </a:ext>
            </a:extLst>
          </p:cNvPr>
          <p:cNvSpPr txBox="1"/>
          <p:nvPr/>
        </p:nvSpPr>
        <p:spPr>
          <a:xfrm>
            <a:off x="1953230" y="4646718"/>
            <a:ext cx="5982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dirty="0"/>
              <a:t>Nb-Ti/ Nb-Ti </a:t>
            </a:r>
          </a:p>
          <a:p>
            <a:pPr algn="ctr"/>
            <a:r>
              <a:rPr lang="en-US" sz="600" dirty="0"/>
              <a:t>splice</a:t>
            </a:r>
            <a:endParaRPr lang="en-GB" sz="600" dirty="0"/>
          </a:p>
        </p:txBody>
      </p: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5DF23643-909D-5BEE-7A86-C3BCCB3F9CD0}"/>
              </a:ext>
            </a:extLst>
          </p:cNvPr>
          <p:cNvGrpSpPr/>
          <p:nvPr/>
        </p:nvGrpSpPr>
        <p:grpSpPr>
          <a:xfrm>
            <a:off x="8053661" y="509954"/>
            <a:ext cx="351378" cy="282714"/>
            <a:chOff x="10348797" y="3312307"/>
            <a:chExt cx="474679" cy="376952"/>
          </a:xfrm>
        </p:grpSpPr>
        <p:sp>
          <p:nvSpPr>
            <p:cNvPr id="128" name="Oval 127">
              <a:extLst>
                <a:ext uri="{FF2B5EF4-FFF2-40B4-BE49-F238E27FC236}">
                  <a16:creationId xmlns:a16="http://schemas.microsoft.com/office/drawing/2014/main" id="{EB00F158-A21E-8184-2DE4-276A78B0C74A}"/>
                </a:ext>
              </a:extLst>
            </p:cNvPr>
            <p:cNvSpPr/>
            <p:nvPr/>
          </p:nvSpPr>
          <p:spPr>
            <a:xfrm>
              <a:off x="10408082" y="3312307"/>
              <a:ext cx="365760" cy="36576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600" b="1" dirty="0">
                <a:solidFill>
                  <a:schemeClr val="tx1"/>
                </a:solidFill>
              </a:endParaRPr>
            </a:p>
          </p:txBody>
        </p:sp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FEFAEBFC-5C33-8BCB-7273-1A56A63AB258}"/>
                </a:ext>
              </a:extLst>
            </p:cNvPr>
            <p:cNvSpPr txBox="1"/>
            <p:nvPr/>
          </p:nvSpPr>
          <p:spPr>
            <a:xfrm>
              <a:off x="10348797" y="3319927"/>
              <a:ext cx="4746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" dirty="0"/>
                <a:t>VTap</a:t>
              </a:r>
              <a:br>
                <a:rPr lang="en-US" sz="600" dirty="0"/>
              </a:br>
              <a:r>
                <a:rPr lang="en-US" sz="600" dirty="0"/>
                <a:t>7</a:t>
              </a:r>
              <a:endParaRPr lang="en-GB" sz="600" dirty="0"/>
            </a:p>
          </p:txBody>
        </p:sp>
      </p:grpSp>
      <p:grpSp>
        <p:nvGrpSpPr>
          <p:cNvPr id="132" name="Group 131">
            <a:extLst>
              <a:ext uri="{FF2B5EF4-FFF2-40B4-BE49-F238E27FC236}">
                <a16:creationId xmlns:a16="http://schemas.microsoft.com/office/drawing/2014/main" id="{87A3B38A-6F40-37E5-6CB6-5842A0D4D68D}"/>
              </a:ext>
            </a:extLst>
          </p:cNvPr>
          <p:cNvGrpSpPr/>
          <p:nvPr/>
        </p:nvGrpSpPr>
        <p:grpSpPr>
          <a:xfrm>
            <a:off x="7034619" y="-55492"/>
            <a:ext cx="357791" cy="282714"/>
            <a:chOff x="10344467" y="3312307"/>
            <a:chExt cx="483343" cy="376952"/>
          </a:xfrm>
        </p:grpSpPr>
        <p:sp>
          <p:nvSpPr>
            <p:cNvPr id="133" name="Oval 132">
              <a:extLst>
                <a:ext uri="{FF2B5EF4-FFF2-40B4-BE49-F238E27FC236}">
                  <a16:creationId xmlns:a16="http://schemas.microsoft.com/office/drawing/2014/main" id="{3E688A30-58CA-8EA0-E968-EBCA90B44EED}"/>
                </a:ext>
              </a:extLst>
            </p:cNvPr>
            <p:cNvSpPr/>
            <p:nvPr/>
          </p:nvSpPr>
          <p:spPr>
            <a:xfrm>
              <a:off x="10408082" y="3312307"/>
              <a:ext cx="365760" cy="36576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600" b="1" dirty="0">
                <a:solidFill>
                  <a:schemeClr val="tx1"/>
                </a:solidFill>
              </a:endParaRPr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E088424A-AFB3-5A67-4839-435CCFC9262A}"/>
                </a:ext>
              </a:extLst>
            </p:cNvPr>
            <p:cNvSpPr txBox="1"/>
            <p:nvPr/>
          </p:nvSpPr>
          <p:spPr>
            <a:xfrm>
              <a:off x="10344467" y="3319927"/>
              <a:ext cx="4833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" dirty="0"/>
                <a:t>TT 11</a:t>
              </a:r>
              <a:br>
                <a:rPr lang="en-US" sz="600" dirty="0"/>
              </a:br>
              <a:r>
                <a:rPr lang="en-US" sz="600" dirty="0"/>
                <a:t>COX</a:t>
              </a:r>
              <a:endParaRPr lang="en-GB" sz="600" dirty="0"/>
            </a:p>
          </p:txBody>
        </p:sp>
      </p:grp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E656135E-D437-E5F6-0728-5581ED010AC8}"/>
              </a:ext>
            </a:extLst>
          </p:cNvPr>
          <p:cNvGrpSpPr/>
          <p:nvPr/>
        </p:nvGrpSpPr>
        <p:grpSpPr>
          <a:xfrm>
            <a:off x="7255524" y="-47799"/>
            <a:ext cx="357791" cy="282714"/>
            <a:chOff x="10344469" y="3312307"/>
            <a:chExt cx="483344" cy="376952"/>
          </a:xfrm>
        </p:grpSpPr>
        <p:sp>
          <p:nvSpPr>
            <p:cNvPr id="136" name="Oval 135">
              <a:extLst>
                <a:ext uri="{FF2B5EF4-FFF2-40B4-BE49-F238E27FC236}">
                  <a16:creationId xmlns:a16="http://schemas.microsoft.com/office/drawing/2014/main" id="{54C5EA60-B558-F873-68AC-2B788E24E7C3}"/>
                </a:ext>
              </a:extLst>
            </p:cNvPr>
            <p:cNvSpPr/>
            <p:nvPr/>
          </p:nvSpPr>
          <p:spPr>
            <a:xfrm>
              <a:off x="10408082" y="3312307"/>
              <a:ext cx="365760" cy="36576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600" b="1" dirty="0">
                <a:solidFill>
                  <a:schemeClr val="tx1"/>
                </a:solidFill>
              </a:endParaRPr>
            </a:p>
          </p:txBody>
        </p:sp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4F66F632-2B41-0964-0C8E-09D563F662D3}"/>
                </a:ext>
              </a:extLst>
            </p:cNvPr>
            <p:cNvSpPr txBox="1"/>
            <p:nvPr/>
          </p:nvSpPr>
          <p:spPr>
            <a:xfrm>
              <a:off x="10344469" y="3319927"/>
              <a:ext cx="4833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" dirty="0"/>
                <a:t>TT 10</a:t>
              </a:r>
              <a:br>
                <a:rPr lang="en-US" sz="600" dirty="0"/>
              </a:br>
              <a:r>
                <a:rPr lang="en-US" sz="600" dirty="0"/>
                <a:t>COX</a:t>
              </a:r>
              <a:endParaRPr lang="en-GB" sz="600" dirty="0"/>
            </a:p>
          </p:txBody>
        </p:sp>
      </p:grp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C8ABD134-7BA9-D76A-587C-3089F67FB450}"/>
              </a:ext>
            </a:extLst>
          </p:cNvPr>
          <p:cNvGrpSpPr/>
          <p:nvPr/>
        </p:nvGrpSpPr>
        <p:grpSpPr>
          <a:xfrm>
            <a:off x="7485733" y="-40279"/>
            <a:ext cx="336952" cy="282714"/>
            <a:chOff x="10358544" y="3312307"/>
            <a:chExt cx="455192" cy="376952"/>
          </a:xfrm>
        </p:grpSpPr>
        <p:sp>
          <p:nvSpPr>
            <p:cNvPr id="139" name="Oval 138">
              <a:extLst>
                <a:ext uri="{FF2B5EF4-FFF2-40B4-BE49-F238E27FC236}">
                  <a16:creationId xmlns:a16="http://schemas.microsoft.com/office/drawing/2014/main" id="{B5527757-C4BD-AEE9-CC40-903F71018E49}"/>
                </a:ext>
              </a:extLst>
            </p:cNvPr>
            <p:cNvSpPr/>
            <p:nvPr/>
          </p:nvSpPr>
          <p:spPr>
            <a:xfrm>
              <a:off x="10408082" y="3312307"/>
              <a:ext cx="365760" cy="36576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600" b="1" dirty="0">
                <a:solidFill>
                  <a:schemeClr val="tx1"/>
                </a:solidFill>
              </a:endParaRPr>
            </a:p>
          </p:txBody>
        </p: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AB78C490-0EBF-18C7-2744-6BF7307EC005}"/>
                </a:ext>
              </a:extLst>
            </p:cNvPr>
            <p:cNvSpPr txBox="1"/>
            <p:nvPr/>
          </p:nvSpPr>
          <p:spPr>
            <a:xfrm>
              <a:off x="10358544" y="3319927"/>
              <a:ext cx="4551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" dirty="0"/>
                <a:t>TT 9</a:t>
              </a:r>
              <a:br>
                <a:rPr lang="en-US" sz="600" dirty="0"/>
              </a:br>
              <a:r>
                <a:rPr lang="en-US" sz="600" dirty="0"/>
                <a:t>COX</a:t>
              </a:r>
              <a:endParaRPr lang="en-GB" sz="600" dirty="0"/>
            </a:p>
          </p:txBody>
        </p:sp>
      </p:grpSp>
      <p:sp>
        <p:nvSpPr>
          <p:cNvPr id="149" name="Rectangle 148">
            <a:extLst>
              <a:ext uri="{FF2B5EF4-FFF2-40B4-BE49-F238E27FC236}">
                <a16:creationId xmlns:a16="http://schemas.microsoft.com/office/drawing/2014/main" id="{2203B19E-F8B8-76F4-4876-7E942E869677}"/>
              </a:ext>
            </a:extLst>
          </p:cNvPr>
          <p:cNvSpPr/>
          <p:nvPr/>
        </p:nvSpPr>
        <p:spPr>
          <a:xfrm>
            <a:off x="8732045" y="4851151"/>
            <a:ext cx="731520" cy="27432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824EE55D-A8D8-25CB-1F34-9C9D86172FC8}"/>
              </a:ext>
            </a:extLst>
          </p:cNvPr>
          <p:cNvSpPr txBox="1"/>
          <p:nvPr/>
        </p:nvSpPr>
        <p:spPr>
          <a:xfrm>
            <a:off x="8613551" y="4823185"/>
            <a:ext cx="9675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Coil bottom </a:t>
            </a:r>
          </a:p>
          <a:p>
            <a:pPr algn="ctr"/>
            <a:r>
              <a:rPr lang="en-US" sz="800" dirty="0"/>
              <a:t>Layer top</a:t>
            </a:r>
            <a:endParaRPr lang="en-GB" sz="800" dirty="0"/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8A650D16-DA79-A998-056F-C1243ED990B6}"/>
              </a:ext>
            </a:extLst>
          </p:cNvPr>
          <p:cNvSpPr/>
          <p:nvPr/>
        </p:nvSpPr>
        <p:spPr>
          <a:xfrm>
            <a:off x="7083374" y="283748"/>
            <a:ext cx="731520" cy="27432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5C05AB6A-A85A-8906-F828-B9E773972A40}"/>
              </a:ext>
            </a:extLst>
          </p:cNvPr>
          <p:cNvSpPr txBox="1"/>
          <p:nvPr/>
        </p:nvSpPr>
        <p:spPr>
          <a:xfrm>
            <a:off x="6964880" y="255782"/>
            <a:ext cx="9675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Coil top</a:t>
            </a:r>
          </a:p>
          <a:p>
            <a:pPr algn="ctr"/>
            <a:r>
              <a:rPr lang="en-US" sz="800" dirty="0"/>
              <a:t>Layer top</a:t>
            </a:r>
            <a:endParaRPr lang="en-GB" sz="800" dirty="0"/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47F79B36-FBED-0320-A0C2-3E90A7F294BC}"/>
              </a:ext>
            </a:extLst>
          </p:cNvPr>
          <p:cNvSpPr/>
          <p:nvPr/>
        </p:nvSpPr>
        <p:spPr>
          <a:xfrm>
            <a:off x="8639112" y="284817"/>
            <a:ext cx="731520" cy="27432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EA8CA1E4-DE6F-2748-C86C-555763398C7E}"/>
              </a:ext>
            </a:extLst>
          </p:cNvPr>
          <p:cNvSpPr txBox="1"/>
          <p:nvPr/>
        </p:nvSpPr>
        <p:spPr>
          <a:xfrm>
            <a:off x="8527725" y="249199"/>
            <a:ext cx="9675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Coil top</a:t>
            </a:r>
          </a:p>
          <a:p>
            <a:pPr algn="ctr"/>
            <a:r>
              <a:rPr lang="en-US" sz="800" dirty="0"/>
              <a:t>Layer bottom</a:t>
            </a:r>
            <a:endParaRPr lang="en-GB" sz="800" dirty="0"/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4C4FA703-72EA-347A-7E15-106471E59E2B}"/>
              </a:ext>
            </a:extLst>
          </p:cNvPr>
          <p:cNvSpPr/>
          <p:nvPr/>
        </p:nvSpPr>
        <p:spPr>
          <a:xfrm>
            <a:off x="8723996" y="5155050"/>
            <a:ext cx="731520" cy="548640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0051EE0D-BDE9-A3C9-ADBE-CEC4ACCBD216}"/>
              </a:ext>
            </a:extLst>
          </p:cNvPr>
          <p:cNvSpPr txBox="1"/>
          <p:nvPr/>
        </p:nvSpPr>
        <p:spPr>
          <a:xfrm>
            <a:off x="8605502" y="5253079"/>
            <a:ext cx="9675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Cold mass</a:t>
            </a:r>
          </a:p>
          <a:p>
            <a:pPr algn="ctr"/>
            <a:r>
              <a:rPr lang="en-US" sz="800" dirty="0"/>
              <a:t>bottom</a:t>
            </a:r>
            <a:endParaRPr lang="en-GB" sz="800" dirty="0"/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674ACEEA-16F4-9DEE-4F8C-78CE4FC5F39A}"/>
              </a:ext>
            </a:extLst>
          </p:cNvPr>
          <p:cNvSpPr/>
          <p:nvPr/>
        </p:nvSpPr>
        <p:spPr>
          <a:xfrm>
            <a:off x="8629285" y="-298601"/>
            <a:ext cx="731520" cy="548640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6ED10367-F9A0-76AC-3BD0-356C397FB3C9}"/>
              </a:ext>
            </a:extLst>
          </p:cNvPr>
          <p:cNvSpPr txBox="1"/>
          <p:nvPr/>
        </p:nvSpPr>
        <p:spPr>
          <a:xfrm>
            <a:off x="8510791" y="-134872"/>
            <a:ext cx="9675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Cold mass</a:t>
            </a:r>
          </a:p>
          <a:p>
            <a:pPr algn="ctr"/>
            <a:r>
              <a:rPr lang="en-US" sz="800" dirty="0"/>
              <a:t>top</a:t>
            </a:r>
            <a:endParaRPr lang="en-GB" sz="800" dirty="0"/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E76D8E1C-D711-85EE-F4D3-38520468CEA9}"/>
              </a:ext>
            </a:extLst>
          </p:cNvPr>
          <p:cNvSpPr/>
          <p:nvPr/>
        </p:nvSpPr>
        <p:spPr>
          <a:xfrm>
            <a:off x="7696771" y="-882043"/>
            <a:ext cx="731520" cy="274320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3CC66360-3609-0F96-98D1-C256E75F4551}"/>
              </a:ext>
            </a:extLst>
          </p:cNvPr>
          <p:cNvSpPr txBox="1"/>
          <p:nvPr/>
        </p:nvSpPr>
        <p:spPr>
          <a:xfrm>
            <a:off x="7578277" y="-910015"/>
            <a:ext cx="96755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Thermal shield</a:t>
            </a:r>
            <a:endParaRPr lang="en-GB" sz="800" dirty="0"/>
          </a:p>
        </p:txBody>
      </p:sp>
      <p:grpSp>
        <p:nvGrpSpPr>
          <p:cNvPr id="167" name="Group 166">
            <a:extLst>
              <a:ext uri="{FF2B5EF4-FFF2-40B4-BE49-F238E27FC236}">
                <a16:creationId xmlns:a16="http://schemas.microsoft.com/office/drawing/2014/main" id="{50EDACDA-3A0E-004B-D525-691FD2E07BAE}"/>
              </a:ext>
            </a:extLst>
          </p:cNvPr>
          <p:cNvGrpSpPr/>
          <p:nvPr/>
        </p:nvGrpSpPr>
        <p:grpSpPr>
          <a:xfrm>
            <a:off x="7415814" y="6233464"/>
            <a:ext cx="391454" cy="282714"/>
            <a:chOff x="10321731" y="3312307"/>
            <a:chExt cx="528820" cy="376952"/>
          </a:xfrm>
        </p:grpSpPr>
        <p:sp>
          <p:nvSpPr>
            <p:cNvPr id="168" name="Oval 167">
              <a:extLst>
                <a:ext uri="{FF2B5EF4-FFF2-40B4-BE49-F238E27FC236}">
                  <a16:creationId xmlns:a16="http://schemas.microsoft.com/office/drawing/2014/main" id="{09A1823A-2A2F-8DD2-ED82-BD2D35B0ECBB}"/>
                </a:ext>
              </a:extLst>
            </p:cNvPr>
            <p:cNvSpPr/>
            <p:nvPr/>
          </p:nvSpPr>
          <p:spPr>
            <a:xfrm>
              <a:off x="10408082" y="3312307"/>
              <a:ext cx="365760" cy="36576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600" b="1" dirty="0">
                <a:solidFill>
                  <a:schemeClr val="tx1"/>
                </a:solidFill>
              </a:endParaRPr>
            </a:p>
          </p:txBody>
        </p:sp>
        <p:sp>
          <p:nvSpPr>
            <p:cNvPr id="169" name="TextBox 168">
              <a:extLst>
                <a:ext uri="{FF2B5EF4-FFF2-40B4-BE49-F238E27FC236}">
                  <a16:creationId xmlns:a16="http://schemas.microsoft.com/office/drawing/2014/main" id="{59FA3871-5434-74B8-907E-0A465060D07C}"/>
                </a:ext>
              </a:extLst>
            </p:cNvPr>
            <p:cNvSpPr txBox="1"/>
            <p:nvPr/>
          </p:nvSpPr>
          <p:spPr>
            <a:xfrm>
              <a:off x="10321731" y="3319927"/>
              <a:ext cx="5288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" dirty="0"/>
                <a:t>TT 12</a:t>
              </a:r>
              <a:br>
                <a:rPr lang="en-US" sz="600" dirty="0"/>
              </a:br>
              <a:r>
                <a:rPr lang="en-US" sz="600" dirty="0"/>
                <a:t>PT100</a:t>
              </a:r>
              <a:endParaRPr lang="en-GB" sz="600" dirty="0"/>
            </a:p>
          </p:txBody>
        </p:sp>
      </p:grpSp>
      <p:sp>
        <p:nvSpPr>
          <p:cNvPr id="174" name="Rectangle 173">
            <a:extLst>
              <a:ext uri="{FF2B5EF4-FFF2-40B4-BE49-F238E27FC236}">
                <a16:creationId xmlns:a16="http://schemas.microsoft.com/office/drawing/2014/main" id="{CC7E95F6-9FA2-FEDF-3341-81F0C655449A}"/>
              </a:ext>
            </a:extLst>
          </p:cNvPr>
          <p:cNvSpPr/>
          <p:nvPr/>
        </p:nvSpPr>
        <p:spPr>
          <a:xfrm>
            <a:off x="1390473" y="3941344"/>
            <a:ext cx="82296" cy="731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5173A88-5230-E1BC-1EBF-814B7B0BB067}"/>
              </a:ext>
            </a:extLst>
          </p:cNvPr>
          <p:cNvSpPr txBox="1"/>
          <p:nvPr/>
        </p:nvSpPr>
        <p:spPr>
          <a:xfrm>
            <a:off x="2776890" y="4647566"/>
            <a:ext cx="6062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dirty="0"/>
              <a:t>Nb-Ti/MgB2 </a:t>
            </a:r>
          </a:p>
          <a:p>
            <a:pPr algn="ctr"/>
            <a:r>
              <a:rPr lang="en-US" sz="600" dirty="0"/>
              <a:t>splice &amp; plug</a:t>
            </a:r>
            <a:endParaRPr lang="en-GB" sz="600" dirty="0"/>
          </a:p>
        </p:txBody>
      </p:sp>
      <p:grpSp>
        <p:nvGrpSpPr>
          <p:cNvPr id="176" name="Group 175">
            <a:extLst>
              <a:ext uri="{FF2B5EF4-FFF2-40B4-BE49-F238E27FC236}">
                <a16:creationId xmlns:a16="http://schemas.microsoft.com/office/drawing/2014/main" id="{E7DB213A-5988-FA53-E98A-9DACF137EBCC}"/>
              </a:ext>
            </a:extLst>
          </p:cNvPr>
          <p:cNvGrpSpPr/>
          <p:nvPr/>
        </p:nvGrpSpPr>
        <p:grpSpPr>
          <a:xfrm>
            <a:off x="9664288" y="3440464"/>
            <a:ext cx="336951" cy="282714"/>
            <a:chOff x="10358544" y="3312307"/>
            <a:chExt cx="455191" cy="376952"/>
          </a:xfrm>
        </p:grpSpPr>
        <p:sp>
          <p:nvSpPr>
            <p:cNvPr id="177" name="Oval 176">
              <a:extLst>
                <a:ext uri="{FF2B5EF4-FFF2-40B4-BE49-F238E27FC236}">
                  <a16:creationId xmlns:a16="http://schemas.microsoft.com/office/drawing/2014/main" id="{9E69B06F-C2B9-3DEB-FEBE-B4008712793B}"/>
                </a:ext>
              </a:extLst>
            </p:cNvPr>
            <p:cNvSpPr/>
            <p:nvPr/>
          </p:nvSpPr>
          <p:spPr>
            <a:xfrm>
              <a:off x="10408082" y="3312307"/>
              <a:ext cx="365760" cy="36576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600" b="1" dirty="0">
                <a:solidFill>
                  <a:schemeClr val="tx1"/>
                </a:solidFill>
              </a:endParaRPr>
            </a:p>
          </p:txBody>
        </p:sp>
        <p:sp>
          <p:nvSpPr>
            <p:cNvPr id="178" name="TextBox 177">
              <a:extLst>
                <a:ext uri="{FF2B5EF4-FFF2-40B4-BE49-F238E27FC236}">
                  <a16:creationId xmlns:a16="http://schemas.microsoft.com/office/drawing/2014/main" id="{4FF2F40D-933C-5C0E-432D-76E72134FD75}"/>
                </a:ext>
              </a:extLst>
            </p:cNvPr>
            <p:cNvSpPr txBox="1"/>
            <p:nvPr/>
          </p:nvSpPr>
          <p:spPr>
            <a:xfrm>
              <a:off x="10358544" y="3319927"/>
              <a:ext cx="4551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" dirty="0"/>
                <a:t>TT 8</a:t>
              </a:r>
              <a:br>
                <a:rPr lang="en-US" sz="600" dirty="0"/>
              </a:br>
              <a:r>
                <a:rPr lang="en-US" sz="600" dirty="0"/>
                <a:t>COX</a:t>
              </a:r>
              <a:endParaRPr lang="en-GB" sz="600" dirty="0"/>
            </a:p>
          </p:txBody>
        </p:sp>
      </p:grpSp>
      <p:grpSp>
        <p:nvGrpSpPr>
          <p:cNvPr id="179" name="Group 178">
            <a:extLst>
              <a:ext uri="{FF2B5EF4-FFF2-40B4-BE49-F238E27FC236}">
                <a16:creationId xmlns:a16="http://schemas.microsoft.com/office/drawing/2014/main" id="{8FDC581E-7F4B-2BBB-B485-1FD28B25D86F}"/>
              </a:ext>
            </a:extLst>
          </p:cNvPr>
          <p:cNvGrpSpPr/>
          <p:nvPr/>
        </p:nvGrpSpPr>
        <p:grpSpPr>
          <a:xfrm>
            <a:off x="2821151" y="1238682"/>
            <a:ext cx="319318" cy="282714"/>
            <a:chOff x="10370455" y="3312307"/>
            <a:chExt cx="431368" cy="376952"/>
          </a:xfrm>
        </p:grpSpPr>
        <p:sp>
          <p:nvSpPr>
            <p:cNvPr id="180" name="Oval 179">
              <a:extLst>
                <a:ext uri="{FF2B5EF4-FFF2-40B4-BE49-F238E27FC236}">
                  <a16:creationId xmlns:a16="http://schemas.microsoft.com/office/drawing/2014/main" id="{D8674C97-B232-B250-73E1-103C8673039D}"/>
                </a:ext>
              </a:extLst>
            </p:cNvPr>
            <p:cNvSpPr/>
            <p:nvPr/>
          </p:nvSpPr>
          <p:spPr>
            <a:xfrm>
              <a:off x="10408082" y="3312307"/>
              <a:ext cx="365760" cy="36576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600" b="1" dirty="0">
                <a:solidFill>
                  <a:schemeClr val="tx1"/>
                </a:solidFill>
              </a:endParaRPr>
            </a:p>
          </p:txBody>
        </p:sp>
        <p:sp>
          <p:nvSpPr>
            <p:cNvPr id="181" name="TextBox 180">
              <a:extLst>
                <a:ext uri="{FF2B5EF4-FFF2-40B4-BE49-F238E27FC236}">
                  <a16:creationId xmlns:a16="http://schemas.microsoft.com/office/drawing/2014/main" id="{2D8AE087-2684-3236-94CE-95F77B4AF4E9}"/>
                </a:ext>
              </a:extLst>
            </p:cNvPr>
            <p:cNvSpPr txBox="1"/>
            <p:nvPr/>
          </p:nvSpPr>
          <p:spPr>
            <a:xfrm>
              <a:off x="10370455" y="3319927"/>
              <a:ext cx="4313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" dirty="0"/>
                <a:t>PDT</a:t>
              </a:r>
              <a:br>
                <a:rPr lang="en-US" sz="600" dirty="0"/>
              </a:br>
              <a:r>
                <a:rPr lang="en-US" sz="600" dirty="0"/>
                <a:t>1</a:t>
              </a:r>
              <a:endParaRPr lang="en-GB" sz="600" dirty="0"/>
            </a:p>
          </p:txBody>
        </p:sp>
      </p:grpSp>
      <p:cxnSp>
        <p:nvCxnSpPr>
          <p:cNvPr id="183" name="Straight Connector 182">
            <a:extLst>
              <a:ext uri="{FF2B5EF4-FFF2-40B4-BE49-F238E27FC236}">
                <a16:creationId xmlns:a16="http://schemas.microsoft.com/office/drawing/2014/main" id="{42C81833-9EB8-1B63-1144-7E6598C3365C}"/>
              </a:ext>
            </a:extLst>
          </p:cNvPr>
          <p:cNvCxnSpPr>
            <a:cxnSpLocks/>
            <a:endCxn id="181" idx="2"/>
          </p:cNvCxnSpPr>
          <p:nvPr/>
        </p:nvCxnSpPr>
        <p:spPr>
          <a:xfrm flipH="1" flipV="1">
            <a:off x="2980810" y="1521396"/>
            <a:ext cx="1872" cy="362665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84" name="Straight Connector 183">
            <a:extLst>
              <a:ext uri="{FF2B5EF4-FFF2-40B4-BE49-F238E27FC236}">
                <a16:creationId xmlns:a16="http://schemas.microsoft.com/office/drawing/2014/main" id="{67D1092E-2EF7-42ED-BDF2-0D3D331F9B29}"/>
              </a:ext>
            </a:extLst>
          </p:cNvPr>
          <p:cNvCxnSpPr>
            <a:cxnSpLocks/>
          </p:cNvCxnSpPr>
          <p:nvPr/>
        </p:nvCxnSpPr>
        <p:spPr>
          <a:xfrm flipH="1">
            <a:off x="9969579" y="3575336"/>
            <a:ext cx="91440" cy="0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86" name="Freeform: Shape 185">
            <a:extLst>
              <a:ext uri="{FF2B5EF4-FFF2-40B4-BE49-F238E27FC236}">
                <a16:creationId xmlns:a16="http://schemas.microsoft.com/office/drawing/2014/main" id="{39B3E5D7-CD0C-3E09-BC09-4FCBA39AA870}"/>
              </a:ext>
            </a:extLst>
          </p:cNvPr>
          <p:cNvSpPr/>
          <p:nvPr/>
        </p:nvSpPr>
        <p:spPr>
          <a:xfrm>
            <a:off x="7707150" y="-703420"/>
            <a:ext cx="725906" cy="80210"/>
          </a:xfrm>
          <a:custGeom>
            <a:avLst/>
            <a:gdLst>
              <a:gd name="connsiteX0" fmla="*/ 0 w 725906"/>
              <a:gd name="connsiteY0" fmla="*/ 44115 h 80210"/>
              <a:gd name="connsiteX1" fmla="*/ 168442 w 725906"/>
              <a:gd name="connsiteY1" fmla="*/ 48126 h 80210"/>
              <a:gd name="connsiteX2" fmla="*/ 196516 w 725906"/>
              <a:gd name="connsiteY2" fmla="*/ 16042 h 80210"/>
              <a:gd name="connsiteX3" fmla="*/ 256674 w 725906"/>
              <a:gd name="connsiteY3" fmla="*/ 80210 h 80210"/>
              <a:gd name="connsiteX4" fmla="*/ 320842 w 725906"/>
              <a:gd name="connsiteY4" fmla="*/ 8021 h 80210"/>
              <a:gd name="connsiteX5" fmla="*/ 368969 w 725906"/>
              <a:gd name="connsiteY5" fmla="*/ 76200 h 80210"/>
              <a:gd name="connsiteX6" fmla="*/ 425116 w 725906"/>
              <a:gd name="connsiteY6" fmla="*/ 12031 h 80210"/>
              <a:gd name="connsiteX7" fmla="*/ 477253 w 725906"/>
              <a:gd name="connsiteY7" fmla="*/ 76200 h 80210"/>
              <a:gd name="connsiteX8" fmla="*/ 529390 w 725906"/>
              <a:gd name="connsiteY8" fmla="*/ 0 h 80210"/>
              <a:gd name="connsiteX9" fmla="*/ 585537 w 725906"/>
              <a:gd name="connsiteY9" fmla="*/ 44115 h 80210"/>
              <a:gd name="connsiteX10" fmla="*/ 725906 w 725906"/>
              <a:gd name="connsiteY10" fmla="*/ 40105 h 80210"/>
              <a:gd name="connsiteX11" fmla="*/ 709863 w 725906"/>
              <a:gd name="connsiteY11" fmla="*/ 40105 h 80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25906" h="80210">
                <a:moveTo>
                  <a:pt x="0" y="44115"/>
                </a:moveTo>
                <a:lnTo>
                  <a:pt x="168442" y="48126"/>
                </a:lnTo>
                <a:lnTo>
                  <a:pt x="196516" y="16042"/>
                </a:lnTo>
                <a:lnTo>
                  <a:pt x="256674" y="80210"/>
                </a:lnTo>
                <a:lnTo>
                  <a:pt x="320842" y="8021"/>
                </a:lnTo>
                <a:lnTo>
                  <a:pt x="368969" y="76200"/>
                </a:lnTo>
                <a:lnTo>
                  <a:pt x="425116" y="12031"/>
                </a:lnTo>
                <a:lnTo>
                  <a:pt x="477253" y="76200"/>
                </a:lnTo>
                <a:lnTo>
                  <a:pt x="529390" y="0"/>
                </a:lnTo>
                <a:lnTo>
                  <a:pt x="585537" y="44115"/>
                </a:lnTo>
                <a:lnTo>
                  <a:pt x="725906" y="40105"/>
                </a:lnTo>
                <a:lnTo>
                  <a:pt x="709863" y="40105"/>
                </a:lnTo>
              </a:path>
            </a:pathLst>
          </a:custGeom>
          <a:noFill/>
          <a:ln w="12700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7" name="Freeform: Shape 186">
            <a:extLst>
              <a:ext uri="{FF2B5EF4-FFF2-40B4-BE49-F238E27FC236}">
                <a16:creationId xmlns:a16="http://schemas.microsoft.com/office/drawing/2014/main" id="{375F25C4-20FB-B9FA-BBB3-F2F85610BD10}"/>
              </a:ext>
            </a:extLst>
          </p:cNvPr>
          <p:cNvSpPr/>
          <p:nvPr/>
        </p:nvSpPr>
        <p:spPr>
          <a:xfrm>
            <a:off x="8729208" y="5562079"/>
            <a:ext cx="725906" cy="80210"/>
          </a:xfrm>
          <a:custGeom>
            <a:avLst/>
            <a:gdLst>
              <a:gd name="connsiteX0" fmla="*/ 0 w 725906"/>
              <a:gd name="connsiteY0" fmla="*/ 44115 h 80210"/>
              <a:gd name="connsiteX1" fmla="*/ 168442 w 725906"/>
              <a:gd name="connsiteY1" fmla="*/ 48126 h 80210"/>
              <a:gd name="connsiteX2" fmla="*/ 196516 w 725906"/>
              <a:gd name="connsiteY2" fmla="*/ 16042 h 80210"/>
              <a:gd name="connsiteX3" fmla="*/ 256674 w 725906"/>
              <a:gd name="connsiteY3" fmla="*/ 80210 h 80210"/>
              <a:gd name="connsiteX4" fmla="*/ 320842 w 725906"/>
              <a:gd name="connsiteY4" fmla="*/ 8021 h 80210"/>
              <a:gd name="connsiteX5" fmla="*/ 368969 w 725906"/>
              <a:gd name="connsiteY5" fmla="*/ 76200 h 80210"/>
              <a:gd name="connsiteX6" fmla="*/ 425116 w 725906"/>
              <a:gd name="connsiteY6" fmla="*/ 12031 h 80210"/>
              <a:gd name="connsiteX7" fmla="*/ 477253 w 725906"/>
              <a:gd name="connsiteY7" fmla="*/ 76200 h 80210"/>
              <a:gd name="connsiteX8" fmla="*/ 529390 w 725906"/>
              <a:gd name="connsiteY8" fmla="*/ 0 h 80210"/>
              <a:gd name="connsiteX9" fmla="*/ 585537 w 725906"/>
              <a:gd name="connsiteY9" fmla="*/ 44115 h 80210"/>
              <a:gd name="connsiteX10" fmla="*/ 725906 w 725906"/>
              <a:gd name="connsiteY10" fmla="*/ 40105 h 80210"/>
              <a:gd name="connsiteX11" fmla="*/ 709863 w 725906"/>
              <a:gd name="connsiteY11" fmla="*/ 40105 h 80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25906" h="80210">
                <a:moveTo>
                  <a:pt x="0" y="44115"/>
                </a:moveTo>
                <a:lnTo>
                  <a:pt x="168442" y="48126"/>
                </a:lnTo>
                <a:lnTo>
                  <a:pt x="196516" y="16042"/>
                </a:lnTo>
                <a:lnTo>
                  <a:pt x="256674" y="80210"/>
                </a:lnTo>
                <a:lnTo>
                  <a:pt x="320842" y="8021"/>
                </a:lnTo>
                <a:lnTo>
                  <a:pt x="368969" y="76200"/>
                </a:lnTo>
                <a:lnTo>
                  <a:pt x="425116" y="12031"/>
                </a:lnTo>
                <a:lnTo>
                  <a:pt x="477253" y="76200"/>
                </a:lnTo>
                <a:lnTo>
                  <a:pt x="529390" y="0"/>
                </a:lnTo>
                <a:lnTo>
                  <a:pt x="585537" y="44115"/>
                </a:lnTo>
                <a:lnTo>
                  <a:pt x="725906" y="40105"/>
                </a:lnTo>
                <a:lnTo>
                  <a:pt x="709863" y="40105"/>
                </a:lnTo>
              </a:path>
            </a:pathLst>
          </a:custGeom>
          <a:ln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8" name="Freeform: Shape 187">
            <a:extLst>
              <a:ext uri="{FF2B5EF4-FFF2-40B4-BE49-F238E27FC236}">
                <a16:creationId xmlns:a16="http://schemas.microsoft.com/office/drawing/2014/main" id="{06043081-10EE-68A8-534F-8806D237F604}"/>
              </a:ext>
            </a:extLst>
          </p:cNvPr>
          <p:cNvSpPr/>
          <p:nvPr/>
        </p:nvSpPr>
        <p:spPr>
          <a:xfrm>
            <a:off x="8627593" y="-248287"/>
            <a:ext cx="725906" cy="80210"/>
          </a:xfrm>
          <a:custGeom>
            <a:avLst/>
            <a:gdLst>
              <a:gd name="connsiteX0" fmla="*/ 0 w 725906"/>
              <a:gd name="connsiteY0" fmla="*/ 44115 h 80210"/>
              <a:gd name="connsiteX1" fmla="*/ 168442 w 725906"/>
              <a:gd name="connsiteY1" fmla="*/ 48126 h 80210"/>
              <a:gd name="connsiteX2" fmla="*/ 196516 w 725906"/>
              <a:gd name="connsiteY2" fmla="*/ 16042 h 80210"/>
              <a:gd name="connsiteX3" fmla="*/ 256674 w 725906"/>
              <a:gd name="connsiteY3" fmla="*/ 80210 h 80210"/>
              <a:gd name="connsiteX4" fmla="*/ 320842 w 725906"/>
              <a:gd name="connsiteY4" fmla="*/ 8021 h 80210"/>
              <a:gd name="connsiteX5" fmla="*/ 368969 w 725906"/>
              <a:gd name="connsiteY5" fmla="*/ 76200 h 80210"/>
              <a:gd name="connsiteX6" fmla="*/ 425116 w 725906"/>
              <a:gd name="connsiteY6" fmla="*/ 12031 h 80210"/>
              <a:gd name="connsiteX7" fmla="*/ 477253 w 725906"/>
              <a:gd name="connsiteY7" fmla="*/ 76200 h 80210"/>
              <a:gd name="connsiteX8" fmla="*/ 529390 w 725906"/>
              <a:gd name="connsiteY8" fmla="*/ 0 h 80210"/>
              <a:gd name="connsiteX9" fmla="*/ 585537 w 725906"/>
              <a:gd name="connsiteY9" fmla="*/ 44115 h 80210"/>
              <a:gd name="connsiteX10" fmla="*/ 725906 w 725906"/>
              <a:gd name="connsiteY10" fmla="*/ 40105 h 80210"/>
              <a:gd name="connsiteX11" fmla="*/ 709863 w 725906"/>
              <a:gd name="connsiteY11" fmla="*/ 40105 h 80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25906" h="80210">
                <a:moveTo>
                  <a:pt x="0" y="44115"/>
                </a:moveTo>
                <a:lnTo>
                  <a:pt x="168442" y="48126"/>
                </a:lnTo>
                <a:lnTo>
                  <a:pt x="196516" y="16042"/>
                </a:lnTo>
                <a:lnTo>
                  <a:pt x="256674" y="80210"/>
                </a:lnTo>
                <a:lnTo>
                  <a:pt x="320842" y="8021"/>
                </a:lnTo>
                <a:lnTo>
                  <a:pt x="368969" y="76200"/>
                </a:lnTo>
                <a:lnTo>
                  <a:pt x="425116" y="12031"/>
                </a:lnTo>
                <a:lnTo>
                  <a:pt x="477253" y="76200"/>
                </a:lnTo>
                <a:lnTo>
                  <a:pt x="529390" y="0"/>
                </a:lnTo>
                <a:lnTo>
                  <a:pt x="585537" y="44115"/>
                </a:lnTo>
                <a:lnTo>
                  <a:pt x="725906" y="40105"/>
                </a:lnTo>
                <a:lnTo>
                  <a:pt x="709863" y="40105"/>
                </a:lnTo>
              </a:path>
            </a:pathLst>
          </a:custGeom>
          <a:ln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0" name="Straight Connector 189">
            <a:extLst>
              <a:ext uri="{FF2B5EF4-FFF2-40B4-BE49-F238E27FC236}">
                <a16:creationId xmlns:a16="http://schemas.microsoft.com/office/drawing/2014/main" id="{36E9E20E-4859-544B-2357-31E733A528F0}"/>
              </a:ext>
            </a:extLst>
          </p:cNvPr>
          <p:cNvCxnSpPr>
            <a:cxnSpLocks/>
          </p:cNvCxnSpPr>
          <p:nvPr/>
        </p:nvCxnSpPr>
        <p:spPr>
          <a:xfrm flipH="1">
            <a:off x="9982944" y="1870165"/>
            <a:ext cx="91440" cy="0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91" name="Straight Connector 190">
            <a:extLst>
              <a:ext uri="{FF2B5EF4-FFF2-40B4-BE49-F238E27FC236}">
                <a16:creationId xmlns:a16="http://schemas.microsoft.com/office/drawing/2014/main" id="{0E98139E-7C4E-2E74-DF6C-DA8938FB4659}"/>
              </a:ext>
            </a:extLst>
          </p:cNvPr>
          <p:cNvCxnSpPr>
            <a:cxnSpLocks/>
          </p:cNvCxnSpPr>
          <p:nvPr/>
        </p:nvCxnSpPr>
        <p:spPr>
          <a:xfrm flipH="1">
            <a:off x="8232423" y="418514"/>
            <a:ext cx="0" cy="91440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92" name="Straight Connector 191">
            <a:extLst>
              <a:ext uri="{FF2B5EF4-FFF2-40B4-BE49-F238E27FC236}">
                <a16:creationId xmlns:a16="http://schemas.microsoft.com/office/drawing/2014/main" id="{BF80CD0B-AE01-14AC-9747-9E60783C37CD}"/>
              </a:ext>
            </a:extLst>
          </p:cNvPr>
          <p:cNvCxnSpPr>
            <a:cxnSpLocks/>
          </p:cNvCxnSpPr>
          <p:nvPr/>
        </p:nvCxnSpPr>
        <p:spPr>
          <a:xfrm flipH="1">
            <a:off x="8250271" y="4904968"/>
            <a:ext cx="0" cy="91440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93" name="TextBox 192">
            <a:extLst>
              <a:ext uri="{FF2B5EF4-FFF2-40B4-BE49-F238E27FC236}">
                <a16:creationId xmlns:a16="http://schemas.microsoft.com/office/drawing/2014/main" id="{01825539-F605-75CF-5C84-3513124E4FFB}"/>
              </a:ext>
            </a:extLst>
          </p:cNvPr>
          <p:cNvSpPr txBox="1"/>
          <p:nvPr/>
        </p:nvSpPr>
        <p:spPr>
          <a:xfrm>
            <a:off x="8039161" y="138591"/>
            <a:ext cx="3987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/>
              <a:t>Layer jump</a:t>
            </a:r>
            <a:endParaRPr lang="en-GB" sz="600" dirty="0"/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29F19331-0C86-35F1-1BF2-8E60FEE6316E}"/>
              </a:ext>
            </a:extLst>
          </p:cNvPr>
          <p:cNvSpPr txBox="1"/>
          <p:nvPr/>
        </p:nvSpPr>
        <p:spPr>
          <a:xfrm>
            <a:off x="8069749" y="4969349"/>
            <a:ext cx="3987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/>
              <a:t>Layer jump</a:t>
            </a:r>
            <a:endParaRPr lang="en-GB" sz="600" dirty="0"/>
          </a:p>
        </p:txBody>
      </p:sp>
      <p:sp>
        <p:nvSpPr>
          <p:cNvPr id="195" name="Freeform: Shape 194">
            <a:extLst>
              <a:ext uri="{FF2B5EF4-FFF2-40B4-BE49-F238E27FC236}">
                <a16:creationId xmlns:a16="http://schemas.microsoft.com/office/drawing/2014/main" id="{12CFF895-4F04-A8A3-1C92-C06BA4E896E2}"/>
              </a:ext>
            </a:extLst>
          </p:cNvPr>
          <p:cNvSpPr/>
          <p:nvPr/>
        </p:nvSpPr>
        <p:spPr>
          <a:xfrm>
            <a:off x="2496683" y="1886220"/>
            <a:ext cx="605813" cy="281668"/>
          </a:xfrm>
          <a:custGeom>
            <a:avLst/>
            <a:gdLst>
              <a:gd name="connsiteX0" fmla="*/ 0 w 493295"/>
              <a:gd name="connsiteY0" fmla="*/ 0 h 296779"/>
              <a:gd name="connsiteX1" fmla="*/ 0 w 493295"/>
              <a:gd name="connsiteY1" fmla="*/ 288758 h 296779"/>
              <a:gd name="connsiteX2" fmla="*/ 493295 w 493295"/>
              <a:gd name="connsiteY2" fmla="*/ 296779 h 296779"/>
              <a:gd name="connsiteX3" fmla="*/ 493295 w 493295"/>
              <a:gd name="connsiteY3" fmla="*/ 296779 h 296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3295" h="296779">
                <a:moveTo>
                  <a:pt x="0" y="0"/>
                </a:moveTo>
                <a:lnTo>
                  <a:pt x="0" y="288758"/>
                </a:lnTo>
                <a:lnTo>
                  <a:pt x="493295" y="296779"/>
                </a:lnTo>
                <a:lnTo>
                  <a:pt x="493295" y="296779"/>
                </a:lnTo>
              </a:path>
            </a:pathLst>
          </a:cu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6" name="Rectangle 195">
            <a:extLst>
              <a:ext uri="{FF2B5EF4-FFF2-40B4-BE49-F238E27FC236}">
                <a16:creationId xmlns:a16="http://schemas.microsoft.com/office/drawing/2014/main" id="{E082C2AE-7F08-A5BF-F380-439FFE33C94B}"/>
              </a:ext>
            </a:extLst>
          </p:cNvPr>
          <p:cNvSpPr/>
          <p:nvPr/>
        </p:nvSpPr>
        <p:spPr>
          <a:xfrm>
            <a:off x="3113773" y="2107531"/>
            <a:ext cx="389239" cy="1399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738D5720-4D55-E995-5A38-8F48B94FA48D}"/>
              </a:ext>
            </a:extLst>
          </p:cNvPr>
          <p:cNvSpPr txBox="1"/>
          <p:nvPr/>
        </p:nvSpPr>
        <p:spPr>
          <a:xfrm>
            <a:off x="3093902" y="1947044"/>
            <a:ext cx="41021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/>
              <a:t>Heater</a:t>
            </a:r>
            <a:endParaRPr lang="en-GB" sz="600" dirty="0"/>
          </a:p>
        </p:txBody>
      </p:sp>
      <p:sp>
        <p:nvSpPr>
          <p:cNvPr id="198" name="Freeform: Shape 197">
            <a:extLst>
              <a:ext uri="{FF2B5EF4-FFF2-40B4-BE49-F238E27FC236}">
                <a16:creationId xmlns:a16="http://schemas.microsoft.com/office/drawing/2014/main" id="{8A6DD58C-1895-9A83-299F-BD762CF5137B}"/>
              </a:ext>
            </a:extLst>
          </p:cNvPr>
          <p:cNvSpPr/>
          <p:nvPr/>
        </p:nvSpPr>
        <p:spPr>
          <a:xfrm>
            <a:off x="3112504" y="2134829"/>
            <a:ext cx="386803" cy="81461"/>
          </a:xfrm>
          <a:custGeom>
            <a:avLst/>
            <a:gdLst>
              <a:gd name="connsiteX0" fmla="*/ 0 w 725906"/>
              <a:gd name="connsiteY0" fmla="*/ 44115 h 80210"/>
              <a:gd name="connsiteX1" fmla="*/ 168442 w 725906"/>
              <a:gd name="connsiteY1" fmla="*/ 48126 h 80210"/>
              <a:gd name="connsiteX2" fmla="*/ 196516 w 725906"/>
              <a:gd name="connsiteY2" fmla="*/ 16042 h 80210"/>
              <a:gd name="connsiteX3" fmla="*/ 256674 w 725906"/>
              <a:gd name="connsiteY3" fmla="*/ 80210 h 80210"/>
              <a:gd name="connsiteX4" fmla="*/ 320842 w 725906"/>
              <a:gd name="connsiteY4" fmla="*/ 8021 h 80210"/>
              <a:gd name="connsiteX5" fmla="*/ 368969 w 725906"/>
              <a:gd name="connsiteY5" fmla="*/ 76200 h 80210"/>
              <a:gd name="connsiteX6" fmla="*/ 425116 w 725906"/>
              <a:gd name="connsiteY6" fmla="*/ 12031 h 80210"/>
              <a:gd name="connsiteX7" fmla="*/ 477253 w 725906"/>
              <a:gd name="connsiteY7" fmla="*/ 76200 h 80210"/>
              <a:gd name="connsiteX8" fmla="*/ 529390 w 725906"/>
              <a:gd name="connsiteY8" fmla="*/ 0 h 80210"/>
              <a:gd name="connsiteX9" fmla="*/ 585537 w 725906"/>
              <a:gd name="connsiteY9" fmla="*/ 44115 h 80210"/>
              <a:gd name="connsiteX10" fmla="*/ 725906 w 725906"/>
              <a:gd name="connsiteY10" fmla="*/ 40105 h 80210"/>
              <a:gd name="connsiteX11" fmla="*/ 709863 w 725906"/>
              <a:gd name="connsiteY11" fmla="*/ 40105 h 80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25906" h="80210">
                <a:moveTo>
                  <a:pt x="0" y="44115"/>
                </a:moveTo>
                <a:lnTo>
                  <a:pt x="168442" y="48126"/>
                </a:lnTo>
                <a:lnTo>
                  <a:pt x="196516" y="16042"/>
                </a:lnTo>
                <a:lnTo>
                  <a:pt x="256674" y="80210"/>
                </a:lnTo>
                <a:lnTo>
                  <a:pt x="320842" y="8021"/>
                </a:lnTo>
                <a:lnTo>
                  <a:pt x="368969" y="76200"/>
                </a:lnTo>
                <a:lnTo>
                  <a:pt x="425116" y="12031"/>
                </a:lnTo>
                <a:lnTo>
                  <a:pt x="477253" y="76200"/>
                </a:lnTo>
                <a:lnTo>
                  <a:pt x="529390" y="0"/>
                </a:lnTo>
                <a:lnTo>
                  <a:pt x="585537" y="44115"/>
                </a:lnTo>
                <a:lnTo>
                  <a:pt x="725906" y="40105"/>
                </a:lnTo>
                <a:lnTo>
                  <a:pt x="709863" y="40105"/>
                </a:lnTo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8" name="TextBox 227">
            <a:extLst>
              <a:ext uri="{FF2B5EF4-FFF2-40B4-BE49-F238E27FC236}">
                <a16:creationId xmlns:a16="http://schemas.microsoft.com/office/drawing/2014/main" id="{AB6ECB17-EF82-AF03-DAEE-F87818E75780}"/>
              </a:ext>
            </a:extLst>
          </p:cNvPr>
          <p:cNvSpPr txBox="1"/>
          <p:nvPr/>
        </p:nvSpPr>
        <p:spPr>
          <a:xfrm>
            <a:off x="1420931" y="1458314"/>
            <a:ext cx="7264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/>
              <a:t>Connection 4 </a:t>
            </a:r>
            <a:br>
              <a:rPr lang="en-US" sz="600" dirty="0"/>
            </a:br>
            <a:r>
              <a:rPr lang="en-US" sz="600" dirty="0"/>
              <a:t>DN8 </a:t>
            </a:r>
          </a:p>
          <a:p>
            <a:r>
              <a:rPr lang="en-US" sz="600" dirty="0"/>
              <a:t>20+ K </a:t>
            </a:r>
            <a:r>
              <a:rPr lang="en-US" sz="600" dirty="0" err="1"/>
              <a:t>GHe</a:t>
            </a:r>
            <a:r>
              <a:rPr lang="en-US" sz="600" dirty="0"/>
              <a:t> </a:t>
            </a:r>
          </a:p>
          <a:p>
            <a:r>
              <a:rPr lang="en-US" sz="600" dirty="0"/>
              <a:t>from Cold mass </a:t>
            </a:r>
            <a:endParaRPr lang="en-GB" sz="600" dirty="0"/>
          </a:p>
        </p:txBody>
      </p:sp>
      <p:cxnSp>
        <p:nvCxnSpPr>
          <p:cNvPr id="242" name="Straight Connector 241">
            <a:extLst>
              <a:ext uri="{FF2B5EF4-FFF2-40B4-BE49-F238E27FC236}">
                <a16:creationId xmlns:a16="http://schemas.microsoft.com/office/drawing/2014/main" id="{8AD91A6E-53F4-E5BF-3FA9-88DD37B2E2A6}"/>
              </a:ext>
            </a:extLst>
          </p:cNvPr>
          <p:cNvCxnSpPr>
            <a:cxnSpLocks/>
            <a:stCxn id="181" idx="0"/>
          </p:cNvCxnSpPr>
          <p:nvPr/>
        </p:nvCxnSpPr>
        <p:spPr>
          <a:xfrm flipH="1" flipV="1">
            <a:off x="2978423" y="841746"/>
            <a:ext cx="2387" cy="402651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45" name="Straight Connector 244">
            <a:extLst>
              <a:ext uri="{FF2B5EF4-FFF2-40B4-BE49-F238E27FC236}">
                <a16:creationId xmlns:a16="http://schemas.microsoft.com/office/drawing/2014/main" id="{76AA76A2-4F18-2B6D-DD15-A673812D153F}"/>
              </a:ext>
            </a:extLst>
          </p:cNvPr>
          <p:cNvCxnSpPr>
            <a:cxnSpLocks/>
          </p:cNvCxnSpPr>
          <p:nvPr/>
        </p:nvCxnSpPr>
        <p:spPr>
          <a:xfrm flipH="1">
            <a:off x="2627955" y="1798050"/>
            <a:ext cx="0" cy="91440"/>
          </a:xfrm>
          <a:prstGeom prst="line">
            <a:avLst/>
          </a:prstGeom>
          <a:ln w="952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77CDC644-F3C2-3AF3-2FC0-B38A6E1E33E3}"/>
              </a:ext>
            </a:extLst>
          </p:cNvPr>
          <p:cNvCxnSpPr>
            <a:cxnSpLocks/>
          </p:cNvCxnSpPr>
          <p:nvPr/>
        </p:nvCxnSpPr>
        <p:spPr>
          <a:xfrm flipH="1">
            <a:off x="2641162" y="848209"/>
            <a:ext cx="0" cy="91440"/>
          </a:xfrm>
          <a:prstGeom prst="line">
            <a:avLst/>
          </a:prstGeom>
          <a:ln w="952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60" name="Straight Connector 259">
            <a:extLst>
              <a:ext uri="{FF2B5EF4-FFF2-40B4-BE49-F238E27FC236}">
                <a16:creationId xmlns:a16="http://schemas.microsoft.com/office/drawing/2014/main" id="{B68BD507-7D9F-1CEC-1A5D-BEC787580919}"/>
              </a:ext>
            </a:extLst>
          </p:cNvPr>
          <p:cNvCxnSpPr>
            <a:cxnSpLocks/>
          </p:cNvCxnSpPr>
          <p:nvPr/>
        </p:nvCxnSpPr>
        <p:spPr>
          <a:xfrm flipH="1">
            <a:off x="4551895" y="2423450"/>
            <a:ext cx="0" cy="91440"/>
          </a:xfrm>
          <a:prstGeom prst="line">
            <a:avLst/>
          </a:prstGeom>
          <a:ln w="9525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61" name="Straight Connector 260">
            <a:extLst>
              <a:ext uri="{FF2B5EF4-FFF2-40B4-BE49-F238E27FC236}">
                <a16:creationId xmlns:a16="http://schemas.microsoft.com/office/drawing/2014/main" id="{7CF557F8-F4A2-98C3-5BBF-ED829209CBFC}"/>
              </a:ext>
            </a:extLst>
          </p:cNvPr>
          <p:cNvCxnSpPr>
            <a:cxnSpLocks/>
          </p:cNvCxnSpPr>
          <p:nvPr/>
        </p:nvCxnSpPr>
        <p:spPr>
          <a:xfrm flipV="1">
            <a:off x="4173703" y="2169187"/>
            <a:ext cx="0" cy="337160"/>
          </a:xfrm>
          <a:prstGeom prst="line">
            <a:avLst/>
          </a:prstGeom>
          <a:ln w="9525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62" name="Straight Connector 261">
            <a:extLst>
              <a:ext uri="{FF2B5EF4-FFF2-40B4-BE49-F238E27FC236}">
                <a16:creationId xmlns:a16="http://schemas.microsoft.com/office/drawing/2014/main" id="{E2431BFE-3DF3-F318-BB4D-678D15692C2C}"/>
              </a:ext>
            </a:extLst>
          </p:cNvPr>
          <p:cNvCxnSpPr>
            <a:cxnSpLocks/>
          </p:cNvCxnSpPr>
          <p:nvPr/>
        </p:nvCxnSpPr>
        <p:spPr>
          <a:xfrm flipH="1">
            <a:off x="8904763" y="7114726"/>
            <a:ext cx="91440" cy="0"/>
          </a:xfrm>
          <a:prstGeom prst="line">
            <a:avLst/>
          </a:prstGeom>
          <a:ln w="9525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56" name="Rectangle 55">
            <a:extLst>
              <a:ext uri="{FF2B5EF4-FFF2-40B4-BE49-F238E27FC236}">
                <a16:creationId xmlns:a16="http://schemas.microsoft.com/office/drawing/2014/main" id="{2ACFE17C-C334-3F8D-3136-9B7D508B086C}"/>
              </a:ext>
            </a:extLst>
          </p:cNvPr>
          <p:cNvSpPr/>
          <p:nvPr/>
        </p:nvSpPr>
        <p:spPr>
          <a:xfrm>
            <a:off x="1411213" y="4444874"/>
            <a:ext cx="146094" cy="7979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B0216917-9DEF-8751-2321-E81A3183A5F7}"/>
              </a:ext>
            </a:extLst>
          </p:cNvPr>
          <p:cNvSpPr/>
          <p:nvPr/>
        </p:nvSpPr>
        <p:spPr>
          <a:xfrm>
            <a:off x="1361860" y="4127718"/>
            <a:ext cx="99320" cy="8750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5214811D-AD4A-E831-307B-6865F8488B3B}"/>
              </a:ext>
            </a:extLst>
          </p:cNvPr>
          <p:cNvGrpSpPr/>
          <p:nvPr/>
        </p:nvGrpSpPr>
        <p:grpSpPr>
          <a:xfrm>
            <a:off x="-4057" y="662049"/>
            <a:ext cx="351378" cy="290377"/>
            <a:chOff x="10348802" y="3290898"/>
            <a:chExt cx="474679" cy="387169"/>
          </a:xfrm>
        </p:grpSpPr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3D9AB388-31ED-7D8E-090E-F82F24A4CD47}"/>
                </a:ext>
              </a:extLst>
            </p:cNvPr>
            <p:cNvSpPr/>
            <p:nvPr/>
          </p:nvSpPr>
          <p:spPr>
            <a:xfrm>
              <a:off x="10408082" y="3312307"/>
              <a:ext cx="365760" cy="365760"/>
            </a:xfrm>
            <a:prstGeom prst="ellipse">
              <a:avLst/>
            </a:prstGeom>
            <a:solidFill>
              <a:schemeClr val="bg1"/>
            </a:solidFill>
            <a:ln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600" b="1" dirty="0">
                <a:solidFill>
                  <a:schemeClr val="tx1"/>
                </a:solidFill>
              </a:endParaRP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B29DD740-B3E2-44DF-9D2D-6C846E027F7E}"/>
                </a:ext>
              </a:extLst>
            </p:cNvPr>
            <p:cNvSpPr txBox="1"/>
            <p:nvPr/>
          </p:nvSpPr>
          <p:spPr>
            <a:xfrm>
              <a:off x="10348802" y="3290898"/>
              <a:ext cx="474679" cy="369332"/>
            </a:xfrm>
            <a:prstGeom prst="rect">
              <a:avLst/>
            </a:prstGeom>
            <a:noFill/>
            <a:ln>
              <a:noFill/>
              <a:prstDash val="dash"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" dirty="0"/>
                <a:t>GT</a:t>
              </a:r>
              <a:br>
                <a:rPr lang="en-US" sz="600" dirty="0"/>
              </a:br>
              <a:r>
                <a:rPr lang="en-US" sz="600" dirty="0"/>
                <a:t>8311</a:t>
              </a:r>
              <a:endParaRPr lang="en-GB" sz="600" dirty="0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7021937-5915-94C1-6376-1F0FAF0AF1CC}"/>
              </a:ext>
            </a:extLst>
          </p:cNvPr>
          <p:cNvGrpSpPr/>
          <p:nvPr/>
        </p:nvGrpSpPr>
        <p:grpSpPr>
          <a:xfrm>
            <a:off x="225653" y="666913"/>
            <a:ext cx="351378" cy="290377"/>
            <a:chOff x="10348802" y="3290898"/>
            <a:chExt cx="474679" cy="387169"/>
          </a:xfrm>
        </p:grpSpPr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2DB1C925-0589-3F13-6BAD-AFC539B5075C}"/>
                </a:ext>
              </a:extLst>
            </p:cNvPr>
            <p:cNvSpPr/>
            <p:nvPr/>
          </p:nvSpPr>
          <p:spPr>
            <a:xfrm>
              <a:off x="10408082" y="3312307"/>
              <a:ext cx="365760" cy="365760"/>
            </a:xfrm>
            <a:prstGeom prst="ellipse">
              <a:avLst/>
            </a:prstGeom>
            <a:solidFill>
              <a:schemeClr val="bg1"/>
            </a:solidFill>
            <a:ln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600" b="1" dirty="0">
                <a:solidFill>
                  <a:schemeClr val="tx1"/>
                </a:solidFill>
              </a:endParaRPr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DF499C23-0781-AB14-CF88-59FE9424C6E8}"/>
                </a:ext>
              </a:extLst>
            </p:cNvPr>
            <p:cNvSpPr txBox="1"/>
            <p:nvPr/>
          </p:nvSpPr>
          <p:spPr>
            <a:xfrm>
              <a:off x="10348802" y="3290898"/>
              <a:ext cx="474679" cy="369332"/>
            </a:xfrm>
            <a:prstGeom prst="rect">
              <a:avLst/>
            </a:prstGeom>
            <a:noFill/>
            <a:ln>
              <a:noFill/>
              <a:prstDash val="dash"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" dirty="0"/>
                <a:t>GT</a:t>
              </a:r>
              <a:br>
                <a:rPr lang="en-US" sz="600" dirty="0"/>
              </a:br>
              <a:r>
                <a:rPr lang="en-US" sz="600" dirty="0"/>
                <a:t>8312</a:t>
              </a:r>
              <a:endParaRPr lang="en-GB" sz="600" dirty="0"/>
            </a:p>
          </p:txBody>
        </p: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D2B63922-C2A1-2873-DDE3-A71BA0D69783}"/>
              </a:ext>
            </a:extLst>
          </p:cNvPr>
          <p:cNvGrpSpPr/>
          <p:nvPr/>
        </p:nvGrpSpPr>
        <p:grpSpPr>
          <a:xfrm>
            <a:off x="512226" y="657433"/>
            <a:ext cx="270752" cy="290377"/>
            <a:chOff x="10408082" y="3290898"/>
            <a:chExt cx="365760" cy="387169"/>
          </a:xfrm>
        </p:grpSpPr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962F24DB-3D3B-2E91-4850-B8B0AA69E639}"/>
                </a:ext>
              </a:extLst>
            </p:cNvPr>
            <p:cNvSpPr/>
            <p:nvPr/>
          </p:nvSpPr>
          <p:spPr>
            <a:xfrm>
              <a:off x="10408082" y="3312307"/>
              <a:ext cx="365760" cy="365760"/>
            </a:xfrm>
            <a:prstGeom prst="ellipse">
              <a:avLst/>
            </a:prstGeom>
            <a:solidFill>
              <a:schemeClr val="bg1"/>
            </a:solidFill>
            <a:ln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600" b="1" dirty="0">
                <a:solidFill>
                  <a:schemeClr val="tx1"/>
                </a:solidFill>
              </a:endParaRP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D2C32A98-C9FB-6BD7-7378-DC2518709ADE}"/>
                </a:ext>
              </a:extLst>
            </p:cNvPr>
            <p:cNvSpPr txBox="1"/>
            <p:nvPr/>
          </p:nvSpPr>
          <p:spPr>
            <a:xfrm>
              <a:off x="10409437" y="3290898"/>
              <a:ext cx="353410" cy="369332"/>
            </a:xfrm>
            <a:prstGeom prst="rect">
              <a:avLst/>
            </a:prstGeom>
            <a:noFill/>
            <a:ln>
              <a:noFill/>
              <a:prstDash val="dash"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" dirty="0"/>
                <a:t>FT</a:t>
              </a:r>
              <a:br>
                <a:rPr lang="en-US" sz="600" dirty="0"/>
              </a:br>
              <a:r>
                <a:rPr lang="en-US" sz="600" dirty="0"/>
                <a:t>??</a:t>
              </a:r>
              <a:endParaRPr lang="en-GB" sz="600" dirty="0"/>
            </a:p>
          </p:txBody>
        </p:sp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180B49BB-64A4-F76C-E975-D9985F3A1AB7}"/>
              </a:ext>
            </a:extLst>
          </p:cNvPr>
          <p:cNvGrpSpPr/>
          <p:nvPr/>
        </p:nvGrpSpPr>
        <p:grpSpPr>
          <a:xfrm>
            <a:off x="704543" y="666550"/>
            <a:ext cx="351378" cy="290377"/>
            <a:chOff x="10348803" y="3290898"/>
            <a:chExt cx="474679" cy="387169"/>
          </a:xfrm>
        </p:grpSpPr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0F33464B-687D-9E5B-72D3-3B9753C4CD64}"/>
                </a:ext>
              </a:extLst>
            </p:cNvPr>
            <p:cNvSpPr/>
            <p:nvPr/>
          </p:nvSpPr>
          <p:spPr>
            <a:xfrm>
              <a:off x="10408082" y="3312307"/>
              <a:ext cx="365760" cy="365760"/>
            </a:xfrm>
            <a:prstGeom prst="ellipse">
              <a:avLst/>
            </a:prstGeom>
            <a:solidFill>
              <a:schemeClr val="bg1"/>
            </a:solidFill>
            <a:ln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600" b="1" dirty="0">
                <a:solidFill>
                  <a:schemeClr val="tx1"/>
                </a:solidFill>
              </a:endParaRPr>
            </a:p>
          </p:txBody>
        </p: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6E377AD0-0591-04B0-0C91-C7125665E425}"/>
                </a:ext>
              </a:extLst>
            </p:cNvPr>
            <p:cNvSpPr txBox="1"/>
            <p:nvPr/>
          </p:nvSpPr>
          <p:spPr>
            <a:xfrm>
              <a:off x="10348803" y="3290898"/>
              <a:ext cx="474679" cy="369332"/>
            </a:xfrm>
            <a:prstGeom prst="rect">
              <a:avLst/>
            </a:prstGeom>
            <a:noFill/>
            <a:ln>
              <a:noFill/>
              <a:prstDash val="dash"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" dirty="0"/>
                <a:t>TT</a:t>
              </a:r>
              <a:br>
                <a:rPr lang="en-US" sz="600" dirty="0"/>
              </a:br>
              <a:r>
                <a:rPr lang="en-US" sz="600" dirty="0"/>
                <a:t>8312</a:t>
              </a:r>
              <a:endParaRPr lang="en-GB" sz="600" dirty="0"/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13F33DCD-ED6C-B8B1-43E2-18EC948C0520}"/>
              </a:ext>
            </a:extLst>
          </p:cNvPr>
          <p:cNvGrpSpPr/>
          <p:nvPr/>
        </p:nvGrpSpPr>
        <p:grpSpPr>
          <a:xfrm>
            <a:off x="947235" y="667250"/>
            <a:ext cx="351378" cy="290377"/>
            <a:chOff x="10348804" y="3290898"/>
            <a:chExt cx="474678" cy="387169"/>
          </a:xfrm>
        </p:grpSpPr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B647F7EA-F296-E917-DDAE-341974C409F6}"/>
                </a:ext>
              </a:extLst>
            </p:cNvPr>
            <p:cNvSpPr/>
            <p:nvPr/>
          </p:nvSpPr>
          <p:spPr>
            <a:xfrm>
              <a:off x="10408082" y="3312307"/>
              <a:ext cx="365760" cy="365760"/>
            </a:xfrm>
            <a:prstGeom prst="ellipse">
              <a:avLst/>
            </a:prstGeom>
            <a:solidFill>
              <a:schemeClr val="bg1"/>
            </a:solidFill>
            <a:ln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600" b="1" dirty="0">
                <a:solidFill>
                  <a:schemeClr val="tx1"/>
                </a:solidFill>
              </a:endParaRPr>
            </a:p>
          </p:txBody>
        </p: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5EA94377-CD30-FAA9-5B43-4D0F06928BE1}"/>
                </a:ext>
              </a:extLst>
            </p:cNvPr>
            <p:cNvSpPr txBox="1"/>
            <p:nvPr/>
          </p:nvSpPr>
          <p:spPr>
            <a:xfrm>
              <a:off x="10348804" y="3290898"/>
              <a:ext cx="474678" cy="369332"/>
            </a:xfrm>
            <a:prstGeom prst="rect">
              <a:avLst/>
            </a:prstGeom>
            <a:noFill/>
            <a:ln>
              <a:noFill/>
              <a:prstDash val="dash"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" dirty="0"/>
                <a:t>PT</a:t>
              </a:r>
              <a:br>
                <a:rPr lang="en-US" sz="600" dirty="0"/>
              </a:br>
              <a:r>
                <a:rPr lang="en-US" sz="600" dirty="0"/>
                <a:t>8312</a:t>
              </a:r>
              <a:endParaRPr lang="en-GB" sz="600" dirty="0"/>
            </a:p>
          </p:txBody>
        </p:sp>
      </p:grpSp>
      <p:sp>
        <p:nvSpPr>
          <p:cNvPr id="112" name="Isosceles Triangle 111">
            <a:extLst>
              <a:ext uri="{FF2B5EF4-FFF2-40B4-BE49-F238E27FC236}">
                <a16:creationId xmlns:a16="http://schemas.microsoft.com/office/drawing/2014/main" id="{FD0CEC47-7C57-16B0-B1F7-740B06EED127}"/>
              </a:ext>
            </a:extLst>
          </p:cNvPr>
          <p:cNvSpPr/>
          <p:nvPr/>
        </p:nvSpPr>
        <p:spPr>
          <a:xfrm rot="12605048" flipH="1">
            <a:off x="1295775" y="790614"/>
            <a:ext cx="144780" cy="127940"/>
          </a:xfrm>
          <a:prstGeom prst="triangl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/>
          </a:p>
        </p:txBody>
      </p:sp>
      <p:sp>
        <p:nvSpPr>
          <p:cNvPr id="123" name="Isosceles Triangle 122">
            <a:extLst>
              <a:ext uri="{FF2B5EF4-FFF2-40B4-BE49-F238E27FC236}">
                <a16:creationId xmlns:a16="http://schemas.microsoft.com/office/drawing/2014/main" id="{67972E49-4136-CC44-7931-AC3C6B740C06}"/>
              </a:ext>
            </a:extLst>
          </p:cNvPr>
          <p:cNvSpPr/>
          <p:nvPr/>
        </p:nvSpPr>
        <p:spPr>
          <a:xfrm rot="9072664">
            <a:off x="1351793" y="1851075"/>
            <a:ext cx="144780" cy="127940"/>
          </a:xfrm>
          <a:prstGeom prst="triangl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/>
          </a:p>
        </p:txBody>
      </p: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1C8CF36A-E7C3-6863-5D03-1F5454AC8E37}"/>
              </a:ext>
            </a:extLst>
          </p:cNvPr>
          <p:cNvGrpSpPr/>
          <p:nvPr/>
        </p:nvGrpSpPr>
        <p:grpSpPr>
          <a:xfrm>
            <a:off x="224719" y="1741154"/>
            <a:ext cx="351378" cy="290377"/>
            <a:chOff x="10348802" y="3290898"/>
            <a:chExt cx="474679" cy="387169"/>
          </a:xfrm>
        </p:grpSpPr>
        <p:sp>
          <p:nvSpPr>
            <p:cNvPr id="125" name="Oval 124">
              <a:extLst>
                <a:ext uri="{FF2B5EF4-FFF2-40B4-BE49-F238E27FC236}">
                  <a16:creationId xmlns:a16="http://schemas.microsoft.com/office/drawing/2014/main" id="{E0C29151-0668-EDD3-18CF-DC7DC62D9177}"/>
                </a:ext>
              </a:extLst>
            </p:cNvPr>
            <p:cNvSpPr/>
            <p:nvPr/>
          </p:nvSpPr>
          <p:spPr>
            <a:xfrm>
              <a:off x="10408082" y="3312307"/>
              <a:ext cx="365760" cy="365760"/>
            </a:xfrm>
            <a:prstGeom prst="ellipse">
              <a:avLst/>
            </a:prstGeom>
            <a:solidFill>
              <a:schemeClr val="bg1"/>
            </a:solidFill>
            <a:ln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600" b="1" dirty="0">
                <a:solidFill>
                  <a:schemeClr val="tx1"/>
                </a:solidFill>
              </a:endParaRPr>
            </a:p>
          </p:txBody>
        </p:sp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3BE4CA1A-4F69-6662-6F63-C04D80C374A2}"/>
                </a:ext>
              </a:extLst>
            </p:cNvPr>
            <p:cNvSpPr txBox="1"/>
            <p:nvPr/>
          </p:nvSpPr>
          <p:spPr>
            <a:xfrm>
              <a:off x="10348802" y="3290898"/>
              <a:ext cx="474679" cy="369332"/>
            </a:xfrm>
            <a:prstGeom prst="rect">
              <a:avLst/>
            </a:prstGeom>
            <a:noFill/>
            <a:ln>
              <a:noFill/>
              <a:prstDash val="dash"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" dirty="0"/>
                <a:t>GT</a:t>
              </a:r>
              <a:br>
                <a:rPr lang="en-US" sz="600" dirty="0"/>
              </a:br>
              <a:r>
                <a:rPr lang="en-US" sz="600" dirty="0"/>
                <a:t>8327</a:t>
              </a:r>
              <a:endParaRPr lang="en-GB" sz="600" dirty="0"/>
            </a:p>
          </p:txBody>
        </p: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9F19CDE3-FF33-DD16-A802-FAE4FD50DE53}"/>
              </a:ext>
            </a:extLst>
          </p:cNvPr>
          <p:cNvGrpSpPr/>
          <p:nvPr/>
        </p:nvGrpSpPr>
        <p:grpSpPr>
          <a:xfrm>
            <a:off x="467400" y="1731674"/>
            <a:ext cx="351379" cy="290377"/>
            <a:chOff x="10348802" y="3290898"/>
            <a:chExt cx="474680" cy="387169"/>
          </a:xfrm>
        </p:grpSpPr>
        <p:sp>
          <p:nvSpPr>
            <p:cNvPr id="131" name="Oval 130">
              <a:extLst>
                <a:ext uri="{FF2B5EF4-FFF2-40B4-BE49-F238E27FC236}">
                  <a16:creationId xmlns:a16="http://schemas.microsoft.com/office/drawing/2014/main" id="{1AA22E7E-49C2-B6F1-DEB5-903FEF080AF1}"/>
                </a:ext>
              </a:extLst>
            </p:cNvPr>
            <p:cNvSpPr/>
            <p:nvPr/>
          </p:nvSpPr>
          <p:spPr>
            <a:xfrm>
              <a:off x="10408082" y="3312307"/>
              <a:ext cx="365760" cy="365760"/>
            </a:xfrm>
            <a:prstGeom prst="ellipse">
              <a:avLst/>
            </a:prstGeom>
            <a:solidFill>
              <a:schemeClr val="bg1"/>
            </a:solidFill>
            <a:ln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600" b="1" dirty="0">
                <a:solidFill>
                  <a:schemeClr val="tx1"/>
                </a:solidFill>
              </a:endParaRPr>
            </a:p>
          </p:txBody>
        </p:sp>
        <p:sp>
          <p:nvSpPr>
            <p:cNvPr id="141" name="TextBox 140">
              <a:extLst>
                <a:ext uri="{FF2B5EF4-FFF2-40B4-BE49-F238E27FC236}">
                  <a16:creationId xmlns:a16="http://schemas.microsoft.com/office/drawing/2014/main" id="{8AF5AFE4-A017-C802-5040-F7203A053D75}"/>
                </a:ext>
              </a:extLst>
            </p:cNvPr>
            <p:cNvSpPr txBox="1"/>
            <p:nvPr/>
          </p:nvSpPr>
          <p:spPr>
            <a:xfrm>
              <a:off x="10348802" y="3290898"/>
              <a:ext cx="474680" cy="369332"/>
            </a:xfrm>
            <a:prstGeom prst="rect">
              <a:avLst/>
            </a:prstGeom>
            <a:noFill/>
            <a:ln>
              <a:noFill/>
              <a:prstDash val="dash"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" dirty="0"/>
                <a:t>PDT</a:t>
              </a:r>
              <a:br>
                <a:rPr lang="en-US" sz="600" dirty="0"/>
              </a:br>
              <a:r>
                <a:rPr lang="en-US" sz="600" dirty="0"/>
                <a:t>8320</a:t>
              </a:r>
              <a:endParaRPr lang="en-GB" sz="600" dirty="0"/>
            </a:p>
          </p:txBody>
        </p:sp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25B977F1-FBE5-39E2-80DE-D7E2E4D33AAF}"/>
              </a:ext>
            </a:extLst>
          </p:cNvPr>
          <p:cNvGrpSpPr/>
          <p:nvPr/>
        </p:nvGrpSpPr>
        <p:grpSpPr>
          <a:xfrm>
            <a:off x="703609" y="1740791"/>
            <a:ext cx="351378" cy="290377"/>
            <a:chOff x="10348803" y="3290898"/>
            <a:chExt cx="474679" cy="387169"/>
          </a:xfrm>
        </p:grpSpPr>
        <p:sp>
          <p:nvSpPr>
            <p:cNvPr id="143" name="Oval 142">
              <a:extLst>
                <a:ext uri="{FF2B5EF4-FFF2-40B4-BE49-F238E27FC236}">
                  <a16:creationId xmlns:a16="http://schemas.microsoft.com/office/drawing/2014/main" id="{37AFBD5D-DBEA-5092-838F-5FB6C29E5A68}"/>
                </a:ext>
              </a:extLst>
            </p:cNvPr>
            <p:cNvSpPr/>
            <p:nvPr/>
          </p:nvSpPr>
          <p:spPr>
            <a:xfrm>
              <a:off x="10408082" y="3312307"/>
              <a:ext cx="365760" cy="365760"/>
            </a:xfrm>
            <a:prstGeom prst="ellipse">
              <a:avLst/>
            </a:prstGeom>
            <a:solidFill>
              <a:schemeClr val="bg1"/>
            </a:solidFill>
            <a:ln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600" b="1" dirty="0">
                <a:solidFill>
                  <a:schemeClr val="tx1"/>
                </a:solidFill>
              </a:endParaRPr>
            </a:p>
          </p:txBody>
        </p:sp>
        <p:sp>
          <p:nvSpPr>
            <p:cNvPr id="151" name="TextBox 150">
              <a:extLst>
                <a:ext uri="{FF2B5EF4-FFF2-40B4-BE49-F238E27FC236}">
                  <a16:creationId xmlns:a16="http://schemas.microsoft.com/office/drawing/2014/main" id="{0B5B7C8E-FB8B-D5F5-1C38-99297CB0EF4D}"/>
                </a:ext>
              </a:extLst>
            </p:cNvPr>
            <p:cNvSpPr txBox="1"/>
            <p:nvPr/>
          </p:nvSpPr>
          <p:spPr>
            <a:xfrm>
              <a:off x="10348803" y="3290898"/>
              <a:ext cx="474679" cy="369332"/>
            </a:xfrm>
            <a:prstGeom prst="rect">
              <a:avLst/>
            </a:prstGeom>
            <a:noFill/>
            <a:ln>
              <a:noFill/>
              <a:prstDash val="dash"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" dirty="0"/>
                <a:t>TT</a:t>
              </a:r>
              <a:br>
                <a:rPr lang="en-US" sz="600" dirty="0"/>
              </a:br>
              <a:r>
                <a:rPr lang="en-US" sz="600" dirty="0"/>
                <a:t>8320</a:t>
              </a:r>
              <a:endParaRPr lang="en-GB" sz="600" dirty="0"/>
            </a:p>
          </p:txBody>
        </p:sp>
      </p:grpSp>
      <p:grpSp>
        <p:nvGrpSpPr>
          <p:cNvPr id="152" name="Group 151">
            <a:extLst>
              <a:ext uri="{FF2B5EF4-FFF2-40B4-BE49-F238E27FC236}">
                <a16:creationId xmlns:a16="http://schemas.microsoft.com/office/drawing/2014/main" id="{80516BFE-72DB-2559-2A41-F70C205214A2}"/>
              </a:ext>
            </a:extLst>
          </p:cNvPr>
          <p:cNvGrpSpPr/>
          <p:nvPr/>
        </p:nvGrpSpPr>
        <p:grpSpPr>
          <a:xfrm>
            <a:off x="946285" y="1741491"/>
            <a:ext cx="351378" cy="290377"/>
            <a:chOff x="10348803" y="3290898"/>
            <a:chExt cx="474679" cy="387169"/>
          </a:xfrm>
        </p:grpSpPr>
        <p:sp>
          <p:nvSpPr>
            <p:cNvPr id="153" name="Oval 152">
              <a:extLst>
                <a:ext uri="{FF2B5EF4-FFF2-40B4-BE49-F238E27FC236}">
                  <a16:creationId xmlns:a16="http://schemas.microsoft.com/office/drawing/2014/main" id="{4581DA7B-C75F-7A91-72F8-4CFAA4FD1C75}"/>
                </a:ext>
              </a:extLst>
            </p:cNvPr>
            <p:cNvSpPr/>
            <p:nvPr/>
          </p:nvSpPr>
          <p:spPr>
            <a:xfrm>
              <a:off x="10408082" y="3312307"/>
              <a:ext cx="365760" cy="365760"/>
            </a:xfrm>
            <a:prstGeom prst="ellipse">
              <a:avLst/>
            </a:prstGeom>
            <a:solidFill>
              <a:schemeClr val="bg1"/>
            </a:solidFill>
            <a:ln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600" b="1" dirty="0">
                <a:solidFill>
                  <a:schemeClr val="tx1"/>
                </a:solidFill>
              </a:endParaRPr>
            </a:p>
          </p:txBody>
        </p:sp>
        <p:sp>
          <p:nvSpPr>
            <p:cNvPr id="158" name="TextBox 157">
              <a:extLst>
                <a:ext uri="{FF2B5EF4-FFF2-40B4-BE49-F238E27FC236}">
                  <a16:creationId xmlns:a16="http://schemas.microsoft.com/office/drawing/2014/main" id="{D5CCBD9B-1ADC-726E-02E0-4ABBD499BC7C}"/>
                </a:ext>
              </a:extLst>
            </p:cNvPr>
            <p:cNvSpPr txBox="1"/>
            <p:nvPr/>
          </p:nvSpPr>
          <p:spPr>
            <a:xfrm>
              <a:off x="10348803" y="3290898"/>
              <a:ext cx="474679" cy="369332"/>
            </a:xfrm>
            <a:prstGeom prst="rect">
              <a:avLst/>
            </a:prstGeom>
            <a:noFill/>
            <a:ln>
              <a:noFill/>
              <a:prstDash val="dash"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" dirty="0"/>
                <a:t>PT</a:t>
              </a:r>
              <a:br>
                <a:rPr lang="en-US" sz="600" dirty="0"/>
              </a:br>
              <a:r>
                <a:rPr lang="en-US" sz="600" dirty="0"/>
                <a:t>8320</a:t>
              </a:r>
              <a:endParaRPr lang="en-GB" sz="600" dirty="0"/>
            </a:p>
          </p:txBody>
        </p:sp>
      </p:grpSp>
      <p:grpSp>
        <p:nvGrpSpPr>
          <p:cNvPr id="171" name="Group 170">
            <a:extLst>
              <a:ext uri="{FF2B5EF4-FFF2-40B4-BE49-F238E27FC236}">
                <a16:creationId xmlns:a16="http://schemas.microsoft.com/office/drawing/2014/main" id="{7C736134-4A15-E22E-83A8-E2716955C8F3}"/>
              </a:ext>
            </a:extLst>
          </p:cNvPr>
          <p:cNvGrpSpPr/>
          <p:nvPr/>
        </p:nvGrpSpPr>
        <p:grpSpPr>
          <a:xfrm>
            <a:off x="231833" y="2248605"/>
            <a:ext cx="351378" cy="290377"/>
            <a:chOff x="10348802" y="3290898"/>
            <a:chExt cx="474679" cy="387169"/>
          </a:xfrm>
        </p:grpSpPr>
        <p:sp>
          <p:nvSpPr>
            <p:cNvPr id="182" name="Oval 181">
              <a:extLst>
                <a:ext uri="{FF2B5EF4-FFF2-40B4-BE49-F238E27FC236}">
                  <a16:creationId xmlns:a16="http://schemas.microsoft.com/office/drawing/2014/main" id="{467509D4-AFA9-9183-E4AF-345BB1D6CB3A}"/>
                </a:ext>
              </a:extLst>
            </p:cNvPr>
            <p:cNvSpPr/>
            <p:nvPr/>
          </p:nvSpPr>
          <p:spPr>
            <a:xfrm>
              <a:off x="10408082" y="3312307"/>
              <a:ext cx="365760" cy="365760"/>
            </a:xfrm>
            <a:prstGeom prst="ellipse">
              <a:avLst/>
            </a:prstGeom>
            <a:solidFill>
              <a:schemeClr val="bg1"/>
            </a:solidFill>
            <a:ln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600" b="1" dirty="0">
                <a:solidFill>
                  <a:schemeClr val="tx1"/>
                </a:solidFill>
              </a:endParaRPr>
            </a:p>
          </p:txBody>
        </p:sp>
        <p:sp>
          <p:nvSpPr>
            <p:cNvPr id="185" name="TextBox 184">
              <a:extLst>
                <a:ext uri="{FF2B5EF4-FFF2-40B4-BE49-F238E27FC236}">
                  <a16:creationId xmlns:a16="http://schemas.microsoft.com/office/drawing/2014/main" id="{A8729FD4-15A3-E86A-48BD-32EAFDA5BDD8}"/>
                </a:ext>
              </a:extLst>
            </p:cNvPr>
            <p:cNvSpPr txBox="1"/>
            <p:nvPr/>
          </p:nvSpPr>
          <p:spPr>
            <a:xfrm>
              <a:off x="10348802" y="3290898"/>
              <a:ext cx="474679" cy="369332"/>
            </a:xfrm>
            <a:prstGeom prst="rect">
              <a:avLst/>
            </a:prstGeom>
            <a:noFill/>
            <a:ln>
              <a:noFill/>
              <a:prstDash val="dash"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" dirty="0"/>
                <a:t>GT</a:t>
              </a:r>
              <a:br>
                <a:rPr lang="en-US" sz="600" dirty="0"/>
              </a:br>
              <a:r>
                <a:rPr lang="en-US" sz="600" dirty="0"/>
                <a:t>8328</a:t>
              </a:r>
              <a:endParaRPr lang="en-GB" sz="600" dirty="0"/>
            </a:p>
          </p:txBody>
        </p:sp>
      </p:grp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ED4D5C72-99FC-27A2-1401-4FD92C4E7CA1}"/>
              </a:ext>
            </a:extLst>
          </p:cNvPr>
          <p:cNvGrpSpPr/>
          <p:nvPr/>
        </p:nvGrpSpPr>
        <p:grpSpPr>
          <a:xfrm>
            <a:off x="474514" y="2239125"/>
            <a:ext cx="351379" cy="290377"/>
            <a:chOff x="10348802" y="3290898"/>
            <a:chExt cx="474680" cy="387169"/>
          </a:xfrm>
        </p:grpSpPr>
        <p:sp>
          <p:nvSpPr>
            <p:cNvPr id="199" name="Oval 198">
              <a:extLst>
                <a:ext uri="{FF2B5EF4-FFF2-40B4-BE49-F238E27FC236}">
                  <a16:creationId xmlns:a16="http://schemas.microsoft.com/office/drawing/2014/main" id="{D9090DA9-5A7B-D479-A908-0CE0DC6BC367}"/>
                </a:ext>
              </a:extLst>
            </p:cNvPr>
            <p:cNvSpPr/>
            <p:nvPr/>
          </p:nvSpPr>
          <p:spPr>
            <a:xfrm>
              <a:off x="10408082" y="3312307"/>
              <a:ext cx="365760" cy="365760"/>
            </a:xfrm>
            <a:prstGeom prst="ellipse">
              <a:avLst/>
            </a:prstGeom>
            <a:solidFill>
              <a:schemeClr val="bg1"/>
            </a:solidFill>
            <a:ln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600" b="1" dirty="0">
                <a:solidFill>
                  <a:schemeClr val="tx1"/>
                </a:solidFill>
              </a:endParaRPr>
            </a:p>
          </p:txBody>
        </p:sp>
        <p:sp>
          <p:nvSpPr>
            <p:cNvPr id="200" name="TextBox 199">
              <a:extLst>
                <a:ext uri="{FF2B5EF4-FFF2-40B4-BE49-F238E27FC236}">
                  <a16:creationId xmlns:a16="http://schemas.microsoft.com/office/drawing/2014/main" id="{6D332CEB-8C79-2653-CEFF-CE421FEC7ECC}"/>
                </a:ext>
              </a:extLst>
            </p:cNvPr>
            <p:cNvSpPr txBox="1"/>
            <p:nvPr/>
          </p:nvSpPr>
          <p:spPr>
            <a:xfrm>
              <a:off x="10348802" y="3290898"/>
              <a:ext cx="474680" cy="369332"/>
            </a:xfrm>
            <a:prstGeom prst="rect">
              <a:avLst/>
            </a:prstGeom>
            <a:noFill/>
            <a:ln>
              <a:noFill/>
              <a:prstDash val="dash"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" dirty="0"/>
                <a:t>PDT</a:t>
              </a:r>
              <a:br>
                <a:rPr lang="en-US" sz="600" dirty="0"/>
              </a:br>
              <a:r>
                <a:rPr lang="en-US" sz="600" dirty="0"/>
                <a:t>8321</a:t>
              </a:r>
              <a:endParaRPr lang="en-GB" sz="600" dirty="0"/>
            </a:p>
          </p:txBody>
        </p:sp>
      </p:grpSp>
      <p:sp>
        <p:nvSpPr>
          <p:cNvPr id="201" name="Isosceles Triangle 200">
            <a:extLst>
              <a:ext uri="{FF2B5EF4-FFF2-40B4-BE49-F238E27FC236}">
                <a16:creationId xmlns:a16="http://schemas.microsoft.com/office/drawing/2014/main" id="{A9D69FDB-626A-EEE3-79DF-CE2BAB7E137E}"/>
              </a:ext>
            </a:extLst>
          </p:cNvPr>
          <p:cNvSpPr/>
          <p:nvPr/>
        </p:nvSpPr>
        <p:spPr>
          <a:xfrm rot="8994952">
            <a:off x="1348010" y="2350737"/>
            <a:ext cx="144780" cy="127940"/>
          </a:xfrm>
          <a:prstGeom prst="triangl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/>
          </a:p>
        </p:txBody>
      </p:sp>
      <p:grpSp>
        <p:nvGrpSpPr>
          <p:cNvPr id="241" name="Group 240">
            <a:extLst>
              <a:ext uri="{FF2B5EF4-FFF2-40B4-BE49-F238E27FC236}">
                <a16:creationId xmlns:a16="http://schemas.microsoft.com/office/drawing/2014/main" id="{44AFE223-208D-305E-8753-9EF1B6D02946}"/>
              </a:ext>
            </a:extLst>
          </p:cNvPr>
          <p:cNvGrpSpPr/>
          <p:nvPr/>
        </p:nvGrpSpPr>
        <p:grpSpPr>
          <a:xfrm>
            <a:off x="710723" y="2248242"/>
            <a:ext cx="351378" cy="290377"/>
            <a:chOff x="10348803" y="3290898"/>
            <a:chExt cx="474679" cy="387169"/>
          </a:xfrm>
        </p:grpSpPr>
        <p:sp>
          <p:nvSpPr>
            <p:cNvPr id="243" name="Oval 242">
              <a:extLst>
                <a:ext uri="{FF2B5EF4-FFF2-40B4-BE49-F238E27FC236}">
                  <a16:creationId xmlns:a16="http://schemas.microsoft.com/office/drawing/2014/main" id="{4380FC53-B7CF-FBF9-D111-E847D3D47DB9}"/>
                </a:ext>
              </a:extLst>
            </p:cNvPr>
            <p:cNvSpPr/>
            <p:nvPr/>
          </p:nvSpPr>
          <p:spPr>
            <a:xfrm>
              <a:off x="10408082" y="3312307"/>
              <a:ext cx="365760" cy="365760"/>
            </a:xfrm>
            <a:prstGeom prst="ellipse">
              <a:avLst/>
            </a:prstGeom>
            <a:solidFill>
              <a:schemeClr val="bg1"/>
            </a:solidFill>
            <a:ln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600" b="1" dirty="0">
                <a:solidFill>
                  <a:schemeClr val="tx1"/>
                </a:solidFill>
              </a:endParaRPr>
            </a:p>
          </p:txBody>
        </p:sp>
        <p:sp>
          <p:nvSpPr>
            <p:cNvPr id="244" name="TextBox 243">
              <a:extLst>
                <a:ext uri="{FF2B5EF4-FFF2-40B4-BE49-F238E27FC236}">
                  <a16:creationId xmlns:a16="http://schemas.microsoft.com/office/drawing/2014/main" id="{DC813F92-1FAC-3A2E-3719-B17F06863890}"/>
                </a:ext>
              </a:extLst>
            </p:cNvPr>
            <p:cNvSpPr txBox="1"/>
            <p:nvPr/>
          </p:nvSpPr>
          <p:spPr>
            <a:xfrm>
              <a:off x="10348803" y="3290898"/>
              <a:ext cx="474679" cy="369332"/>
            </a:xfrm>
            <a:prstGeom prst="rect">
              <a:avLst/>
            </a:prstGeom>
            <a:noFill/>
            <a:ln>
              <a:noFill/>
              <a:prstDash val="dash"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" dirty="0"/>
                <a:t>TT</a:t>
              </a:r>
              <a:br>
                <a:rPr lang="en-US" sz="600" dirty="0"/>
              </a:br>
              <a:r>
                <a:rPr lang="en-US" sz="600" dirty="0"/>
                <a:t>8321</a:t>
              </a:r>
              <a:endParaRPr lang="en-GB" sz="600" dirty="0"/>
            </a:p>
          </p:txBody>
        </p:sp>
      </p:grpSp>
      <p:grpSp>
        <p:nvGrpSpPr>
          <p:cNvPr id="256" name="Group 255">
            <a:extLst>
              <a:ext uri="{FF2B5EF4-FFF2-40B4-BE49-F238E27FC236}">
                <a16:creationId xmlns:a16="http://schemas.microsoft.com/office/drawing/2014/main" id="{D77B940D-F1E3-1105-6ABC-0CB1C6935BC1}"/>
              </a:ext>
            </a:extLst>
          </p:cNvPr>
          <p:cNvGrpSpPr/>
          <p:nvPr/>
        </p:nvGrpSpPr>
        <p:grpSpPr>
          <a:xfrm>
            <a:off x="953399" y="2248942"/>
            <a:ext cx="351378" cy="290377"/>
            <a:chOff x="10348803" y="3290898"/>
            <a:chExt cx="474679" cy="387169"/>
          </a:xfrm>
        </p:grpSpPr>
        <p:sp>
          <p:nvSpPr>
            <p:cNvPr id="257" name="Oval 256">
              <a:extLst>
                <a:ext uri="{FF2B5EF4-FFF2-40B4-BE49-F238E27FC236}">
                  <a16:creationId xmlns:a16="http://schemas.microsoft.com/office/drawing/2014/main" id="{1DEBAEC7-36A3-D78A-3221-423DEC0758ED}"/>
                </a:ext>
              </a:extLst>
            </p:cNvPr>
            <p:cNvSpPr/>
            <p:nvPr/>
          </p:nvSpPr>
          <p:spPr>
            <a:xfrm>
              <a:off x="10408082" y="3312307"/>
              <a:ext cx="365760" cy="365760"/>
            </a:xfrm>
            <a:prstGeom prst="ellipse">
              <a:avLst/>
            </a:prstGeom>
            <a:solidFill>
              <a:schemeClr val="bg1"/>
            </a:solidFill>
            <a:ln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600" b="1" dirty="0">
                <a:solidFill>
                  <a:schemeClr val="tx1"/>
                </a:solidFill>
              </a:endParaRPr>
            </a:p>
          </p:txBody>
        </p:sp>
        <p:sp>
          <p:nvSpPr>
            <p:cNvPr id="263" name="TextBox 262">
              <a:extLst>
                <a:ext uri="{FF2B5EF4-FFF2-40B4-BE49-F238E27FC236}">
                  <a16:creationId xmlns:a16="http://schemas.microsoft.com/office/drawing/2014/main" id="{8C2BA3E0-318C-97BC-8E71-55FC2DEB390E}"/>
                </a:ext>
              </a:extLst>
            </p:cNvPr>
            <p:cNvSpPr txBox="1"/>
            <p:nvPr/>
          </p:nvSpPr>
          <p:spPr>
            <a:xfrm>
              <a:off x="10348803" y="3290898"/>
              <a:ext cx="474679" cy="369332"/>
            </a:xfrm>
            <a:prstGeom prst="rect">
              <a:avLst/>
            </a:prstGeom>
            <a:noFill/>
            <a:ln>
              <a:noFill/>
              <a:prstDash val="dash"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" dirty="0"/>
                <a:t>PT</a:t>
              </a:r>
              <a:br>
                <a:rPr lang="en-US" sz="600" dirty="0"/>
              </a:br>
              <a:r>
                <a:rPr lang="en-US" sz="600" dirty="0"/>
                <a:t>8321</a:t>
              </a:r>
              <a:endParaRPr lang="en-GB" sz="600" dirty="0"/>
            </a:p>
          </p:txBody>
        </p:sp>
      </p:grpSp>
      <p:grpSp>
        <p:nvGrpSpPr>
          <p:cNvPr id="264" name="Group 263">
            <a:extLst>
              <a:ext uri="{FF2B5EF4-FFF2-40B4-BE49-F238E27FC236}">
                <a16:creationId xmlns:a16="http://schemas.microsoft.com/office/drawing/2014/main" id="{48BDB66C-C433-86E6-0A59-A51454065DBA}"/>
              </a:ext>
            </a:extLst>
          </p:cNvPr>
          <p:cNvGrpSpPr/>
          <p:nvPr/>
        </p:nvGrpSpPr>
        <p:grpSpPr>
          <a:xfrm>
            <a:off x="4039503" y="2752998"/>
            <a:ext cx="272155" cy="282714"/>
            <a:chOff x="10406187" y="3312307"/>
            <a:chExt cx="367655" cy="376952"/>
          </a:xfrm>
        </p:grpSpPr>
        <p:sp>
          <p:nvSpPr>
            <p:cNvPr id="265" name="Oval 264">
              <a:extLst>
                <a:ext uri="{FF2B5EF4-FFF2-40B4-BE49-F238E27FC236}">
                  <a16:creationId xmlns:a16="http://schemas.microsoft.com/office/drawing/2014/main" id="{84739FD4-41D0-E383-D08B-5C74FB70F450}"/>
                </a:ext>
              </a:extLst>
            </p:cNvPr>
            <p:cNvSpPr/>
            <p:nvPr/>
          </p:nvSpPr>
          <p:spPr>
            <a:xfrm>
              <a:off x="10408082" y="3312307"/>
              <a:ext cx="365760" cy="36576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500" b="1" dirty="0">
                <a:solidFill>
                  <a:schemeClr val="tx1"/>
                </a:solidFill>
              </a:endParaRPr>
            </a:p>
          </p:txBody>
        </p:sp>
        <p:sp>
          <p:nvSpPr>
            <p:cNvPr id="266" name="TextBox 265">
              <a:extLst>
                <a:ext uri="{FF2B5EF4-FFF2-40B4-BE49-F238E27FC236}">
                  <a16:creationId xmlns:a16="http://schemas.microsoft.com/office/drawing/2014/main" id="{44ED0ED1-613D-B5FC-27D9-154DABA9ACBC}"/>
                </a:ext>
              </a:extLst>
            </p:cNvPr>
            <p:cNvSpPr txBox="1"/>
            <p:nvPr/>
          </p:nvSpPr>
          <p:spPr>
            <a:xfrm>
              <a:off x="10406187" y="3319927"/>
              <a:ext cx="3599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" dirty="0"/>
                <a:t>PT</a:t>
              </a:r>
              <a:br>
                <a:rPr lang="en-US" sz="600" dirty="0"/>
              </a:br>
              <a:r>
                <a:rPr lang="en-US" sz="600" dirty="0"/>
                <a:t>1</a:t>
              </a:r>
              <a:endParaRPr lang="en-GB" sz="600" dirty="0"/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65C25E67-0442-4B47-FC17-D7B3987F44E9}"/>
              </a:ext>
            </a:extLst>
          </p:cNvPr>
          <p:cNvSpPr/>
          <p:nvPr/>
        </p:nvSpPr>
        <p:spPr>
          <a:xfrm>
            <a:off x="7825644" y="6033513"/>
            <a:ext cx="731520" cy="274320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3A7D98B-36C2-DE83-8A80-390180BFE5D3}"/>
              </a:ext>
            </a:extLst>
          </p:cNvPr>
          <p:cNvSpPr txBox="1"/>
          <p:nvPr/>
        </p:nvSpPr>
        <p:spPr>
          <a:xfrm>
            <a:off x="7707150" y="6124074"/>
            <a:ext cx="96755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Thermal shield</a:t>
            </a:r>
            <a:endParaRPr lang="en-GB" sz="800" dirty="0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E6D583A8-ECF2-26A6-3196-20C93E5D0285}"/>
              </a:ext>
            </a:extLst>
          </p:cNvPr>
          <p:cNvSpPr/>
          <p:nvPr/>
        </p:nvSpPr>
        <p:spPr>
          <a:xfrm>
            <a:off x="7836023" y="6059732"/>
            <a:ext cx="725906" cy="80210"/>
          </a:xfrm>
          <a:custGeom>
            <a:avLst/>
            <a:gdLst>
              <a:gd name="connsiteX0" fmla="*/ 0 w 725906"/>
              <a:gd name="connsiteY0" fmla="*/ 44115 h 80210"/>
              <a:gd name="connsiteX1" fmla="*/ 168442 w 725906"/>
              <a:gd name="connsiteY1" fmla="*/ 48126 h 80210"/>
              <a:gd name="connsiteX2" fmla="*/ 196516 w 725906"/>
              <a:gd name="connsiteY2" fmla="*/ 16042 h 80210"/>
              <a:gd name="connsiteX3" fmla="*/ 256674 w 725906"/>
              <a:gd name="connsiteY3" fmla="*/ 80210 h 80210"/>
              <a:gd name="connsiteX4" fmla="*/ 320842 w 725906"/>
              <a:gd name="connsiteY4" fmla="*/ 8021 h 80210"/>
              <a:gd name="connsiteX5" fmla="*/ 368969 w 725906"/>
              <a:gd name="connsiteY5" fmla="*/ 76200 h 80210"/>
              <a:gd name="connsiteX6" fmla="*/ 425116 w 725906"/>
              <a:gd name="connsiteY6" fmla="*/ 12031 h 80210"/>
              <a:gd name="connsiteX7" fmla="*/ 477253 w 725906"/>
              <a:gd name="connsiteY7" fmla="*/ 76200 h 80210"/>
              <a:gd name="connsiteX8" fmla="*/ 529390 w 725906"/>
              <a:gd name="connsiteY8" fmla="*/ 0 h 80210"/>
              <a:gd name="connsiteX9" fmla="*/ 585537 w 725906"/>
              <a:gd name="connsiteY9" fmla="*/ 44115 h 80210"/>
              <a:gd name="connsiteX10" fmla="*/ 725906 w 725906"/>
              <a:gd name="connsiteY10" fmla="*/ 40105 h 80210"/>
              <a:gd name="connsiteX11" fmla="*/ 709863 w 725906"/>
              <a:gd name="connsiteY11" fmla="*/ 40105 h 80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25906" h="80210">
                <a:moveTo>
                  <a:pt x="0" y="44115"/>
                </a:moveTo>
                <a:lnTo>
                  <a:pt x="168442" y="48126"/>
                </a:lnTo>
                <a:lnTo>
                  <a:pt x="196516" y="16042"/>
                </a:lnTo>
                <a:lnTo>
                  <a:pt x="256674" y="80210"/>
                </a:lnTo>
                <a:lnTo>
                  <a:pt x="320842" y="8021"/>
                </a:lnTo>
                <a:lnTo>
                  <a:pt x="368969" y="76200"/>
                </a:lnTo>
                <a:lnTo>
                  <a:pt x="425116" y="12031"/>
                </a:lnTo>
                <a:lnTo>
                  <a:pt x="477253" y="76200"/>
                </a:lnTo>
                <a:lnTo>
                  <a:pt x="529390" y="0"/>
                </a:lnTo>
                <a:lnTo>
                  <a:pt x="585537" y="44115"/>
                </a:lnTo>
                <a:lnTo>
                  <a:pt x="725906" y="40105"/>
                </a:lnTo>
                <a:lnTo>
                  <a:pt x="709863" y="40105"/>
                </a:lnTo>
              </a:path>
            </a:pathLst>
          </a:custGeom>
          <a:noFill/>
          <a:ln w="12700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39C84BA-90D9-D07B-1DBB-6264602704B9}"/>
              </a:ext>
            </a:extLst>
          </p:cNvPr>
          <p:cNvCxnSpPr/>
          <p:nvPr/>
        </p:nvCxnSpPr>
        <p:spPr>
          <a:xfrm>
            <a:off x="4760385" y="433526"/>
            <a:ext cx="0" cy="16269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3C41D30-C1C3-7581-B00A-B20EFD22EFCC}"/>
              </a:ext>
            </a:extLst>
          </p:cNvPr>
          <p:cNvCxnSpPr/>
          <p:nvPr/>
        </p:nvCxnSpPr>
        <p:spPr>
          <a:xfrm>
            <a:off x="4760385" y="4802339"/>
            <a:ext cx="0" cy="16269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90602F8E-53F0-8A59-684D-AA5370E2785D}"/>
              </a:ext>
            </a:extLst>
          </p:cNvPr>
          <p:cNvSpPr/>
          <p:nvPr/>
        </p:nvSpPr>
        <p:spPr>
          <a:xfrm>
            <a:off x="3064933" y="410080"/>
            <a:ext cx="4004734" cy="3922872"/>
          </a:xfrm>
          <a:custGeom>
            <a:avLst/>
            <a:gdLst>
              <a:gd name="connsiteX0" fmla="*/ 0 w 4004734"/>
              <a:gd name="connsiteY0" fmla="*/ 3869266 h 3869266"/>
              <a:gd name="connsiteX1" fmla="*/ 3132667 w 4004734"/>
              <a:gd name="connsiteY1" fmla="*/ 3869266 h 3869266"/>
              <a:gd name="connsiteX2" fmla="*/ 3166534 w 4004734"/>
              <a:gd name="connsiteY2" fmla="*/ 0 h 3869266"/>
              <a:gd name="connsiteX3" fmla="*/ 4004734 w 4004734"/>
              <a:gd name="connsiteY3" fmla="*/ 0 h 3869266"/>
              <a:gd name="connsiteX0" fmla="*/ 0 w 4004734"/>
              <a:gd name="connsiteY0" fmla="*/ 3869266 h 3886040"/>
              <a:gd name="connsiteX1" fmla="*/ 3437467 w 4004734"/>
              <a:gd name="connsiteY1" fmla="*/ 3886040 h 3886040"/>
              <a:gd name="connsiteX2" fmla="*/ 3166534 w 4004734"/>
              <a:gd name="connsiteY2" fmla="*/ 0 h 3886040"/>
              <a:gd name="connsiteX3" fmla="*/ 4004734 w 4004734"/>
              <a:gd name="connsiteY3" fmla="*/ 0 h 3886040"/>
              <a:gd name="connsiteX0" fmla="*/ 0 w 4004734"/>
              <a:gd name="connsiteY0" fmla="*/ 3869266 h 3886040"/>
              <a:gd name="connsiteX1" fmla="*/ 3437467 w 4004734"/>
              <a:gd name="connsiteY1" fmla="*/ 3886040 h 3886040"/>
              <a:gd name="connsiteX2" fmla="*/ 3429000 w 4004734"/>
              <a:gd name="connsiteY2" fmla="*/ 0 h 3886040"/>
              <a:gd name="connsiteX3" fmla="*/ 4004734 w 4004734"/>
              <a:gd name="connsiteY3" fmla="*/ 0 h 3886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04734" h="3886040">
                <a:moveTo>
                  <a:pt x="0" y="3869266"/>
                </a:moveTo>
                <a:lnTo>
                  <a:pt x="3437467" y="3886040"/>
                </a:lnTo>
                <a:cubicBezTo>
                  <a:pt x="3434645" y="2590693"/>
                  <a:pt x="3431822" y="1295347"/>
                  <a:pt x="3429000" y="0"/>
                </a:cubicBezTo>
                <a:lnTo>
                  <a:pt x="4004734" y="0"/>
                </a:ln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810DB145-44F7-3F2F-F4FC-602D7C5911C4}"/>
              </a:ext>
            </a:extLst>
          </p:cNvPr>
          <p:cNvSpPr/>
          <p:nvPr/>
        </p:nvSpPr>
        <p:spPr>
          <a:xfrm>
            <a:off x="3064933" y="4624782"/>
            <a:ext cx="4004734" cy="372533"/>
          </a:xfrm>
          <a:custGeom>
            <a:avLst/>
            <a:gdLst>
              <a:gd name="connsiteX0" fmla="*/ 0 w 4004734"/>
              <a:gd name="connsiteY0" fmla="*/ 33867 h 406400"/>
              <a:gd name="connsiteX1" fmla="*/ 3445934 w 4004734"/>
              <a:gd name="connsiteY1" fmla="*/ 0 h 406400"/>
              <a:gd name="connsiteX2" fmla="*/ 3445934 w 4004734"/>
              <a:gd name="connsiteY2" fmla="*/ 406400 h 406400"/>
              <a:gd name="connsiteX3" fmla="*/ 4004734 w 4004734"/>
              <a:gd name="connsiteY3" fmla="*/ 406400 h 406400"/>
              <a:gd name="connsiteX0" fmla="*/ 0 w 4004734"/>
              <a:gd name="connsiteY0" fmla="*/ 0 h 372533"/>
              <a:gd name="connsiteX1" fmla="*/ 3454401 w 4004734"/>
              <a:gd name="connsiteY1" fmla="*/ 16933 h 372533"/>
              <a:gd name="connsiteX2" fmla="*/ 3445934 w 4004734"/>
              <a:gd name="connsiteY2" fmla="*/ 372533 h 372533"/>
              <a:gd name="connsiteX3" fmla="*/ 4004734 w 4004734"/>
              <a:gd name="connsiteY3" fmla="*/ 372533 h 372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04734" h="372533">
                <a:moveTo>
                  <a:pt x="0" y="0"/>
                </a:moveTo>
                <a:lnTo>
                  <a:pt x="3454401" y="16933"/>
                </a:lnTo>
                <a:lnTo>
                  <a:pt x="3445934" y="372533"/>
                </a:lnTo>
                <a:lnTo>
                  <a:pt x="4004734" y="372533"/>
                </a:ln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8E25705-FDEE-61F0-D337-158C33A473B1}"/>
              </a:ext>
            </a:extLst>
          </p:cNvPr>
          <p:cNvSpPr/>
          <p:nvPr/>
        </p:nvSpPr>
        <p:spPr>
          <a:xfrm>
            <a:off x="2866594" y="4251431"/>
            <a:ext cx="411480" cy="117467"/>
          </a:xfrm>
          <a:prstGeom prst="rect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207F629-7BFC-9412-F191-F4EF616AB90F}"/>
              </a:ext>
            </a:extLst>
          </p:cNvPr>
          <p:cNvSpPr/>
          <p:nvPr/>
        </p:nvSpPr>
        <p:spPr>
          <a:xfrm>
            <a:off x="2866593" y="4572740"/>
            <a:ext cx="411480" cy="117467"/>
          </a:xfrm>
          <a:prstGeom prst="rect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7872D27-B836-DF25-929B-96E9E2602EF9}"/>
              </a:ext>
            </a:extLst>
          </p:cNvPr>
          <p:cNvGrpSpPr/>
          <p:nvPr/>
        </p:nvGrpSpPr>
        <p:grpSpPr>
          <a:xfrm>
            <a:off x="8070103" y="4364004"/>
            <a:ext cx="351378" cy="282714"/>
            <a:chOff x="10348797" y="3312307"/>
            <a:chExt cx="474679" cy="376952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38AB2536-0DF3-5B86-B47E-01B7300A2B2D}"/>
                </a:ext>
              </a:extLst>
            </p:cNvPr>
            <p:cNvSpPr/>
            <p:nvPr/>
          </p:nvSpPr>
          <p:spPr>
            <a:xfrm>
              <a:off x="10408082" y="3312307"/>
              <a:ext cx="365760" cy="36576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600" b="1" dirty="0">
                <a:solidFill>
                  <a:schemeClr val="tx1"/>
                </a:solidFill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EE6A1D2-F84E-F59D-DF6A-797EDBD805D1}"/>
                </a:ext>
              </a:extLst>
            </p:cNvPr>
            <p:cNvSpPr txBox="1"/>
            <p:nvPr/>
          </p:nvSpPr>
          <p:spPr>
            <a:xfrm>
              <a:off x="10348797" y="3319927"/>
              <a:ext cx="4746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" dirty="0"/>
                <a:t>VTap</a:t>
              </a:r>
              <a:br>
                <a:rPr lang="en-US" sz="600" dirty="0"/>
              </a:br>
              <a:r>
                <a:rPr lang="en-US" sz="600" dirty="0"/>
                <a:t>4 bis</a:t>
              </a:r>
              <a:endParaRPr lang="en-GB" sz="600" dirty="0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CAD1C3D7-D921-6F6B-24C7-DFFF39EF9265}"/>
              </a:ext>
            </a:extLst>
          </p:cNvPr>
          <p:cNvGrpSpPr/>
          <p:nvPr/>
        </p:nvGrpSpPr>
        <p:grpSpPr>
          <a:xfrm>
            <a:off x="8062054" y="766856"/>
            <a:ext cx="351378" cy="282714"/>
            <a:chOff x="10348797" y="3312307"/>
            <a:chExt cx="474679" cy="376952"/>
          </a:xfrm>
        </p:grpSpPr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A199FACC-7EDF-6576-D5B0-44DF98296280}"/>
                </a:ext>
              </a:extLst>
            </p:cNvPr>
            <p:cNvSpPr/>
            <p:nvPr/>
          </p:nvSpPr>
          <p:spPr>
            <a:xfrm>
              <a:off x="10408082" y="3312307"/>
              <a:ext cx="365760" cy="36576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600" b="1" dirty="0">
                <a:solidFill>
                  <a:schemeClr val="tx1"/>
                </a:solidFill>
              </a:endParaRP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990AB4CE-1044-C20D-DB44-AEF092DE5AD5}"/>
                </a:ext>
              </a:extLst>
            </p:cNvPr>
            <p:cNvSpPr txBox="1"/>
            <p:nvPr/>
          </p:nvSpPr>
          <p:spPr>
            <a:xfrm>
              <a:off x="10348797" y="3319927"/>
              <a:ext cx="4746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" dirty="0"/>
                <a:t>VTap</a:t>
              </a:r>
              <a:br>
                <a:rPr lang="en-US" sz="600" dirty="0"/>
              </a:br>
              <a:r>
                <a:rPr lang="en-US" sz="600" dirty="0"/>
                <a:t>7 bis</a:t>
              </a:r>
              <a:endParaRPr lang="en-GB" sz="600" dirty="0"/>
            </a:p>
          </p:txBody>
        </p:sp>
      </p:grpSp>
    </p:spTree>
    <p:extLst>
      <p:ext uri="{BB962C8B-B14F-4D97-AF65-F5344CB8AC3E}">
        <p14:creationId xmlns:p14="http://schemas.microsoft.com/office/powerpoint/2010/main" val="13120046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F35BA0-ADA5-E239-1335-1EC51869B9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F0720F-B13F-32F5-96D8-0C4AAEF467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Shall we keep the option or using N2, supplied by a Dewar in the thermal shield cooling circuit, see slide 5.(Issues on helium purity, risk of error)</a:t>
            </a:r>
          </a:p>
          <a:p>
            <a:r>
              <a:rPr lang="en-US" sz="2000" dirty="0"/>
              <a:t>When sensors (TT1,TT2, TT4) are redundant with CRG CFB setup should we keep them into the cryostat?</a:t>
            </a:r>
          </a:p>
          <a:p>
            <a:r>
              <a:rPr lang="en-GB" sz="2000" dirty="0"/>
              <a:t>How many voltage taps are available at the busbar location? (see with Jerome)</a:t>
            </a:r>
          </a:p>
          <a:p>
            <a:r>
              <a:rPr lang="en-GB" sz="2000" dirty="0"/>
              <a:t>Should we add PCB sensors?</a:t>
            </a:r>
          </a:p>
          <a:p>
            <a:r>
              <a:rPr lang="en-GB" sz="2000" dirty="0"/>
              <a:t>Strain gauges on </a:t>
            </a:r>
            <a:r>
              <a:rPr lang="en-GB" sz="2000" dirty="0" err="1"/>
              <a:t>Tirod</a:t>
            </a:r>
            <a:r>
              <a:rPr lang="en-GB" sz="2000" dirty="0"/>
              <a:t> for cold mass support: how many wires? Half or full bridge? </a:t>
            </a:r>
          </a:p>
          <a:p>
            <a:r>
              <a:rPr lang="en-US" sz="2000" dirty="0"/>
              <a:t>Ambiguity numeration of CFB connections on CRNLSQLJ0006, see slides 6. Be sure to use the proper connection for the mechanical integration.</a:t>
            </a:r>
            <a:endParaRPr lang="en-GB" sz="2000" dirty="0"/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9161946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7" name="Group 196">
            <a:extLst>
              <a:ext uri="{FF2B5EF4-FFF2-40B4-BE49-F238E27FC236}">
                <a16:creationId xmlns:a16="http://schemas.microsoft.com/office/drawing/2014/main" id="{21AC11C0-B620-6A49-C9BF-6EDC8201A7D5}"/>
              </a:ext>
            </a:extLst>
          </p:cNvPr>
          <p:cNvGrpSpPr/>
          <p:nvPr/>
        </p:nvGrpSpPr>
        <p:grpSpPr>
          <a:xfrm>
            <a:off x="7360104" y="3861531"/>
            <a:ext cx="72107" cy="128587"/>
            <a:chOff x="7909842" y="3026568"/>
            <a:chExt cx="72107" cy="128587"/>
          </a:xfrm>
        </p:grpSpPr>
        <p:sp>
          <p:nvSpPr>
            <p:cNvPr id="198" name="Rectangle 197">
              <a:extLst>
                <a:ext uri="{FF2B5EF4-FFF2-40B4-BE49-F238E27FC236}">
                  <a16:creationId xmlns:a16="http://schemas.microsoft.com/office/drawing/2014/main" id="{892CE113-ADEC-5F4E-4AE6-975D1E719AC4}"/>
                </a:ext>
              </a:extLst>
            </p:cNvPr>
            <p:cNvSpPr/>
            <p:nvPr/>
          </p:nvSpPr>
          <p:spPr>
            <a:xfrm>
              <a:off x="7919709" y="3038475"/>
              <a:ext cx="62240" cy="90487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9" name="Rectangle 198">
              <a:extLst>
                <a:ext uri="{FF2B5EF4-FFF2-40B4-BE49-F238E27FC236}">
                  <a16:creationId xmlns:a16="http://schemas.microsoft.com/office/drawing/2014/main" id="{92D7231B-F489-143F-CA61-74F98344B5B0}"/>
                </a:ext>
              </a:extLst>
            </p:cNvPr>
            <p:cNvSpPr/>
            <p:nvPr/>
          </p:nvSpPr>
          <p:spPr>
            <a:xfrm>
              <a:off x="7909842" y="3026568"/>
              <a:ext cx="45719" cy="128587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83" name="Group 182">
            <a:extLst>
              <a:ext uri="{FF2B5EF4-FFF2-40B4-BE49-F238E27FC236}">
                <a16:creationId xmlns:a16="http://schemas.microsoft.com/office/drawing/2014/main" id="{93B77275-5ECF-9B54-E79A-A656AA65A58C}"/>
              </a:ext>
            </a:extLst>
          </p:cNvPr>
          <p:cNvGrpSpPr/>
          <p:nvPr/>
        </p:nvGrpSpPr>
        <p:grpSpPr>
          <a:xfrm>
            <a:off x="7357396" y="5084350"/>
            <a:ext cx="72107" cy="128587"/>
            <a:chOff x="7909842" y="3026568"/>
            <a:chExt cx="72107" cy="128587"/>
          </a:xfrm>
        </p:grpSpPr>
        <p:sp>
          <p:nvSpPr>
            <p:cNvPr id="184" name="Rectangle 183">
              <a:extLst>
                <a:ext uri="{FF2B5EF4-FFF2-40B4-BE49-F238E27FC236}">
                  <a16:creationId xmlns:a16="http://schemas.microsoft.com/office/drawing/2014/main" id="{32B1C007-B2D3-38F2-DA35-B9F0AAF86094}"/>
                </a:ext>
              </a:extLst>
            </p:cNvPr>
            <p:cNvSpPr/>
            <p:nvPr/>
          </p:nvSpPr>
          <p:spPr>
            <a:xfrm>
              <a:off x="7919709" y="3038475"/>
              <a:ext cx="62240" cy="90487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5" name="Rectangle 184">
              <a:extLst>
                <a:ext uri="{FF2B5EF4-FFF2-40B4-BE49-F238E27FC236}">
                  <a16:creationId xmlns:a16="http://schemas.microsoft.com/office/drawing/2014/main" id="{E7954BE9-B850-8197-CF04-53C165743BD6}"/>
                </a:ext>
              </a:extLst>
            </p:cNvPr>
            <p:cNvSpPr/>
            <p:nvPr/>
          </p:nvSpPr>
          <p:spPr>
            <a:xfrm>
              <a:off x="7909842" y="3026568"/>
              <a:ext cx="45719" cy="128587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86" name="Group 185">
            <a:extLst>
              <a:ext uri="{FF2B5EF4-FFF2-40B4-BE49-F238E27FC236}">
                <a16:creationId xmlns:a16="http://schemas.microsoft.com/office/drawing/2014/main" id="{1564966E-B616-B4F2-C3F5-567136B8B86C}"/>
              </a:ext>
            </a:extLst>
          </p:cNvPr>
          <p:cNvGrpSpPr/>
          <p:nvPr/>
        </p:nvGrpSpPr>
        <p:grpSpPr>
          <a:xfrm>
            <a:off x="7362329" y="5239925"/>
            <a:ext cx="72107" cy="128587"/>
            <a:chOff x="7909842" y="3026568"/>
            <a:chExt cx="72107" cy="128587"/>
          </a:xfrm>
        </p:grpSpPr>
        <p:sp>
          <p:nvSpPr>
            <p:cNvPr id="187" name="Rectangle 186">
              <a:extLst>
                <a:ext uri="{FF2B5EF4-FFF2-40B4-BE49-F238E27FC236}">
                  <a16:creationId xmlns:a16="http://schemas.microsoft.com/office/drawing/2014/main" id="{CD2F600D-D345-6E49-BDBE-B5A51BEBB6E3}"/>
                </a:ext>
              </a:extLst>
            </p:cNvPr>
            <p:cNvSpPr/>
            <p:nvPr/>
          </p:nvSpPr>
          <p:spPr>
            <a:xfrm>
              <a:off x="7919709" y="3038475"/>
              <a:ext cx="62240" cy="90487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8" name="Rectangle 187">
              <a:extLst>
                <a:ext uri="{FF2B5EF4-FFF2-40B4-BE49-F238E27FC236}">
                  <a16:creationId xmlns:a16="http://schemas.microsoft.com/office/drawing/2014/main" id="{E16E1115-9E4B-C5B0-6EC3-7EFD865C80A9}"/>
                </a:ext>
              </a:extLst>
            </p:cNvPr>
            <p:cNvSpPr/>
            <p:nvPr/>
          </p:nvSpPr>
          <p:spPr>
            <a:xfrm>
              <a:off x="7909842" y="3026568"/>
              <a:ext cx="45719" cy="128587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338D9714-95F6-BACF-65F2-023A75874C33}"/>
              </a:ext>
            </a:extLst>
          </p:cNvPr>
          <p:cNvGrpSpPr/>
          <p:nvPr/>
        </p:nvGrpSpPr>
        <p:grpSpPr>
          <a:xfrm>
            <a:off x="7362329" y="5385182"/>
            <a:ext cx="72107" cy="128587"/>
            <a:chOff x="7909842" y="3026568"/>
            <a:chExt cx="72107" cy="128587"/>
          </a:xfrm>
        </p:grpSpPr>
        <p:sp>
          <p:nvSpPr>
            <p:cNvPr id="190" name="Rectangle 189">
              <a:extLst>
                <a:ext uri="{FF2B5EF4-FFF2-40B4-BE49-F238E27FC236}">
                  <a16:creationId xmlns:a16="http://schemas.microsoft.com/office/drawing/2014/main" id="{3C059581-C72A-B57D-6D24-F55A8E084977}"/>
                </a:ext>
              </a:extLst>
            </p:cNvPr>
            <p:cNvSpPr/>
            <p:nvPr/>
          </p:nvSpPr>
          <p:spPr>
            <a:xfrm>
              <a:off x="7919709" y="3038475"/>
              <a:ext cx="62240" cy="90487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1" name="Rectangle 190">
              <a:extLst>
                <a:ext uri="{FF2B5EF4-FFF2-40B4-BE49-F238E27FC236}">
                  <a16:creationId xmlns:a16="http://schemas.microsoft.com/office/drawing/2014/main" id="{65536F52-E360-20A8-5EAA-767701A679DE}"/>
                </a:ext>
              </a:extLst>
            </p:cNvPr>
            <p:cNvSpPr/>
            <p:nvPr/>
          </p:nvSpPr>
          <p:spPr>
            <a:xfrm>
              <a:off x="7909842" y="3026568"/>
              <a:ext cx="45719" cy="128587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60C5880C-C6FF-A2CC-A0A6-109B0FE4EB8C}"/>
              </a:ext>
            </a:extLst>
          </p:cNvPr>
          <p:cNvGrpSpPr/>
          <p:nvPr/>
        </p:nvGrpSpPr>
        <p:grpSpPr>
          <a:xfrm>
            <a:off x="7360104" y="4517232"/>
            <a:ext cx="72107" cy="128587"/>
            <a:chOff x="7909842" y="3026568"/>
            <a:chExt cx="72107" cy="128587"/>
          </a:xfrm>
        </p:grpSpPr>
        <p:sp>
          <p:nvSpPr>
            <p:cNvPr id="181" name="Rectangle 180">
              <a:extLst>
                <a:ext uri="{FF2B5EF4-FFF2-40B4-BE49-F238E27FC236}">
                  <a16:creationId xmlns:a16="http://schemas.microsoft.com/office/drawing/2014/main" id="{363C5DD4-132A-C078-AAB2-231A7201797B}"/>
                </a:ext>
              </a:extLst>
            </p:cNvPr>
            <p:cNvSpPr/>
            <p:nvPr/>
          </p:nvSpPr>
          <p:spPr>
            <a:xfrm>
              <a:off x="7919709" y="3038475"/>
              <a:ext cx="62240" cy="90487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2" name="Rectangle 181">
              <a:extLst>
                <a:ext uri="{FF2B5EF4-FFF2-40B4-BE49-F238E27FC236}">
                  <a16:creationId xmlns:a16="http://schemas.microsoft.com/office/drawing/2014/main" id="{DE14FA54-7208-CEF4-A637-2F48E982770B}"/>
                </a:ext>
              </a:extLst>
            </p:cNvPr>
            <p:cNvSpPr/>
            <p:nvPr/>
          </p:nvSpPr>
          <p:spPr>
            <a:xfrm>
              <a:off x="7909842" y="3026568"/>
              <a:ext cx="45719" cy="128587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CB411D31-93BC-6788-6FA1-63C3CD398E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PID CFB and EESD phase 3</a:t>
            </a:r>
            <a:endParaRPr lang="en-GB" sz="3200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113BB801-52C8-A4CA-F990-CF1AF6BEF0D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6907" y="1954213"/>
            <a:ext cx="6923360" cy="4351338"/>
          </a:xfr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25A0623-D83B-32B8-B813-3924023308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0793" y="1638284"/>
            <a:ext cx="1372993" cy="415886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7AE96F87-DD11-E987-6239-089FA9B96D80}"/>
              </a:ext>
            </a:extLst>
          </p:cNvPr>
          <p:cNvSpPr/>
          <p:nvPr/>
        </p:nvSpPr>
        <p:spPr>
          <a:xfrm>
            <a:off x="5448300" y="1919287"/>
            <a:ext cx="578974" cy="2444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381399D-128E-D7FC-8FA3-E2C571A039C1}"/>
              </a:ext>
            </a:extLst>
          </p:cNvPr>
          <p:cNvSpPr/>
          <p:nvPr/>
        </p:nvSpPr>
        <p:spPr>
          <a:xfrm>
            <a:off x="5536078" y="2252550"/>
            <a:ext cx="83674" cy="495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0869E46-F5E2-BF60-4F84-78D2171031C3}"/>
              </a:ext>
            </a:extLst>
          </p:cNvPr>
          <p:cNvSpPr/>
          <p:nvPr/>
        </p:nvSpPr>
        <p:spPr>
          <a:xfrm>
            <a:off x="5536077" y="2163762"/>
            <a:ext cx="359897" cy="572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E23CCCF3-F5C2-12C1-708C-E536CD3923D9}"/>
              </a:ext>
            </a:extLst>
          </p:cNvPr>
          <p:cNvSpPr/>
          <p:nvPr/>
        </p:nvSpPr>
        <p:spPr>
          <a:xfrm>
            <a:off x="7054850" y="4318000"/>
            <a:ext cx="311150" cy="152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6733B8F4-1754-C574-35C8-A7E83DB0F173}"/>
              </a:ext>
            </a:extLst>
          </p:cNvPr>
          <p:cNvSpPr/>
          <p:nvPr/>
        </p:nvSpPr>
        <p:spPr>
          <a:xfrm>
            <a:off x="7054850" y="4746625"/>
            <a:ext cx="311150" cy="152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3" name="Freeform: Shape 192">
            <a:extLst>
              <a:ext uri="{FF2B5EF4-FFF2-40B4-BE49-F238E27FC236}">
                <a16:creationId xmlns:a16="http://schemas.microsoft.com/office/drawing/2014/main" id="{D031F373-C78D-353A-9922-B569997A3725}"/>
              </a:ext>
            </a:extLst>
          </p:cNvPr>
          <p:cNvSpPr/>
          <p:nvPr/>
        </p:nvSpPr>
        <p:spPr>
          <a:xfrm>
            <a:off x="7254875" y="5537200"/>
            <a:ext cx="644525" cy="0"/>
          </a:xfrm>
          <a:custGeom>
            <a:avLst/>
            <a:gdLst>
              <a:gd name="connsiteX0" fmla="*/ 0 w 644525"/>
              <a:gd name="connsiteY0" fmla="*/ 0 h 0"/>
              <a:gd name="connsiteX1" fmla="*/ 644525 w 644525"/>
              <a:gd name="connsiteY1" fmla="*/ 0 h 0"/>
              <a:gd name="connsiteX2" fmla="*/ 641350 w 644525"/>
              <a:gd name="connsiteY2" fmla="*/ 0 h 0"/>
              <a:gd name="connsiteX3" fmla="*/ 641350 w 644525"/>
              <a:gd name="connsiteY3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4525">
                <a:moveTo>
                  <a:pt x="0" y="0"/>
                </a:moveTo>
                <a:lnTo>
                  <a:pt x="644525" y="0"/>
                </a:lnTo>
                <a:lnTo>
                  <a:pt x="641350" y="0"/>
                </a:lnTo>
                <a:lnTo>
                  <a:pt x="641350" y="0"/>
                </a:lnTo>
              </a:path>
            </a:pathLst>
          </a:custGeom>
          <a:noFill/>
          <a:ln w="6350">
            <a:solidFill>
              <a:srgbClr val="54545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4" name="Freeform: Shape 193">
            <a:extLst>
              <a:ext uri="{FF2B5EF4-FFF2-40B4-BE49-F238E27FC236}">
                <a16:creationId xmlns:a16="http://schemas.microsoft.com/office/drawing/2014/main" id="{C6588526-169E-03BB-FD49-04393807CC25}"/>
              </a:ext>
            </a:extLst>
          </p:cNvPr>
          <p:cNvSpPr/>
          <p:nvPr/>
        </p:nvSpPr>
        <p:spPr>
          <a:xfrm>
            <a:off x="7254874" y="5597525"/>
            <a:ext cx="644525" cy="0"/>
          </a:xfrm>
          <a:custGeom>
            <a:avLst/>
            <a:gdLst>
              <a:gd name="connsiteX0" fmla="*/ 0 w 644525"/>
              <a:gd name="connsiteY0" fmla="*/ 0 h 0"/>
              <a:gd name="connsiteX1" fmla="*/ 644525 w 644525"/>
              <a:gd name="connsiteY1" fmla="*/ 0 h 0"/>
              <a:gd name="connsiteX2" fmla="*/ 641350 w 644525"/>
              <a:gd name="connsiteY2" fmla="*/ 0 h 0"/>
              <a:gd name="connsiteX3" fmla="*/ 641350 w 644525"/>
              <a:gd name="connsiteY3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4525">
                <a:moveTo>
                  <a:pt x="0" y="0"/>
                </a:moveTo>
                <a:lnTo>
                  <a:pt x="644525" y="0"/>
                </a:lnTo>
                <a:lnTo>
                  <a:pt x="641350" y="0"/>
                </a:lnTo>
                <a:lnTo>
                  <a:pt x="641350" y="0"/>
                </a:lnTo>
              </a:path>
            </a:pathLst>
          </a:custGeom>
          <a:noFill/>
          <a:ln w="6350">
            <a:solidFill>
              <a:srgbClr val="54545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5" name="Freeform: Shape 194">
            <a:extLst>
              <a:ext uri="{FF2B5EF4-FFF2-40B4-BE49-F238E27FC236}">
                <a16:creationId xmlns:a16="http://schemas.microsoft.com/office/drawing/2014/main" id="{BFE59762-EEC1-2389-98CE-94CEBB5F61BA}"/>
              </a:ext>
            </a:extLst>
          </p:cNvPr>
          <p:cNvSpPr/>
          <p:nvPr/>
        </p:nvSpPr>
        <p:spPr>
          <a:xfrm>
            <a:off x="7258050" y="5641975"/>
            <a:ext cx="222250" cy="34925"/>
          </a:xfrm>
          <a:custGeom>
            <a:avLst/>
            <a:gdLst>
              <a:gd name="connsiteX0" fmla="*/ 0 w 222250"/>
              <a:gd name="connsiteY0" fmla="*/ 0 h 34925"/>
              <a:gd name="connsiteX1" fmla="*/ 222250 w 222250"/>
              <a:gd name="connsiteY1" fmla="*/ 0 h 34925"/>
              <a:gd name="connsiteX2" fmla="*/ 222250 w 222250"/>
              <a:gd name="connsiteY2" fmla="*/ 34925 h 34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2250" h="34925">
                <a:moveTo>
                  <a:pt x="0" y="0"/>
                </a:moveTo>
                <a:lnTo>
                  <a:pt x="222250" y="0"/>
                </a:lnTo>
                <a:lnTo>
                  <a:pt x="222250" y="34925"/>
                </a:lnTo>
              </a:path>
            </a:pathLst>
          </a:custGeom>
          <a:noFill/>
          <a:ln w="6350">
            <a:solidFill>
              <a:srgbClr val="54545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6" name="Freeform: Shape 195">
            <a:extLst>
              <a:ext uri="{FF2B5EF4-FFF2-40B4-BE49-F238E27FC236}">
                <a16:creationId xmlns:a16="http://schemas.microsoft.com/office/drawing/2014/main" id="{0E1AC971-77A4-8E1F-F393-951DDED52691}"/>
              </a:ext>
            </a:extLst>
          </p:cNvPr>
          <p:cNvSpPr/>
          <p:nvPr/>
        </p:nvSpPr>
        <p:spPr>
          <a:xfrm>
            <a:off x="7221536" y="5680868"/>
            <a:ext cx="222250" cy="9144"/>
          </a:xfrm>
          <a:custGeom>
            <a:avLst/>
            <a:gdLst>
              <a:gd name="connsiteX0" fmla="*/ 0 w 222250"/>
              <a:gd name="connsiteY0" fmla="*/ 0 h 34925"/>
              <a:gd name="connsiteX1" fmla="*/ 222250 w 222250"/>
              <a:gd name="connsiteY1" fmla="*/ 0 h 34925"/>
              <a:gd name="connsiteX2" fmla="*/ 222250 w 222250"/>
              <a:gd name="connsiteY2" fmla="*/ 34925 h 34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2250" h="34925">
                <a:moveTo>
                  <a:pt x="0" y="0"/>
                </a:moveTo>
                <a:lnTo>
                  <a:pt x="222250" y="0"/>
                </a:lnTo>
                <a:lnTo>
                  <a:pt x="222250" y="34925"/>
                </a:lnTo>
              </a:path>
            </a:pathLst>
          </a:custGeom>
          <a:noFill/>
          <a:ln w="6350">
            <a:solidFill>
              <a:srgbClr val="54545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7D879A04-5CCD-2EA3-D3A9-26E3B428684A}"/>
              </a:ext>
            </a:extLst>
          </p:cNvPr>
          <p:cNvSpPr txBox="1"/>
          <p:nvPr/>
        </p:nvSpPr>
        <p:spPr>
          <a:xfrm>
            <a:off x="7529581" y="5493926"/>
            <a:ext cx="452368" cy="1384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" dirty="0"/>
              <a:t>Instrumentation</a:t>
            </a:r>
            <a:endParaRPr lang="en-GB" sz="300" dirty="0"/>
          </a:p>
        </p:txBody>
      </p:sp>
      <p:sp>
        <p:nvSpPr>
          <p:cNvPr id="349" name="TextBox 348">
            <a:extLst>
              <a:ext uri="{FF2B5EF4-FFF2-40B4-BE49-F238E27FC236}">
                <a16:creationId xmlns:a16="http://schemas.microsoft.com/office/drawing/2014/main" id="{488D73DD-368C-032A-0E33-CEECCBAB1973}"/>
              </a:ext>
            </a:extLst>
          </p:cNvPr>
          <p:cNvSpPr txBox="1"/>
          <p:nvPr/>
        </p:nvSpPr>
        <p:spPr>
          <a:xfrm>
            <a:off x="380999" y="6201783"/>
            <a:ext cx="745066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From CRNLSQLJ0006: </a:t>
            </a:r>
            <a:r>
              <a:rPr lang="en-GB" sz="1200" dirty="0">
                <a:hlinkClick r:id="rId4"/>
              </a:rPr>
              <a:t>https://edms.cern.ch/ui/file/1337211/AF/crnlsqlj0006-v.AF.pdf</a:t>
            </a:r>
            <a:endParaRPr lang="en-GB" sz="1200" dirty="0"/>
          </a:p>
          <a:p>
            <a:endParaRPr lang="en-GB" sz="1200" dirty="0"/>
          </a:p>
        </p:txBody>
      </p:sp>
      <p:sp>
        <p:nvSpPr>
          <p:cNvPr id="350" name="TextBox 349">
            <a:extLst>
              <a:ext uri="{FF2B5EF4-FFF2-40B4-BE49-F238E27FC236}">
                <a16:creationId xmlns:a16="http://schemas.microsoft.com/office/drawing/2014/main" id="{ACF179BC-F159-7BD3-6957-006148F7E3C0}"/>
              </a:ext>
            </a:extLst>
          </p:cNvPr>
          <p:cNvSpPr txBox="1"/>
          <p:nvPr/>
        </p:nvSpPr>
        <p:spPr>
          <a:xfrm>
            <a:off x="6803376" y="4460100"/>
            <a:ext cx="497252" cy="1538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" dirty="0"/>
              <a:t>Connection  1</a:t>
            </a:r>
            <a:endParaRPr lang="en-GB" sz="400" dirty="0"/>
          </a:p>
        </p:txBody>
      </p:sp>
      <p:sp>
        <p:nvSpPr>
          <p:cNvPr id="351" name="TextBox 350">
            <a:extLst>
              <a:ext uri="{FF2B5EF4-FFF2-40B4-BE49-F238E27FC236}">
                <a16:creationId xmlns:a16="http://schemas.microsoft.com/office/drawing/2014/main" id="{3F76780D-D4FC-CEE3-B968-3966BC6A7233}"/>
              </a:ext>
            </a:extLst>
          </p:cNvPr>
          <p:cNvSpPr txBox="1"/>
          <p:nvPr/>
        </p:nvSpPr>
        <p:spPr>
          <a:xfrm>
            <a:off x="6806224" y="4187017"/>
            <a:ext cx="497252" cy="1538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" dirty="0"/>
              <a:t>Connection  2</a:t>
            </a:r>
            <a:endParaRPr lang="en-GB" sz="400" dirty="0"/>
          </a:p>
        </p:txBody>
      </p:sp>
      <p:sp>
        <p:nvSpPr>
          <p:cNvPr id="352" name="TextBox 351">
            <a:extLst>
              <a:ext uri="{FF2B5EF4-FFF2-40B4-BE49-F238E27FC236}">
                <a16:creationId xmlns:a16="http://schemas.microsoft.com/office/drawing/2014/main" id="{512604BE-B129-3D2A-8D74-44D79B766172}"/>
              </a:ext>
            </a:extLst>
          </p:cNvPr>
          <p:cNvSpPr txBox="1"/>
          <p:nvPr/>
        </p:nvSpPr>
        <p:spPr>
          <a:xfrm>
            <a:off x="6803376" y="4616946"/>
            <a:ext cx="497252" cy="1538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" dirty="0"/>
              <a:t>Connection  4</a:t>
            </a:r>
            <a:endParaRPr lang="en-GB" sz="400" dirty="0"/>
          </a:p>
        </p:txBody>
      </p:sp>
      <p:sp>
        <p:nvSpPr>
          <p:cNvPr id="353" name="TextBox 352">
            <a:extLst>
              <a:ext uri="{FF2B5EF4-FFF2-40B4-BE49-F238E27FC236}">
                <a16:creationId xmlns:a16="http://schemas.microsoft.com/office/drawing/2014/main" id="{B2777B36-0D85-6C4C-AD84-C6DC8DB9EC68}"/>
              </a:ext>
            </a:extLst>
          </p:cNvPr>
          <p:cNvSpPr txBox="1"/>
          <p:nvPr/>
        </p:nvSpPr>
        <p:spPr>
          <a:xfrm>
            <a:off x="6803376" y="4818647"/>
            <a:ext cx="497252" cy="1538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" dirty="0"/>
              <a:t>Connection  5</a:t>
            </a:r>
            <a:endParaRPr lang="en-GB" sz="400" dirty="0"/>
          </a:p>
        </p:txBody>
      </p:sp>
      <p:sp>
        <p:nvSpPr>
          <p:cNvPr id="354" name="TextBox 353">
            <a:extLst>
              <a:ext uri="{FF2B5EF4-FFF2-40B4-BE49-F238E27FC236}">
                <a16:creationId xmlns:a16="http://schemas.microsoft.com/office/drawing/2014/main" id="{9160B2ED-5F42-578F-EF27-4278812AA79F}"/>
              </a:ext>
            </a:extLst>
          </p:cNvPr>
          <p:cNvSpPr txBox="1"/>
          <p:nvPr/>
        </p:nvSpPr>
        <p:spPr>
          <a:xfrm>
            <a:off x="6803376" y="5028618"/>
            <a:ext cx="497252" cy="1538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" dirty="0"/>
              <a:t>Connection  6</a:t>
            </a:r>
            <a:endParaRPr lang="en-GB" sz="400" dirty="0"/>
          </a:p>
        </p:txBody>
      </p:sp>
      <p:sp>
        <p:nvSpPr>
          <p:cNvPr id="355" name="TextBox 354">
            <a:extLst>
              <a:ext uri="{FF2B5EF4-FFF2-40B4-BE49-F238E27FC236}">
                <a16:creationId xmlns:a16="http://schemas.microsoft.com/office/drawing/2014/main" id="{FBBE231B-708A-3951-97D3-2586532791BE}"/>
              </a:ext>
            </a:extLst>
          </p:cNvPr>
          <p:cNvSpPr txBox="1"/>
          <p:nvPr/>
        </p:nvSpPr>
        <p:spPr>
          <a:xfrm>
            <a:off x="6803376" y="5179797"/>
            <a:ext cx="497252" cy="1538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" dirty="0"/>
              <a:t>Connection  7</a:t>
            </a:r>
            <a:endParaRPr lang="en-GB" sz="400" dirty="0"/>
          </a:p>
        </p:txBody>
      </p:sp>
      <p:sp>
        <p:nvSpPr>
          <p:cNvPr id="356" name="TextBox 355">
            <a:extLst>
              <a:ext uri="{FF2B5EF4-FFF2-40B4-BE49-F238E27FC236}">
                <a16:creationId xmlns:a16="http://schemas.microsoft.com/office/drawing/2014/main" id="{81B8DD35-4BB5-B273-4326-17EF5952F064}"/>
              </a:ext>
            </a:extLst>
          </p:cNvPr>
          <p:cNvSpPr txBox="1"/>
          <p:nvPr/>
        </p:nvSpPr>
        <p:spPr>
          <a:xfrm>
            <a:off x="6803376" y="5332152"/>
            <a:ext cx="497252" cy="1538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" dirty="0"/>
              <a:t>Connection  8</a:t>
            </a:r>
            <a:endParaRPr lang="en-GB" sz="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4E07151-CE8E-7623-3C9C-D62603402F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64577" y="3472171"/>
            <a:ext cx="4306664" cy="326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74624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2982CA-F38D-298B-5E04-A4CBF62036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PID EESD phase 3 &amp; Instrumentation list</a:t>
            </a:r>
            <a:endParaRPr lang="en-GB" sz="3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31CD56B-512F-5DF6-2463-C86E4FA89A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45920"/>
            <a:ext cx="7366406" cy="5212080"/>
          </a:xfrm>
          <a:prstGeom prst="rect">
            <a:avLst/>
          </a:prstGeom>
        </p:spPr>
      </p:pic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8261004-919B-8273-738C-BF81E2805A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6891495"/>
              </p:ext>
            </p:extLst>
          </p:nvPr>
        </p:nvGraphicFramePr>
        <p:xfrm>
          <a:off x="7651789" y="1264063"/>
          <a:ext cx="4152169" cy="52967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4320">
                  <a:extLst>
                    <a:ext uri="{9D8B030D-6E8A-4147-A177-3AD203B41FA5}">
                      <a16:colId xmlns:a16="http://schemas.microsoft.com/office/drawing/2014/main" val="3630678257"/>
                    </a:ext>
                  </a:extLst>
                </a:gridCol>
                <a:gridCol w="509964">
                  <a:extLst>
                    <a:ext uri="{9D8B030D-6E8A-4147-A177-3AD203B41FA5}">
                      <a16:colId xmlns:a16="http://schemas.microsoft.com/office/drawing/2014/main" val="4029350960"/>
                    </a:ext>
                  </a:extLst>
                </a:gridCol>
                <a:gridCol w="509964">
                  <a:extLst>
                    <a:ext uri="{9D8B030D-6E8A-4147-A177-3AD203B41FA5}">
                      <a16:colId xmlns:a16="http://schemas.microsoft.com/office/drawing/2014/main" val="2918255618"/>
                    </a:ext>
                  </a:extLst>
                </a:gridCol>
                <a:gridCol w="1837993">
                  <a:extLst>
                    <a:ext uri="{9D8B030D-6E8A-4147-A177-3AD203B41FA5}">
                      <a16:colId xmlns:a16="http://schemas.microsoft.com/office/drawing/2014/main" val="2539014597"/>
                    </a:ext>
                  </a:extLst>
                </a:gridCol>
                <a:gridCol w="509964">
                  <a:extLst>
                    <a:ext uri="{9D8B030D-6E8A-4147-A177-3AD203B41FA5}">
                      <a16:colId xmlns:a16="http://schemas.microsoft.com/office/drawing/2014/main" val="2579497085"/>
                    </a:ext>
                  </a:extLst>
                </a:gridCol>
                <a:gridCol w="509964">
                  <a:extLst>
                    <a:ext uri="{9D8B030D-6E8A-4147-A177-3AD203B41FA5}">
                      <a16:colId xmlns:a16="http://schemas.microsoft.com/office/drawing/2014/main" val="2476382983"/>
                    </a:ext>
                  </a:extLst>
                </a:gridCol>
              </a:tblGrid>
              <a:tr h="400164"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</a:rPr>
                        <a:t>Sensor </a:t>
                      </a:r>
                    </a:p>
                    <a:p>
                      <a:pPr algn="ctr" fontAlgn="b"/>
                      <a:r>
                        <a:rPr lang="en-GB" sz="700" u="none" strike="noStrike" dirty="0">
                          <a:effectLst/>
                        </a:rPr>
                        <a:t>ID Number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Type of sensor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</a:rPr>
                        <a:t>Name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Nb of cables to extract from cryostat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Redundant sensor in CFB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extLst>
                  <a:ext uri="{0D108BD9-81ED-4DB2-BD59-A6C34878D82A}">
                    <a16:rowId xmlns:a16="http://schemas.microsoft.com/office/drawing/2014/main" val="576372772"/>
                  </a:ext>
                </a:extLst>
              </a:tr>
              <a:tr h="86522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-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Heater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extLst>
                  <a:ext uri="{0D108BD9-81ED-4DB2-BD59-A6C34878D82A}">
                    <a16:rowId xmlns:a16="http://schemas.microsoft.com/office/drawing/2014/main" val="889202040"/>
                  </a:ext>
                </a:extLst>
              </a:tr>
              <a:tr h="86522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Vtap 1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Voltage Tap Lead A CFB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extLst>
                  <a:ext uri="{0D108BD9-81ED-4DB2-BD59-A6C34878D82A}">
                    <a16:rowId xmlns:a16="http://schemas.microsoft.com/office/drawing/2014/main" val="3518778588"/>
                  </a:ext>
                </a:extLst>
              </a:tr>
              <a:tr h="86522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Vtap 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700" u="none" strike="noStrike">
                          <a:effectLst/>
                        </a:rPr>
                        <a:t>Voltage Tap Lead A Nb-Ti splice</a:t>
                      </a:r>
                      <a:endParaRPr lang="it-IT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extLst>
                  <a:ext uri="{0D108BD9-81ED-4DB2-BD59-A6C34878D82A}">
                    <a16:rowId xmlns:a16="http://schemas.microsoft.com/office/drawing/2014/main" val="277811258"/>
                  </a:ext>
                </a:extLst>
              </a:tr>
              <a:tr h="86522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3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Vtap 3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Voltage Tap Lead A MgB2 splice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extLst>
                  <a:ext uri="{0D108BD9-81ED-4DB2-BD59-A6C34878D82A}">
                    <a16:rowId xmlns:a16="http://schemas.microsoft.com/office/drawing/2014/main" val="330052791"/>
                  </a:ext>
                </a:extLst>
              </a:tr>
              <a:tr h="86522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4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Vtap 4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Voltage Tap Coil bottom layer jump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extLst>
                  <a:ext uri="{0D108BD9-81ED-4DB2-BD59-A6C34878D82A}">
                    <a16:rowId xmlns:a16="http://schemas.microsoft.com/office/drawing/2014/main" val="4057716312"/>
                  </a:ext>
                </a:extLst>
              </a:tr>
              <a:tr h="162229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5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Vtap 4 bis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Voltage Tap Coil bottom layer jump (redundance)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extLst>
                  <a:ext uri="{0D108BD9-81ED-4DB2-BD59-A6C34878D82A}">
                    <a16:rowId xmlns:a16="http://schemas.microsoft.com/office/drawing/2014/main" val="337032292"/>
                  </a:ext>
                </a:extLst>
              </a:tr>
              <a:tr h="86522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6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Vtap 5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Voltage Tap Slice Intercoil top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extLst>
                  <a:ext uri="{0D108BD9-81ED-4DB2-BD59-A6C34878D82A}">
                    <a16:rowId xmlns:a16="http://schemas.microsoft.com/office/drawing/2014/main" val="683692921"/>
                  </a:ext>
                </a:extLst>
              </a:tr>
              <a:tr h="86522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7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Vtap 6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700" u="none" strike="noStrike">
                          <a:effectLst/>
                        </a:rPr>
                        <a:t>Voltage Tap Slice Intercoil bottom</a:t>
                      </a:r>
                      <a:endParaRPr lang="it-IT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extLst>
                  <a:ext uri="{0D108BD9-81ED-4DB2-BD59-A6C34878D82A}">
                    <a16:rowId xmlns:a16="http://schemas.microsoft.com/office/drawing/2014/main" val="3761453255"/>
                  </a:ext>
                </a:extLst>
              </a:tr>
              <a:tr h="86522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8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Vtap 7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Voltage Tap Coil top layer jump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extLst>
                  <a:ext uri="{0D108BD9-81ED-4DB2-BD59-A6C34878D82A}">
                    <a16:rowId xmlns:a16="http://schemas.microsoft.com/office/drawing/2014/main" val="2285015444"/>
                  </a:ext>
                </a:extLst>
              </a:tr>
              <a:tr h="162229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9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Vtap 7 bis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Voltage Tap Coil top layer jump (redundance)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extLst>
                  <a:ext uri="{0D108BD9-81ED-4DB2-BD59-A6C34878D82A}">
                    <a16:rowId xmlns:a16="http://schemas.microsoft.com/office/drawing/2014/main" val="2403521018"/>
                  </a:ext>
                </a:extLst>
              </a:tr>
              <a:tr h="86522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Vtap 8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Voltage Tap Lead B MgB2 splice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extLst>
                  <a:ext uri="{0D108BD9-81ED-4DB2-BD59-A6C34878D82A}">
                    <a16:rowId xmlns:a16="http://schemas.microsoft.com/office/drawing/2014/main" val="1556994749"/>
                  </a:ext>
                </a:extLst>
              </a:tr>
              <a:tr h="86522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11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Vtap 9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Voltage Tap Lead B Nb-Ti splice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extLst>
                  <a:ext uri="{0D108BD9-81ED-4DB2-BD59-A6C34878D82A}">
                    <a16:rowId xmlns:a16="http://schemas.microsoft.com/office/drawing/2014/main" val="3436052138"/>
                  </a:ext>
                </a:extLst>
              </a:tr>
              <a:tr h="86522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Vtap 10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Voltage Tap Lead B CFB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extLst>
                  <a:ext uri="{0D108BD9-81ED-4DB2-BD59-A6C34878D82A}">
                    <a16:rowId xmlns:a16="http://schemas.microsoft.com/office/drawing/2014/main" val="2774731676"/>
                  </a:ext>
                </a:extLst>
              </a:tr>
              <a:tr h="241541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13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TT1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PT100 Pipe element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N2 Inlet Temperature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4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None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extLst>
                  <a:ext uri="{0D108BD9-81ED-4DB2-BD59-A6C34878D82A}">
                    <a16:rowId xmlns:a16="http://schemas.microsoft.com/office/drawing/2014/main" val="2801603414"/>
                  </a:ext>
                </a:extLst>
              </a:tr>
              <a:tr h="241541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14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TT2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PT100 Pipe element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N2 Outlet Temperature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4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TT 8321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extLst>
                  <a:ext uri="{0D108BD9-81ED-4DB2-BD59-A6C34878D82A}">
                    <a16:rowId xmlns:a16="http://schemas.microsoft.com/office/drawing/2014/main" val="465378381"/>
                  </a:ext>
                </a:extLst>
              </a:tr>
              <a:tr h="241541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15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TT3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CERNOX Pipe element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GHe Inlet Temperature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4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TT 8312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extLst>
                  <a:ext uri="{0D108BD9-81ED-4DB2-BD59-A6C34878D82A}">
                    <a16:rowId xmlns:a16="http://schemas.microsoft.com/office/drawing/2014/main" val="2073355547"/>
                  </a:ext>
                </a:extLst>
              </a:tr>
              <a:tr h="241541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16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TT4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CERNOX Pipe element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GHe Outlet Temperature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4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TT 8320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extLst>
                  <a:ext uri="{0D108BD9-81ED-4DB2-BD59-A6C34878D82A}">
                    <a16:rowId xmlns:a16="http://schemas.microsoft.com/office/drawing/2014/main" val="1608946566"/>
                  </a:ext>
                </a:extLst>
              </a:tr>
              <a:tr h="86522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17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TT5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CERNOX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Coil Former Temperature Bot 1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4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None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extLst>
                  <a:ext uri="{0D108BD9-81ED-4DB2-BD59-A6C34878D82A}">
                    <a16:rowId xmlns:a16="http://schemas.microsoft.com/office/drawing/2014/main" val="1612170023"/>
                  </a:ext>
                </a:extLst>
              </a:tr>
              <a:tr h="86522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18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TT6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CERNOX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Coil Former Temperature Bot 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4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None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extLst>
                  <a:ext uri="{0D108BD9-81ED-4DB2-BD59-A6C34878D82A}">
                    <a16:rowId xmlns:a16="http://schemas.microsoft.com/office/drawing/2014/main" val="3551787809"/>
                  </a:ext>
                </a:extLst>
              </a:tr>
              <a:tr h="86522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19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TT7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CERNOX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Coil Former Temperature Bot 3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4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None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extLst>
                  <a:ext uri="{0D108BD9-81ED-4DB2-BD59-A6C34878D82A}">
                    <a16:rowId xmlns:a16="http://schemas.microsoft.com/office/drawing/2014/main" val="1761709252"/>
                  </a:ext>
                </a:extLst>
              </a:tr>
              <a:tr h="86522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20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TT8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CERNOX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Splice intercoil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4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None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extLst>
                  <a:ext uri="{0D108BD9-81ED-4DB2-BD59-A6C34878D82A}">
                    <a16:rowId xmlns:a16="http://schemas.microsoft.com/office/drawing/2014/main" val="1957867785"/>
                  </a:ext>
                </a:extLst>
              </a:tr>
              <a:tr h="86522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21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TT9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CERNOX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Coil Former Temperature Top 1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4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None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extLst>
                  <a:ext uri="{0D108BD9-81ED-4DB2-BD59-A6C34878D82A}">
                    <a16:rowId xmlns:a16="http://schemas.microsoft.com/office/drawing/2014/main" val="3787114384"/>
                  </a:ext>
                </a:extLst>
              </a:tr>
              <a:tr h="86522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22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TT10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CERNOX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Coil Former Temperature Top 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4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None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extLst>
                  <a:ext uri="{0D108BD9-81ED-4DB2-BD59-A6C34878D82A}">
                    <a16:rowId xmlns:a16="http://schemas.microsoft.com/office/drawing/2014/main" val="2205548318"/>
                  </a:ext>
                </a:extLst>
              </a:tr>
              <a:tr h="86522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23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TT11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CERNOX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Coil Former Temperature Top 3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4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None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extLst>
                  <a:ext uri="{0D108BD9-81ED-4DB2-BD59-A6C34878D82A}">
                    <a16:rowId xmlns:a16="http://schemas.microsoft.com/office/drawing/2014/main" val="3728449184"/>
                  </a:ext>
                </a:extLst>
              </a:tr>
              <a:tr h="162229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24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TT12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PT100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Thermal Screen Temperature (Evaluate the hotest point of the Themal screen )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4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None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extLst>
                  <a:ext uri="{0D108BD9-81ED-4DB2-BD59-A6C34878D82A}">
                    <a16:rowId xmlns:a16="http://schemas.microsoft.com/office/drawing/2014/main" val="3495006726"/>
                  </a:ext>
                </a:extLst>
              </a:tr>
              <a:tr h="86522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25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PT1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N2 Inlet Absolute pressure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2 ?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extLst>
                  <a:ext uri="{0D108BD9-81ED-4DB2-BD59-A6C34878D82A}">
                    <a16:rowId xmlns:a16="http://schemas.microsoft.com/office/drawing/2014/main" val="653548662"/>
                  </a:ext>
                </a:extLst>
              </a:tr>
              <a:tr h="162229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26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PDT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0-600 mbar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Inlet/return GHe differential pressure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2 ?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extLst>
                  <a:ext uri="{0D108BD9-81ED-4DB2-BD59-A6C34878D82A}">
                    <a16:rowId xmlns:a16="http://schemas.microsoft.com/office/drawing/2014/main" val="2088635725"/>
                  </a:ext>
                </a:extLst>
              </a:tr>
              <a:tr h="86522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27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SG1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TiRod Coldmass 1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4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extLst>
                  <a:ext uri="{0D108BD9-81ED-4DB2-BD59-A6C34878D82A}">
                    <a16:rowId xmlns:a16="http://schemas.microsoft.com/office/drawing/2014/main" val="278209869"/>
                  </a:ext>
                </a:extLst>
              </a:tr>
              <a:tr h="86522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28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SG2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TiRod Coldmass 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4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extLst>
                  <a:ext uri="{0D108BD9-81ED-4DB2-BD59-A6C34878D82A}">
                    <a16:rowId xmlns:a16="http://schemas.microsoft.com/office/drawing/2014/main" val="2261292019"/>
                  </a:ext>
                </a:extLst>
              </a:tr>
              <a:tr h="86522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29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SG3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TiRod Coldmass 3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4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extLst>
                  <a:ext uri="{0D108BD9-81ED-4DB2-BD59-A6C34878D82A}">
                    <a16:rowId xmlns:a16="http://schemas.microsoft.com/office/drawing/2014/main" val="313723309"/>
                  </a:ext>
                </a:extLst>
              </a:tr>
              <a:tr h="86522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30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SG4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TiRod Coldmass 4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4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extLst>
                  <a:ext uri="{0D108BD9-81ED-4DB2-BD59-A6C34878D82A}">
                    <a16:rowId xmlns:a16="http://schemas.microsoft.com/office/drawing/2014/main" val="4032676656"/>
                  </a:ext>
                </a:extLst>
              </a:tr>
              <a:tr h="86522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31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SG5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TiRod Coldmass 5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4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extLst>
                  <a:ext uri="{0D108BD9-81ED-4DB2-BD59-A6C34878D82A}">
                    <a16:rowId xmlns:a16="http://schemas.microsoft.com/office/drawing/2014/main" val="2983417697"/>
                  </a:ext>
                </a:extLst>
              </a:tr>
              <a:tr h="86522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32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SG6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TiRod Coldmass 6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4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extLst>
                  <a:ext uri="{0D108BD9-81ED-4DB2-BD59-A6C34878D82A}">
                    <a16:rowId xmlns:a16="http://schemas.microsoft.com/office/drawing/2014/main" val="3143421730"/>
                  </a:ext>
                </a:extLst>
              </a:tr>
              <a:tr h="86522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33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SG7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TiRod Coldmass 7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4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extLst>
                  <a:ext uri="{0D108BD9-81ED-4DB2-BD59-A6C34878D82A}">
                    <a16:rowId xmlns:a16="http://schemas.microsoft.com/office/drawing/2014/main" val="2656238692"/>
                  </a:ext>
                </a:extLst>
              </a:tr>
              <a:tr h="86522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34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SG8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TiRod Coldmass 8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4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605" marR="3605" marT="3605" marB="0" anchor="ctr"/>
                </a:tc>
                <a:extLst>
                  <a:ext uri="{0D108BD9-81ED-4DB2-BD59-A6C34878D82A}">
                    <a16:rowId xmlns:a16="http://schemas.microsoft.com/office/drawing/2014/main" val="3553205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00525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EAE0AF-7CA7-63B8-3D3B-6F9F8B952D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PIS EESD phase 3</a:t>
            </a:r>
            <a:br>
              <a:rPr lang="en-US" sz="3200" dirty="0"/>
            </a:br>
            <a:r>
              <a:rPr lang="en-US" sz="3200" dirty="0"/>
              <a:t>With option of supplying N2 for thermal shield cooling circuit</a:t>
            </a:r>
            <a:endParaRPr lang="en-GB" sz="3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F474249-ADB9-5F2E-99C8-8B7A663909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44968"/>
            <a:ext cx="7366406" cy="5212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24063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DFF1D3-BEB0-9D03-75C4-4F669B7E5E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562600" cy="1325563"/>
          </a:xfrm>
        </p:spPr>
        <p:txBody>
          <a:bodyPr>
            <a:normAutofit/>
          </a:bodyPr>
          <a:lstStyle/>
          <a:p>
            <a:r>
              <a:rPr lang="en-US" sz="3200" dirty="0"/>
              <a:t>Ambiguity numeration of CFB connections on CRNLSQLJ0006</a:t>
            </a:r>
            <a:endParaRPr lang="en-GB" sz="3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BAFF300-669E-A2F4-2BC4-CCD29B6788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965282"/>
            <a:ext cx="3095238" cy="4390476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F254BB1E-60B5-05BE-EF85-3C4D1A6925C4}"/>
              </a:ext>
            </a:extLst>
          </p:cNvPr>
          <p:cNvSpPr/>
          <p:nvPr/>
        </p:nvSpPr>
        <p:spPr>
          <a:xfrm>
            <a:off x="1700019" y="4670214"/>
            <a:ext cx="685800" cy="18288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972B4EF-E9A6-EBAE-B30A-BC42CF1DE863}"/>
              </a:ext>
            </a:extLst>
          </p:cNvPr>
          <p:cNvSpPr/>
          <p:nvPr/>
        </p:nvSpPr>
        <p:spPr>
          <a:xfrm>
            <a:off x="838200" y="4179146"/>
            <a:ext cx="1588171" cy="34205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CC561BE-2BE0-665E-4188-58D89D39B23C}"/>
              </a:ext>
            </a:extLst>
          </p:cNvPr>
          <p:cNvSpPr/>
          <p:nvPr/>
        </p:nvSpPr>
        <p:spPr>
          <a:xfrm>
            <a:off x="838200" y="3429000"/>
            <a:ext cx="685800" cy="18288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42975DA-1F4B-F7D1-7DD4-E776718AB112}"/>
              </a:ext>
            </a:extLst>
          </p:cNvPr>
          <p:cNvSpPr txBox="1"/>
          <p:nvPr/>
        </p:nvSpPr>
        <p:spPr>
          <a:xfrm>
            <a:off x="52752" y="6340568"/>
            <a:ext cx="42926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From CRNLSQLJ0006: </a:t>
            </a:r>
            <a:r>
              <a:rPr lang="en-GB" sz="1200" dirty="0">
                <a:hlinkClick r:id="rId3"/>
              </a:rPr>
              <a:t>https://edms.cern.ch/ui/file/1337211/AF/crnlsqlj0006-v.AF.pdf</a:t>
            </a:r>
            <a:endParaRPr lang="en-GB" sz="1200" dirty="0"/>
          </a:p>
          <a:p>
            <a:endParaRPr lang="en-GB" sz="1200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655E31CC-1336-B802-489A-A0E65C5E31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98167" y="589280"/>
            <a:ext cx="4131733" cy="6197600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A98309B7-C861-8B8D-E76D-3C306E008128}"/>
              </a:ext>
            </a:extLst>
          </p:cNvPr>
          <p:cNvSpPr/>
          <p:nvPr/>
        </p:nvSpPr>
        <p:spPr>
          <a:xfrm>
            <a:off x="9593405" y="2132922"/>
            <a:ext cx="685800" cy="18288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94821CE-517C-3D94-B881-853C231DB6F7}"/>
              </a:ext>
            </a:extLst>
          </p:cNvPr>
          <p:cNvSpPr/>
          <p:nvPr/>
        </p:nvSpPr>
        <p:spPr>
          <a:xfrm>
            <a:off x="9593405" y="3081189"/>
            <a:ext cx="685800" cy="18288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3FA0981-135A-39DB-F565-EEBCAA13D379}"/>
              </a:ext>
            </a:extLst>
          </p:cNvPr>
          <p:cNvSpPr/>
          <p:nvPr/>
        </p:nvSpPr>
        <p:spPr>
          <a:xfrm>
            <a:off x="9601872" y="2767921"/>
            <a:ext cx="685800" cy="18288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09348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DFF1D3-BEB0-9D03-75C4-4F669B7E5E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Mechanical integration on CFB vacuum barrier </a:t>
            </a:r>
            <a:endParaRPr lang="en-GB" sz="3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BAFF300-669E-A2F4-2BC4-CCD29B6788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965282"/>
            <a:ext cx="3095238" cy="439047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34492B2-DDC6-F89F-B8F0-92AF8D5E1B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4723" y="1741490"/>
            <a:ext cx="6626803" cy="4345275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89BDBCB5-3492-FA9D-D0B4-C52775278E8B}"/>
              </a:ext>
            </a:extLst>
          </p:cNvPr>
          <p:cNvSpPr/>
          <p:nvPr/>
        </p:nvSpPr>
        <p:spPr>
          <a:xfrm>
            <a:off x="9699414" y="5638802"/>
            <a:ext cx="685800" cy="18288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11589E8-9677-76C7-522D-D1547D0FC8F2}"/>
              </a:ext>
            </a:extLst>
          </p:cNvPr>
          <p:cNvSpPr/>
          <p:nvPr/>
        </p:nvSpPr>
        <p:spPr>
          <a:xfrm>
            <a:off x="6199294" y="5318762"/>
            <a:ext cx="685800" cy="18288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7312470-7E91-1CC1-9A9F-DA7449BE3C70}"/>
              </a:ext>
            </a:extLst>
          </p:cNvPr>
          <p:cNvSpPr/>
          <p:nvPr/>
        </p:nvSpPr>
        <p:spPr>
          <a:xfrm>
            <a:off x="6956214" y="5694682"/>
            <a:ext cx="685800" cy="18288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254BB1E-60B5-05BE-EF85-3C4D1A6925C4}"/>
              </a:ext>
            </a:extLst>
          </p:cNvPr>
          <p:cNvSpPr/>
          <p:nvPr/>
        </p:nvSpPr>
        <p:spPr>
          <a:xfrm>
            <a:off x="1700019" y="4670214"/>
            <a:ext cx="685800" cy="18288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972B4EF-E9A6-EBAE-B30A-BC42CF1DE863}"/>
              </a:ext>
            </a:extLst>
          </p:cNvPr>
          <p:cNvSpPr/>
          <p:nvPr/>
        </p:nvSpPr>
        <p:spPr>
          <a:xfrm>
            <a:off x="838200" y="4179146"/>
            <a:ext cx="1588171" cy="34205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CC561BE-2BE0-665E-4188-58D89D39B23C}"/>
              </a:ext>
            </a:extLst>
          </p:cNvPr>
          <p:cNvSpPr/>
          <p:nvPr/>
        </p:nvSpPr>
        <p:spPr>
          <a:xfrm>
            <a:off x="838200" y="3429000"/>
            <a:ext cx="685800" cy="18288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72BE94C-908B-93DE-0960-5691649BD289}"/>
              </a:ext>
            </a:extLst>
          </p:cNvPr>
          <p:cNvSpPr txBox="1"/>
          <p:nvPr/>
        </p:nvSpPr>
        <p:spPr>
          <a:xfrm>
            <a:off x="9699414" y="5855932"/>
            <a:ext cx="11805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/>
              <a:t>Connection 2</a:t>
            </a:r>
          </a:p>
          <a:p>
            <a:r>
              <a:rPr lang="en-US" sz="600" dirty="0"/>
              <a:t>DN8 </a:t>
            </a:r>
          </a:p>
          <a:p>
            <a:r>
              <a:rPr lang="en-US" sz="600" dirty="0"/>
              <a:t>20 K </a:t>
            </a:r>
            <a:r>
              <a:rPr lang="en-US" sz="600" dirty="0" err="1"/>
              <a:t>GHe</a:t>
            </a:r>
            <a:r>
              <a:rPr lang="en-US" sz="600" dirty="0"/>
              <a:t>  </a:t>
            </a:r>
          </a:p>
          <a:p>
            <a:r>
              <a:rPr lang="en-US" sz="600" dirty="0"/>
              <a:t>to Cold mass</a:t>
            </a:r>
            <a:endParaRPr lang="en-GB" sz="6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E144FEB-CF31-A374-FA2D-C0D10345AAE5}"/>
              </a:ext>
            </a:extLst>
          </p:cNvPr>
          <p:cNvSpPr txBox="1"/>
          <p:nvPr/>
        </p:nvSpPr>
        <p:spPr>
          <a:xfrm>
            <a:off x="6885094" y="5894093"/>
            <a:ext cx="10431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/>
              <a:t>Connection 5</a:t>
            </a:r>
          </a:p>
          <a:p>
            <a:r>
              <a:rPr lang="en-US" sz="600" dirty="0"/>
              <a:t>DN8</a:t>
            </a:r>
            <a:br>
              <a:rPr lang="en-US" sz="600" dirty="0"/>
            </a:br>
            <a:r>
              <a:rPr lang="en-US" sz="600" dirty="0"/>
              <a:t>70+ K </a:t>
            </a:r>
            <a:r>
              <a:rPr lang="en-US" sz="600" dirty="0" err="1"/>
              <a:t>GHe</a:t>
            </a:r>
            <a:r>
              <a:rPr lang="en-US" sz="600" dirty="0"/>
              <a:t> </a:t>
            </a:r>
          </a:p>
          <a:p>
            <a:r>
              <a:rPr lang="en-US" sz="600" dirty="0"/>
              <a:t>from Thermal shield </a:t>
            </a:r>
            <a:endParaRPr lang="en-GB" sz="6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FE28A9-CCF7-BD20-B11D-B0F77DACCD49}"/>
              </a:ext>
            </a:extLst>
          </p:cNvPr>
          <p:cNvSpPr txBox="1"/>
          <p:nvPr/>
        </p:nvSpPr>
        <p:spPr>
          <a:xfrm>
            <a:off x="6199807" y="5474815"/>
            <a:ext cx="7264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/>
              <a:t>Connection 4 </a:t>
            </a:r>
            <a:br>
              <a:rPr lang="en-US" sz="600" dirty="0"/>
            </a:br>
            <a:r>
              <a:rPr lang="en-US" sz="600" dirty="0"/>
              <a:t>DN8 </a:t>
            </a:r>
          </a:p>
          <a:p>
            <a:r>
              <a:rPr lang="en-US" sz="600" dirty="0"/>
              <a:t>20+ K </a:t>
            </a:r>
            <a:r>
              <a:rPr lang="en-US" sz="600" dirty="0" err="1"/>
              <a:t>GHe</a:t>
            </a:r>
            <a:r>
              <a:rPr lang="en-US" sz="600" dirty="0"/>
              <a:t> </a:t>
            </a:r>
          </a:p>
          <a:p>
            <a:r>
              <a:rPr lang="en-US" sz="600" dirty="0"/>
              <a:t>from Cold mass </a:t>
            </a:r>
            <a:endParaRPr lang="en-GB" sz="6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42975DA-1F4B-F7D1-7DD4-E776718AB112}"/>
              </a:ext>
            </a:extLst>
          </p:cNvPr>
          <p:cNvSpPr txBox="1"/>
          <p:nvPr/>
        </p:nvSpPr>
        <p:spPr>
          <a:xfrm>
            <a:off x="52752" y="6340568"/>
            <a:ext cx="42926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From CRNLSQLJ0006: </a:t>
            </a:r>
            <a:r>
              <a:rPr lang="en-GB" sz="1200" dirty="0">
                <a:hlinkClick r:id="rId4"/>
              </a:rPr>
              <a:t>https://edms.cern.ch/ui/file/1337211/AF/crnlsqlj0006-v.AF.pdf</a:t>
            </a:r>
            <a:endParaRPr lang="en-GB" sz="1200" dirty="0"/>
          </a:p>
          <a:p>
            <a:endParaRPr lang="en-GB" sz="12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5FF46B6-A96A-9DB4-557B-02D0BB50C9F1}"/>
              </a:ext>
            </a:extLst>
          </p:cNvPr>
          <p:cNvSpPr txBox="1"/>
          <p:nvPr/>
        </p:nvSpPr>
        <p:spPr>
          <a:xfrm>
            <a:off x="6360419" y="6351847"/>
            <a:ext cx="42926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From LHCQXCAA0285</a:t>
            </a:r>
          </a:p>
          <a:p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8169537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16FF4-1CB7-A2BC-D098-FD1E87C05C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Mechanical integration on CFB vacuum barrier </a:t>
            </a:r>
            <a:endParaRPr lang="en-GB" sz="3200" dirty="0"/>
          </a:p>
        </p:txBody>
      </p:sp>
      <p:pic>
        <p:nvPicPr>
          <p:cNvPr id="3074" name="Image 1">
            <a:extLst>
              <a:ext uri="{FF2B5EF4-FFF2-40B4-BE49-F238E27FC236}">
                <a16:creationId xmlns:a16="http://schemas.microsoft.com/office/drawing/2014/main" id="{2A07BF82-5D24-6F4B-378F-FD543F41453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90" r="29655"/>
          <a:stretch/>
        </p:blipFill>
        <p:spPr bwMode="auto">
          <a:xfrm>
            <a:off x="465666" y="2111905"/>
            <a:ext cx="3818467" cy="399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Image 3">
            <a:extLst>
              <a:ext uri="{FF2B5EF4-FFF2-40B4-BE49-F238E27FC236}">
                <a16:creationId xmlns:a16="http://schemas.microsoft.com/office/drawing/2014/main" id="{CF9C4D99-3D52-C3E3-C384-3BE489A9C1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8230" y="2111905"/>
            <a:ext cx="7077075" cy="399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DFCED19-F3D9-14EC-BDE7-F19CAF6AAA6C}"/>
              </a:ext>
            </a:extLst>
          </p:cNvPr>
          <p:cNvSpPr txBox="1"/>
          <p:nvPr/>
        </p:nvSpPr>
        <p:spPr>
          <a:xfrm>
            <a:off x="8576241" y="5216758"/>
            <a:ext cx="73152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/>
              <a:t>Connection 2</a:t>
            </a:r>
          </a:p>
          <a:p>
            <a:r>
              <a:rPr lang="en-US" sz="600" dirty="0"/>
              <a:t>DN8 </a:t>
            </a:r>
          </a:p>
          <a:p>
            <a:r>
              <a:rPr lang="en-US" sz="600" dirty="0"/>
              <a:t>20 K </a:t>
            </a:r>
            <a:r>
              <a:rPr lang="en-US" sz="600" dirty="0" err="1"/>
              <a:t>GHe</a:t>
            </a:r>
            <a:r>
              <a:rPr lang="en-US" sz="600" dirty="0"/>
              <a:t>  </a:t>
            </a:r>
          </a:p>
          <a:p>
            <a:r>
              <a:rPr lang="en-US" sz="600" dirty="0"/>
              <a:t>to Cold mass</a:t>
            </a:r>
            <a:endParaRPr lang="en-GB" sz="6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439FFC3-82CE-F612-F0DA-8324747BB9D0}"/>
              </a:ext>
            </a:extLst>
          </p:cNvPr>
          <p:cNvSpPr txBox="1"/>
          <p:nvPr/>
        </p:nvSpPr>
        <p:spPr>
          <a:xfrm>
            <a:off x="7246246" y="5132092"/>
            <a:ext cx="856353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/>
              <a:t>Connection 5</a:t>
            </a:r>
          </a:p>
          <a:p>
            <a:r>
              <a:rPr lang="en-US" sz="600" dirty="0"/>
              <a:t>DN8</a:t>
            </a:r>
            <a:br>
              <a:rPr lang="en-US" sz="600" dirty="0"/>
            </a:br>
            <a:r>
              <a:rPr lang="en-US" sz="600" dirty="0"/>
              <a:t>70+ K </a:t>
            </a:r>
            <a:r>
              <a:rPr lang="en-US" sz="600" dirty="0" err="1"/>
              <a:t>GHe</a:t>
            </a:r>
            <a:r>
              <a:rPr lang="en-US" sz="600" dirty="0"/>
              <a:t> </a:t>
            </a:r>
          </a:p>
          <a:p>
            <a:r>
              <a:rPr lang="en-US" sz="600" dirty="0"/>
              <a:t>from Thermal shield </a:t>
            </a:r>
            <a:endParaRPr lang="en-GB" sz="6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7228641-4930-E752-354E-04641BFBF60E}"/>
              </a:ext>
            </a:extLst>
          </p:cNvPr>
          <p:cNvSpPr txBox="1"/>
          <p:nvPr/>
        </p:nvSpPr>
        <p:spPr>
          <a:xfrm>
            <a:off x="6673674" y="4797481"/>
            <a:ext cx="731520" cy="4572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/>
              <a:t>Connection 4 </a:t>
            </a:r>
            <a:br>
              <a:rPr lang="en-US" sz="600" dirty="0"/>
            </a:br>
            <a:r>
              <a:rPr lang="en-US" sz="600" dirty="0"/>
              <a:t>DN8 </a:t>
            </a:r>
          </a:p>
          <a:p>
            <a:r>
              <a:rPr lang="en-US" sz="600" dirty="0"/>
              <a:t>20+ K </a:t>
            </a:r>
            <a:r>
              <a:rPr lang="en-US" sz="600" dirty="0" err="1"/>
              <a:t>GHe</a:t>
            </a:r>
            <a:r>
              <a:rPr lang="en-US" sz="600" dirty="0"/>
              <a:t> </a:t>
            </a:r>
          </a:p>
          <a:p>
            <a:r>
              <a:rPr lang="en-US" sz="600" dirty="0"/>
              <a:t>from Cold mass </a:t>
            </a:r>
            <a:endParaRPr lang="en-GB" sz="600" dirty="0"/>
          </a:p>
        </p:txBody>
      </p:sp>
    </p:spTree>
    <p:extLst>
      <p:ext uri="{BB962C8B-B14F-4D97-AF65-F5344CB8AC3E}">
        <p14:creationId xmlns:p14="http://schemas.microsoft.com/office/powerpoint/2010/main" val="9013579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90C049-E703-2C24-0163-DA3FD978774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Figures</a:t>
            </a:r>
            <a:endParaRPr lang="en-GB" sz="32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C6FBAF2-846D-8890-F33F-C0574DBAF99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64274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16776</TotalTime>
  <Words>1121</Words>
  <Application>Microsoft Office PowerPoint</Application>
  <PresentationFormat>Widescreen</PresentationFormat>
  <Paragraphs>373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Aptos</vt:lpstr>
      <vt:lpstr>Aptos Display</vt:lpstr>
      <vt:lpstr>Aptos Narrow</vt:lpstr>
      <vt:lpstr>Arial</vt:lpstr>
      <vt:lpstr>Office Theme</vt:lpstr>
      <vt:lpstr>PID/ Instrumentation  EESD phase 3</vt:lpstr>
      <vt:lpstr>Questions</vt:lpstr>
      <vt:lpstr>PID CFB and EESD phase 3</vt:lpstr>
      <vt:lpstr>PID EESD phase 3 &amp; Instrumentation list</vt:lpstr>
      <vt:lpstr>PIS EESD phase 3 With option of supplying N2 for thermal shield cooling circuit</vt:lpstr>
      <vt:lpstr>Ambiguity numeration of CFB connections on CRNLSQLJ0006</vt:lpstr>
      <vt:lpstr>Mechanical integration on CFB vacuum barrier </vt:lpstr>
      <vt:lpstr>Mechanical integration on CFB vacuum barrier </vt:lpstr>
      <vt:lpstr>Figures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Lucie Baudin</dc:creator>
  <cp:lastModifiedBy>Lucie Baudin</cp:lastModifiedBy>
  <cp:revision>14</cp:revision>
  <cp:lastPrinted>2024-07-11T08:20:09Z</cp:lastPrinted>
  <dcterms:created xsi:type="dcterms:W3CDTF">2024-07-05T08:37:19Z</dcterms:created>
  <dcterms:modified xsi:type="dcterms:W3CDTF">2024-07-25T09:21:50Z</dcterms:modified>
</cp:coreProperties>
</file>