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400" r:id="rId5"/>
    <p:sldId id="698" r:id="rId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800000"/>
    <a:srgbClr val="5F5F5F"/>
    <a:srgbClr val="FFE699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2" autoAdjust="0"/>
    <p:restoredTop sz="88215" autoAdjust="0"/>
  </p:normalViewPr>
  <p:slideViewPr>
    <p:cSldViewPr snapToGrid="0" showGuides="1">
      <p:cViewPr varScale="1">
        <p:scale>
          <a:sx n="105" d="100"/>
          <a:sy n="105" d="100"/>
        </p:scale>
        <p:origin x="1128" y="19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01/08/2024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01/08/2024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7431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302.02.07 Structures Status, 2-Aug-24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302.02.07 Structures Status, 2-Aug-24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302.02.07 Structures Status, 2-Aug-24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302.02.07 Structures Status, 2-Aug-24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302.02.07 Structures Status, 2-Aug-24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302.02.07 Structures Status, 2-Aug-24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302.02.07 Structures Status, 2-Aug-24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63C36-0D2C-4E23-B5A4-7314F5779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Longitudinal Centering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0AA8D-06F5-44E1-83EF-89FD59D725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70044"/>
            <a:ext cx="3960000" cy="510484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Dressed Coil Operation (each individual coil)</a:t>
            </a:r>
          </a:p>
          <a:p>
            <a:pPr lvl="1"/>
            <a:r>
              <a:rPr lang="en-US" dirty="0"/>
              <a:t>Centerline is marked pin, nominal 2265 mm</a:t>
            </a:r>
          </a:p>
          <a:p>
            <a:endParaRPr lang="en-US" dirty="0"/>
          </a:p>
          <a:p>
            <a:r>
              <a:rPr lang="en-US" dirty="0"/>
              <a:t>At Coil Pack assembly</a:t>
            </a:r>
          </a:p>
          <a:p>
            <a:pPr lvl="1"/>
            <a:r>
              <a:rPr lang="en-US" dirty="0"/>
              <a:t>Each coil’s centerlines are matched when pairing</a:t>
            </a:r>
          </a:p>
          <a:p>
            <a:pPr lvl="1"/>
            <a:r>
              <a:rPr lang="en-US" dirty="0"/>
              <a:t>Centerlines are placed on centerlines of Pad/Collar assembly (lower coils)</a:t>
            </a:r>
          </a:p>
          <a:p>
            <a:pPr lvl="1"/>
            <a:r>
              <a:rPr lang="en-US" i="1" u="sng" dirty="0"/>
              <a:t>However, no Verification point is listed at this point to measure LE/RE setbacks and/or adjust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358DB-FCAC-4516-9841-36E8BC305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753AE-A81C-4EA9-855B-063B86E2D9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302.02.07 Structures Status, 2-Aug-24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5DFA28-768B-1471-E0AD-D15771C5AB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116"/>
          <a:stretch/>
        </p:blipFill>
        <p:spPr>
          <a:xfrm>
            <a:off x="4807742" y="1098148"/>
            <a:ext cx="3857035" cy="160022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FE6EFC-9B1B-DA23-0EA5-CF22D7B010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35" t="39108" r="7790"/>
          <a:stretch/>
        </p:blipFill>
        <p:spPr>
          <a:xfrm>
            <a:off x="4785720" y="3183410"/>
            <a:ext cx="3901080" cy="239694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ounded Rectangular Callout 9">
            <a:extLst>
              <a:ext uri="{FF2B5EF4-FFF2-40B4-BE49-F238E27FC236}">
                <a16:creationId xmlns:a16="http://schemas.microsoft.com/office/drawing/2014/main" id="{51FE8A3A-627A-67D5-1E84-2DA419E3010C}"/>
              </a:ext>
            </a:extLst>
          </p:cNvPr>
          <p:cNvSpPr/>
          <p:nvPr/>
        </p:nvSpPr>
        <p:spPr>
          <a:xfrm>
            <a:off x="4473818" y="5663513"/>
            <a:ext cx="2757055" cy="872837"/>
          </a:xfrm>
          <a:prstGeom prst="wedgeRoundRectCallout">
            <a:avLst>
              <a:gd name="adj1" fmla="val -71084"/>
              <a:gd name="adj2" fmla="val -62355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WI will be revised to include this check/adjustment</a:t>
            </a:r>
          </a:p>
        </p:txBody>
      </p:sp>
    </p:spTree>
    <p:extLst>
      <p:ext uri="{BB962C8B-B14F-4D97-AF65-F5344CB8AC3E}">
        <p14:creationId xmlns:p14="http://schemas.microsoft.com/office/powerpoint/2010/main" val="1566340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2E5B8-41B6-90C2-7279-E95BAEA71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E2CBF-3993-4B60-A7FC-19F2AE0E4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D8E25E-A196-5BAF-1DC0-D9DB3ADDA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F9FB6-59AD-66EA-4EAC-67FA7C6949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302.02.07 Structures Status, 2-Aug-24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482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8946e33d-fd2f-4ae4-8ee9-d90c129cdf9e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68464</TotalTime>
  <Words>89</Words>
  <Application>Microsoft Macintosh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Thème Office</vt:lpstr>
      <vt:lpstr>Coil Longitudinal Centering</vt:lpstr>
      <vt:lpstr>Additional slides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MQXFA03 Preload Progress</dc:title>
  <dc:creator>Heng Pan</dc:creator>
  <cp:lastModifiedBy>Dan Cheng</cp:lastModifiedBy>
  <cp:revision>789</cp:revision>
  <cp:lastPrinted>2023-10-30T17:25:59Z</cp:lastPrinted>
  <dcterms:created xsi:type="dcterms:W3CDTF">2020-02-10T17:47:20Z</dcterms:created>
  <dcterms:modified xsi:type="dcterms:W3CDTF">2024-08-02T01:08:04Z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