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3" r:id="rId2"/>
    <p:sldId id="281" r:id="rId3"/>
    <p:sldId id="282" r:id="rId4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1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777933B0-37A6-4749-A1AC-29CE85D63714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753EF3E8-60BA-4F46-89CD-C57346B62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5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72166-26DF-420E-8DA9-0C9573F36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6E4FF0-514B-4263-A83E-D1A3B978AC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1D3A3-B589-4B1A-9D51-4267195E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D4520-EE69-4B87-A406-0D6E86B93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76B19-1CA5-40C1-B1EF-B2C9C6268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27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7DC17-2331-4F6A-B4D1-DD88F0780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7745F4-7976-45F7-8B07-D53AF7647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E22F4-0E77-4CDB-B770-E8573143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D1A28-398B-4DE1-9330-5838FBF41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B7298-A7B9-4EF0-A839-565AB5B51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90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2A965E-592D-4B31-9A5E-F6D2A83F74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2A280-8DCD-442A-8D77-0A4DF7242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FCE35-9516-4548-9614-309B8B836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6B8C4-5512-4102-A6D6-A83B7FA3A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52CBE-458E-461B-98EF-6FF9DCD43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17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CB6FA-652A-4462-8707-B9C0137AE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C2C2E-EA31-4FBA-8447-78A0CCA7C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BBFCE-EB87-4209-8779-DEAD95D2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34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DE809-85A5-4DF5-8271-4ABAAC4F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40783-23BE-4000-8548-AED41CF4D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C2FEF-F20A-479E-B88C-5944FB6DA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6EF40-6FDE-4140-811D-3C3222422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AF4C3-5942-4ACD-BF01-80F7D0020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01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8F2E8-D350-4267-89C4-779BD093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DAC0E-3E93-4882-B88B-A9D365CEAE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5B505-71D1-4952-A0F5-2DEE0FC80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D9DB6F-4117-407C-AA5C-2F27DEAF7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0EA6C9-488B-48FD-AC47-CDF438FA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7761D-134C-44AD-BB8D-F1275C34C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7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84628-72AC-4CC6-ABD3-2FED279F3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627886-3B57-4D6B-830E-DA0D34687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8230CE-8C9B-4C4B-AD75-6F34E2CC5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2EE5B3-6934-4565-BA4B-031159684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219F2F-ACE8-4DF4-9332-42B56DCA4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420CB3-D0D7-4589-9B49-45FCA8022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5546E4-4053-4810-993C-E70766E57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FD3911-E486-40EF-B829-5CD37C507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5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8D741-E9BB-4290-9A0A-80CBCEFA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6326DF-3B4B-4618-A16A-E79E6CDA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6143C-C672-409B-8B62-2564812BB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69E20-C0EB-4DA0-B19E-FB45B803A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8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1CFEC1-AEBF-4C34-AC39-060D71F1A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3B984-B14C-4EE2-B078-D88D43EC6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06916-9861-43F3-A4A6-3CA6D4F94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21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20011-637E-43DD-8833-3E5B4F7AF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DDFE7-7FFD-427B-B7EC-497972BA2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A351DB-D181-49F2-8F46-40CD8654E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C5D303-67E1-428B-92FA-4165F771E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807EC-48CC-43B0-9CB3-6AAFE127A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7621F-691E-4602-9CCE-F4C5BC780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18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C5F8A-B43D-4828-A73E-5E8A17902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70EB6-A189-44EC-9838-70B13E641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CE0177-3B8D-4FD2-977B-B03B36EA2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360278-D408-492A-BD99-AF5C138B1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DAD663-07B2-481C-808D-31E251C36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A93A96-DC99-423B-9C1E-3569D3B22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6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13ABE2-D641-41EE-A8DF-8CC6AC537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098E5-2426-4313-A078-D66A1D35D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1D10F-09C7-4553-B2A3-F7E83CE1D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8/2/2024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C571D-F1AD-45E8-8605-421B311D0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Nobrega   CM05 Alignment 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2555C-F6EF-48D0-909D-1A7071DC7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2DAF9-2E6F-4269-B866-072DCE27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8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4F5A6B6-043A-85D6-EC35-C65C9B3517D6}"/>
              </a:ext>
            </a:extLst>
          </p:cNvPr>
          <p:cNvSpPr/>
          <p:nvPr/>
        </p:nvSpPr>
        <p:spPr>
          <a:xfrm>
            <a:off x="3514725" y="5128964"/>
            <a:ext cx="2809875" cy="6261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E0EDA7-B0BC-44B2-5B38-4C1D82AEC0A2}"/>
              </a:ext>
            </a:extLst>
          </p:cNvPr>
          <p:cNvSpPr/>
          <p:nvPr/>
        </p:nvSpPr>
        <p:spPr>
          <a:xfrm>
            <a:off x="6530640" y="5128963"/>
            <a:ext cx="2809875" cy="6261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A35006-A4B3-193B-9305-D990E8206C8F}"/>
              </a:ext>
            </a:extLst>
          </p:cNvPr>
          <p:cNvSpPr/>
          <p:nvPr/>
        </p:nvSpPr>
        <p:spPr>
          <a:xfrm>
            <a:off x="3729789" y="5217698"/>
            <a:ext cx="2518611" cy="449179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23C74B-F832-C611-4B82-CCA233AC7FE8}"/>
              </a:ext>
            </a:extLst>
          </p:cNvPr>
          <p:cNvSpPr/>
          <p:nvPr/>
        </p:nvSpPr>
        <p:spPr>
          <a:xfrm>
            <a:off x="6606840" y="5217444"/>
            <a:ext cx="2518611" cy="449179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75BA27F-02B8-0A1E-3E8E-819047C12549}"/>
              </a:ext>
            </a:extLst>
          </p:cNvPr>
          <p:cNvGrpSpPr/>
          <p:nvPr/>
        </p:nvGrpSpPr>
        <p:grpSpPr>
          <a:xfrm>
            <a:off x="3921059" y="5442028"/>
            <a:ext cx="451587" cy="899881"/>
            <a:chOff x="683418" y="2204266"/>
            <a:chExt cx="451587" cy="89988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D2FFB9D-B485-78CB-77AF-7DA6CFBA0500}"/>
                </a:ext>
              </a:extLst>
            </p:cNvPr>
            <p:cNvSpPr/>
            <p:nvPr/>
          </p:nvSpPr>
          <p:spPr>
            <a:xfrm>
              <a:off x="683418" y="2840916"/>
              <a:ext cx="451587" cy="97647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CF323B8-5E15-409B-8700-F9C25CEA5527}"/>
                </a:ext>
              </a:extLst>
            </p:cNvPr>
            <p:cNvSpPr/>
            <p:nvPr/>
          </p:nvSpPr>
          <p:spPr>
            <a:xfrm>
              <a:off x="735806" y="2672653"/>
              <a:ext cx="355058" cy="43149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C9AAFCD-9F57-AE5D-C373-927A3F6D4348}"/>
                </a:ext>
              </a:extLst>
            </p:cNvPr>
            <p:cNvSpPr/>
            <p:nvPr/>
          </p:nvSpPr>
          <p:spPr>
            <a:xfrm>
              <a:off x="863757" y="2204266"/>
              <a:ext cx="152400" cy="573268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AB89CE8-B16B-3538-EE4C-5C73F8D8F991}"/>
                </a:ext>
              </a:extLst>
            </p:cNvPr>
            <p:cNvCxnSpPr>
              <a:cxnSpLocks/>
            </p:cNvCxnSpPr>
            <p:nvPr/>
          </p:nvCxnSpPr>
          <p:spPr>
            <a:xfrm>
              <a:off x="767522" y="3002005"/>
              <a:ext cx="2526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D3156E6-1408-E392-EC5C-C875890F70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190" y="2770243"/>
              <a:ext cx="0" cy="2103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831AFB7-26A9-1F0E-0DA7-B46108832BDE}"/>
                </a:ext>
              </a:extLst>
            </p:cNvPr>
            <p:cNvSpPr/>
            <p:nvPr/>
          </p:nvSpPr>
          <p:spPr>
            <a:xfrm>
              <a:off x="818821" y="2667254"/>
              <a:ext cx="45719" cy="92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61B5280-FEA5-51B8-28AB-FE1B34EE43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276" y="2978023"/>
              <a:ext cx="173736" cy="67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C9945CD-D4E1-6F1F-6FA5-E1CBD0149E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1" y="2775007"/>
              <a:ext cx="0" cy="2103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B0E69F5-D71A-B846-6F75-2E3AF33BEC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654" y="2779915"/>
              <a:ext cx="0" cy="20116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FC441B3-0686-964F-55C0-42B82A16C1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3" y="2852594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2436509-579A-73CA-E0DB-AD09BAEB98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036" y="2784531"/>
              <a:ext cx="2976" cy="20116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3E60DA-CC8A-8D62-589A-66B3B3E36B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484" y="2850213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ADDBA03-DB52-612E-8B3C-6CF64C611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9" y="2850440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10129EC-6B2B-D049-AE2B-C67E62EF3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5" y="2926639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D5752A-4445-61DD-6EEB-06F315C25607}"/>
                </a:ext>
              </a:extLst>
            </p:cNvPr>
            <p:cNvSpPr/>
            <p:nvPr/>
          </p:nvSpPr>
          <p:spPr>
            <a:xfrm>
              <a:off x="840730" y="2766980"/>
              <a:ext cx="145860" cy="2117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EB40649-080E-6FE3-C3BF-4E8A120A0F7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8238" y="2786912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A606427-477E-B21A-0920-69E9CDC57E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8215" y="2773854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A4E22BC-5E99-0E94-5E89-AC344083E60E}"/>
              </a:ext>
            </a:extLst>
          </p:cNvPr>
          <p:cNvGrpSpPr/>
          <p:nvPr/>
        </p:nvGrpSpPr>
        <p:grpSpPr>
          <a:xfrm>
            <a:off x="5676904" y="5454060"/>
            <a:ext cx="451587" cy="899881"/>
            <a:chOff x="683418" y="2204266"/>
            <a:chExt cx="451587" cy="89988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B511F27-C778-C234-95AD-55F7D646E4BE}"/>
                </a:ext>
              </a:extLst>
            </p:cNvPr>
            <p:cNvSpPr/>
            <p:nvPr/>
          </p:nvSpPr>
          <p:spPr>
            <a:xfrm>
              <a:off x="683418" y="2840916"/>
              <a:ext cx="451587" cy="97647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C8EEF40-EE01-BBFD-84DA-83CC41C3191B}"/>
                </a:ext>
              </a:extLst>
            </p:cNvPr>
            <p:cNvSpPr/>
            <p:nvPr/>
          </p:nvSpPr>
          <p:spPr>
            <a:xfrm>
              <a:off x="735806" y="2672653"/>
              <a:ext cx="355058" cy="43149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A52E6967-91B2-1434-4FD4-17A319F2135B}"/>
                </a:ext>
              </a:extLst>
            </p:cNvPr>
            <p:cNvSpPr/>
            <p:nvPr/>
          </p:nvSpPr>
          <p:spPr>
            <a:xfrm>
              <a:off x="863757" y="2204266"/>
              <a:ext cx="152400" cy="573268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500EC45-DA91-84A1-DCFA-7A7D798D041D}"/>
                </a:ext>
              </a:extLst>
            </p:cNvPr>
            <p:cNvCxnSpPr>
              <a:cxnSpLocks/>
            </p:cNvCxnSpPr>
            <p:nvPr/>
          </p:nvCxnSpPr>
          <p:spPr>
            <a:xfrm>
              <a:off x="767522" y="3002005"/>
              <a:ext cx="2526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83A48DE-7A4C-0DD1-69E4-BF93290687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190" y="2770243"/>
              <a:ext cx="0" cy="2103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95D6F40-C868-BBD5-E1BC-3CFC2CD9D863}"/>
                </a:ext>
              </a:extLst>
            </p:cNvPr>
            <p:cNvSpPr/>
            <p:nvPr/>
          </p:nvSpPr>
          <p:spPr>
            <a:xfrm>
              <a:off x="818821" y="2667254"/>
              <a:ext cx="45719" cy="92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53B5544-2AF1-199C-EE7C-D5C481A9BE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276" y="2978023"/>
              <a:ext cx="173736" cy="67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20566D19-42FE-76D2-EB44-3D1A0FC704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1" y="2775007"/>
              <a:ext cx="0" cy="2103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2520A56-ADA3-2852-EF63-0C8AAFB644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654" y="2779915"/>
              <a:ext cx="0" cy="20116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4B51E8A-01B5-FC5B-7D05-27B9C24A3E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3" y="2852594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25AFDE6-592C-B5CB-C479-E11E14958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036" y="2784531"/>
              <a:ext cx="2976" cy="20116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CF81491-A257-29E9-20A4-2C8418F30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484" y="2850213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6F59953-2223-511A-A223-E28C72E8CE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9" y="2850440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5E2E990-FE86-AD51-92B5-BFF8DEB2D3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5" y="2926639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BE14BBD-92AC-5320-3E53-330C279FDAC5}"/>
                </a:ext>
              </a:extLst>
            </p:cNvPr>
            <p:cNvSpPr/>
            <p:nvPr/>
          </p:nvSpPr>
          <p:spPr>
            <a:xfrm>
              <a:off x="840730" y="2766980"/>
              <a:ext cx="145860" cy="2117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EDAA6E6-3CD4-DE48-4A90-D617A2B945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8238" y="2786912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02046D0-BCF3-AD5C-82BA-5D1279BE0D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8215" y="2773854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0FAFE59-0ED7-FFD1-C404-5DCFD7AEE3B1}"/>
              </a:ext>
            </a:extLst>
          </p:cNvPr>
          <p:cNvGrpSpPr/>
          <p:nvPr/>
        </p:nvGrpSpPr>
        <p:grpSpPr>
          <a:xfrm>
            <a:off x="6876985" y="5433576"/>
            <a:ext cx="451587" cy="899881"/>
            <a:chOff x="683418" y="2204266"/>
            <a:chExt cx="451587" cy="899881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87ADD56-2817-FB6F-E175-7DD83B1543FE}"/>
                </a:ext>
              </a:extLst>
            </p:cNvPr>
            <p:cNvSpPr/>
            <p:nvPr/>
          </p:nvSpPr>
          <p:spPr>
            <a:xfrm>
              <a:off x="683418" y="2840916"/>
              <a:ext cx="451587" cy="97647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EB63C025-D5F0-FECA-691B-7CF5E9C4F460}"/>
                </a:ext>
              </a:extLst>
            </p:cNvPr>
            <p:cNvSpPr/>
            <p:nvPr/>
          </p:nvSpPr>
          <p:spPr>
            <a:xfrm>
              <a:off x="735806" y="2672653"/>
              <a:ext cx="355058" cy="43149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1F77961-084E-B7DB-0C64-98C28F40EAFD}"/>
                </a:ext>
              </a:extLst>
            </p:cNvPr>
            <p:cNvSpPr/>
            <p:nvPr/>
          </p:nvSpPr>
          <p:spPr>
            <a:xfrm>
              <a:off x="863757" y="2204266"/>
              <a:ext cx="152400" cy="573268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ED08B2B-97C4-9041-CE80-E883B27242E1}"/>
                </a:ext>
              </a:extLst>
            </p:cNvPr>
            <p:cNvCxnSpPr>
              <a:cxnSpLocks/>
            </p:cNvCxnSpPr>
            <p:nvPr/>
          </p:nvCxnSpPr>
          <p:spPr>
            <a:xfrm>
              <a:off x="767522" y="3002005"/>
              <a:ext cx="2526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7537948-5796-802F-939A-AD493B2C1F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190" y="2770243"/>
              <a:ext cx="0" cy="2103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62151DFC-D3D0-71D7-D4E6-A21E5B3D927F}"/>
                </a:ext>
              </a:extLst>
            </p:cNvPr>
            <p:cNvSpPr/>
            <p:nvPr/>
          </p:nvSpPr>
          <p:spPr>
            <a:xfrm>
              <a:off x="818821" y="2667254"/>
              <a:ext cx="45719" cy="92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C7B39633-52F5-3006-89EA-AFB32CACDA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276" y="2978023"/>
              <a:ext cx="173736" cy="67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B38CF00E-CA78-DC84-6455-2CAE5ACB70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1" y="2775007"/>
              <a:ext cx="0" cy="2103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824D3EDB-9D7C-2CB7-D5B8-31C225F374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654" y="2779915"/>
              <a:ext cx="0" cy="20116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36A4244-BE61-30CB-5EA1-4C280A720D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3" y="2852594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58F6AA6-1C4E-4E84-EBA7-1907FA94F4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036" y="2784531"/>
              <a:ext cx="2976" cy="20116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D953338-D754-DB17-E516-FC78C73660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484" y="2850213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E1F9277D-D87F-9173-2CCD-F753425348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9" y="2850440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3163640-DFDE-8654-CCE8-22A40BBFE7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5" y="2926639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6EF21B3-0ADC-1447-AA25-F28C2A7DA448}"/>
                </a:ext>
              </a:extLst>
            </p:cNvPr>
            <p:cNvSpPr/>
            <p:nvPr/>
          </p:nvSpPr>
          <p:spPr>
            <a:xfrm>
              <a:off x="840730" y="2766980"/>
              <a:ext cx="145860" cy="2117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E1D3FE5-69DE-9A06-70E3-F482C30DE9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8238" y="2786912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405891A-E853-2866-D54C-286E7A9BF3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8215" y="2773854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0C4BF85-B7AC-336D-A660-CB4D43DF1A4D}"/>
              </a:ext>
            </a:extLst>
          </p:cNvPr>
          <p:cNvGrpSpPr/>
          <p:nvPr/>
        </p:nvGrpSpPr>
        <p:grpSpPr>
          <a:xfrm>
            <a:off x="8485599" y="5424938"/>
            <a:ext cx="451587" cy="899881"/>
            <a:chOff x="683418" y="2204266"/>
            <a:chExt cx="451587" cy="899881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AD2E397-21A5-B5A1-8F9E-97DFBF80B331}"/>
                </a:ext>
              </a:extLst>
            </p:cNvPr>
            <p:cNvSpPr/>
            <p:nvPr/>
          </p:nvSpPr>
          <p:spPr>
            <a:xfrm>
              <a:off x="683418" y="2840916"/>
              <a:ext cx="451587" cy="97647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B97F7BFC-38D3-FC59-D3D6-8F312399DE64}"/>
                </a:ext>
              </a:extLst>
            </p:cNvPr>
            <p:cNvSpPr/>
            <p:nvPr/>
          </p:nvSpPr>
          <p:spPr>
            <a:xfrm>
              <a:off x="735806" y="2672653"/>
              <a:ext cx="355058" cy="43149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1F0C73F-EB23-C040-2886-EFF3A0B8599F}"/>
                </a:ext>
              </a:extLst>
            </p:cNvPr>
            <p:cNvSpPr/>
            <p:nvPr/>
          </p:nvSpPr>
          <p:spPr>
            <a:xfrm>
              <a:off x="863757" y="2204266"/>
              <a:ext cx="152400" cy="573268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05A767D-1145-858D-7C78-FDAF9D7FF1EF}"/>
                </a:ext>
              </a:extLst>
            </p:cNvPr>
            <p:cNvCxnSpPr>
              <a:cxnSpLocks/>
            </p:cNvCxnSpPr>
            <p:nvPr/>
          </p:nvCxnSpPr>
          <p:spPr>
            <a:xfrm>
              <a:off x="767522" y="3002005"/>
              <a:ext cx="2526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F98B922-F73B-1363-D27C-118CD353CF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190" y="2770243"/>
              <a:ext cx="0" cy="2103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670B28C8-46A0-AA0C-CAD9-BBAB2E3932EA}"/>
                </a:ext>
              </a:extLst>
            </p:cNvPr>
            <p:cNvSpPr/>
            <p:nvPr/>
          </p:nvSpPr>
          <p:spPr>
            <a:xfrm>
              <a:off x="818821" y="2667254"/>
              <a:ext cx="45719" cy="92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D097FDC-D2CF-00CA-50B0-DD9C65E4BB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276" y="2978023"/>
              <a:ext cx="173736" cy="67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B094DA8-E584-0D7F-AF48-C8C7F166FA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1" y="2775007"/>
              <a:ext cx="0" cy="2103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FD644BD-38C9-91F3-5FF9-B83199A2A4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654" y="2779915"/>
              <a:ext cx="0" cy="20116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C598E794-1871-D38B-CB5E-309FD43C0B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3" y="2852594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9DC28B80-DF33-1F15-31B6-792F239821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036" y="2784531"/>
              <a:ext cx="2976" cy="20116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DFA12548-A90A-2E80-5DB1-AEC8750EBA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484" y="2850213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4374C401-6FCD-3289-E814-BD21152373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9" y="2850440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2A1951A2-F9F8-8BDA-C52A-3175B5C3BB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5" y="2926639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D566852-47C0-D827-2B8B-5FBD52962642}"/>
                </a:ext>
              </a:extLst>
            </p:cNvPr>
            <p:cNvSpPr/>
            <p:nvPr/>
          </p:nvSpPr>
          <p:spPr>
            <a:xfrm>
              <a:off x="840730" y="2766980"/>
              <a:ext cx="145860" cy="2117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594EBD5-2609-D6ED-EBEA-703DB9088B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8238" y="2786912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464504C9-C170-7556-84FC-CDFDC02F9E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8215" y="2773854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6" name="Picture 115" descr="A close-up of a factory&#10;&#10;Description automatically generated with low confidence">
            <a:extLst>
              <a:ext uri="{FF2B5EF4-FFF2-40B4-BE49-F238E27FC236}">
                <a16:creationId xmlns:a16="http://schemas.microsoft.com/office/drawing/2014/main" id="{41F3C918-B8C7-54C7-119A-084DE7E04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646" y="236406"/>
            <a:ext cx="4565733" cy="4672689"/>
          </a:xfrm>
          <a:prstGeom prst="rect">
            <a:avLst/>
          </a:prstGeom>
        </p:spPr>
      </p:pic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CEC694D-9DBD-11FD-BA04-CC4E90DDC490}"/>
              </a:ext>
            </a:extLst>
          </p:cNvPr>
          <p:cNvGrpSpPr/>
          <p:nvPr/>
        </p:nvGrpSpPr>
        <p:grpSpPr>
          <a:xfrm>
            <a:off x="4723004" y="5452143"/>
            <a:ext cx="451587" cy="899881"/>
            <a:chOff x="683418" y="2204266"/>
            <a:chExt cx="451587" cy="899881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49B3B89A-3ADC-38B9-8C2F-F76F8D1867AB}"/>
                </a:ext>
              </a:extLst>
            </p:cNvPr>
            <p:cNvSpPr/>
            <p:nvPr/>
          </p:nvSpPr>
          <p:spPr>
            <a:xfrm>
              <a:off x="683418" y="2840916"/>
              <a:ext cx="451587" cy="97647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13E88B8E-D890-1643-C560-80599F654E44}"/>
                </a:ext>
              </a:extLst>
            </p:cNvPr>
            <p:cNvSpPr/>
            <p:nvPr/>
          </p:nvSpPr>
          <p:spPr>
            <a:xfrm>
              <a:off x="735806" y="2672653"/>
              <a:ext cx="355058" cy="43149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E5D95E7D-DC1E-31A8-13FD-AF89EC7B7938}"/>
                </a:ext>
              </a:extLst>
            </p:cNvPr>
            <p:cNvSpPr/>
            <p:nvPr/>
          </p:nvSpPr>
          <p:spPr>
            <a:xfrm>
              <a:off x="863757" y="2204266"/>
              <a:ext cx="152400" cy="573268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F3BEB73-6220-9140-8A0F-85D1F9B7DEB0}"/>
                </a:ext>
              </a:extLst>
            </p:cNvPr>
            <p:cNvCxnSpPr>
              <a:cxnSpLocks/>
            </p:cNvCxnSpPr>
            <p:nvPr/>
          </p:nvCxnSpPr>
          <p:spPr>
            <a:xfrm>
              <a:off x="767522" y="3002005"/>
              <a:ext cx="2526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730E0E94-6EE8-3044-312B-CB5E35BD35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190" y="2770243"/>
              <a:ext cx="0" cy="2103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0D06A9A3-5940-3885-567B-5E906A43F386}"/>
                </a:ext>
              </a:extLst>
            </p:cNvPr>
            <p:cNvSpPr/>
            <p:nvPr/>
          </p:nvSpPr>
          <p:spPr>
            <a:xfrm>
              <a:off x="818821" y="2667254"/>
              <a:ext cx="45719" cy="92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C76AA96-09B7-A29D-70C9-BCF06EAA85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276" y="2978023"/>
              <a:ext cx="173736" cy="67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DA9E741-41AB-1CF2-EFE4-3E42124D06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1" y="2775007"/>
              <a:ext cx="0" cy="2103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99DE6BDD-AA36-5ADC-29C7-A538A2CAAE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654" y="2779915"/>
              <a:ext cx="0" cy="20116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8A7CD58A-E528-1A30-DC5A-22DDBF37A3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3" y="2852594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879E94EF-3F53-9876-92AE-2EA381DCAD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036" y="2784531"/>
              <a:ext cx="2976" cy="20116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CF1A56B-8359-3244-42DA-9CD310DFD1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484" y="2850213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EA8307BA-1E00-5E82-6121-105C22D0D1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9" y="2850440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7F0EEBB4-8445-CD45-51D2-CA2BFCFA3C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5" y="2926639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6298ECE3-4E46-D16D-D2C9-1E9B0ECF17F1}"/>
                </a:ext>
              </a:extLst>
            </p:cNvPr>
            <p:cNvSpPr/>
            <p:nvPr/>
          </p:nvSpPr>
          <p:spPr>
            <a:xfrm>
              <a:off x="840730" y="2766980"/>
              <a:ext cx="145860" cy="2117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7FBC1B6-A21E-F71D-B54B-4D246BE955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8238" y="2786912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C10806A6-B486-A27E-0FFB-767B32D13B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8215" y="2773854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B96254EE-73E1-ABF7-95B6-6FD0CFA1F807}"/>
              </a:ext>
            </a:extLst>
          </p:cNvPr>
          <p:cNvGrpSpPr/>
          <p:nvPr/>
        </p:nvGrpSpPr>
        <p:grpSpPr>
          <a:xfrm>
            <a:off x="7683117" y="5429094"/>
            <a:ext cx="451587" cy="899881"/>
            <a:chOff x="683418" y="2204266"/>
            <a:chExt cx="451587" cy="899881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42B31F82-E435-96B9-19A6-3EDF46E412B0}"/>
                </a:ext>
              </a:extLst>
            </p:cNvPr>
            <p:cNvSpPr/>
            <p:nvPr/>
          </p:nvSpPr>
          <p:spPr>
            <a:xfrm>
              <a:off x="683418" y="2840916"/>
              <a:ext cx="451587" cy="97647"/>
            </a:xfrm>
            <a:prstGeom prst="rect">
              <a:avLst/>
            </a:prstGeom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47F55E2-2363-099C-10D7-BEF1A866C8F5}"/>
                </a:ext>
              </a:extLst>
            </p:cNvPr>
            <p:cNvSpPr/>
            <p:nvPr/>
          </p:nvSpPr>
          <p:spPr>
            <a:xfrm>
              <a:off x="735806" y="2672653"/>
              <a:ext cx="355058" cy="43149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79FB1439-8F2C-BFF6-569C-6DAD42CBEC98}"/>
                </a:ext>
              </a:extLst>
            </p:cNvPr>
            <p:cNvSpPr/>
            <p:nvPr/>
          </p:nvSpPr>
          <p:spPr>
            <a:xfrm>
              <a:off x="863757" y="2204266"/>
              <a:ext cx="152400" cy="573268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FDF8FB7B-DF28-FB9D-5CAE-6C9D92A7E467}"/>
                </a:ext>
              </a:extLst>
            </p:cNvPr>
            <p:cNvCxnSpPr>
              <a:cxnSpLocks/>
            </p:cNvCxnSpPr>
            <p:nvPr/>
          </p:nvCxnSpPr>
          <p:spPr>
            <a:xfrm>
              <a:off x="767522" y="3002005"/>
              <a:ext cx="2526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72494AD-A94B-EBDD-0855-4FABD039B2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4190" y="2770243"/>
              <a:ext cx="0" cy="21031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A33F503-FF33-7648-4156-2D299FADD6C7}"/>
                </a:ext>
              </a:extLst>
            </p:cNvPr>
            <p:cNvSpPr/>
            <p:nvPr/>
          </p:nvSpPr>
          <p:spPr>
            <a:xfrm>
              <a:off x="818821" y="2667254"/>
              <a:ext cx="45719" cy="927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9B6B0F45-7689-B841-C1D2-4C381A3D4B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276" y="2978023"/>
              <a:ext cx="173736" cy="67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B1ACEE44-F053-30A8-D2FC-7D0B33858C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1" y="2775007"/>
              <a:ext cx="0" cy="2103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69BCEC77-E2BF-9FF2-857B-BC51756919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654" y="2779915"/>
              <a:ext cx="0" cy="20116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EAFFF5A-28C3-3E64-60BF-35C2E8D321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803" y="2852594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8179B2D1-A30C-261B-F9D8-0084C5E542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036" y="2784531"/>
              <a:ext cx="2976" cy="20116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DCB0808C-E6B0-3F18-FAEE-F2A5D90E6A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484" y="2850213"/>
              <a:ext cx="0" cy="7637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0B3E8A0C-1EDA-D8AF-5615-5D97DB2344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9" y="2850440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683026A2-19B9-364D-17CE-AB7C0D818B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215" y="2926639"/>
              <a:ext cx="18288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91E7F041-2307-D9BD-3A5B-E23FA487C43E}"/>
                </a:ext>
              </a:extLst>
            </p:cNvPr>
            <p:cNvSpPr/>
            <p:nvPr/>
          </p:nvSpPr>
          <p:spPr>
            <a:xfrm>
              <a:off x="840730" y="2766980"/>
              <a:ext cx="145860" cy="2117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2D9D60F9-71F1-B124-BF32-8CCA0EAFDC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8238" y="2786912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CCB01AB3-FE9B-4D03-99AD-9194890E6B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8215" y="2773854"/>
              <a:ext cx="0" cy="20116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425B00FE-FAEA-6F4E-D855-C871C0CAE057}"/>
              </a:ext>
            </a:extLst>
          </p:cNvPr>
          <p:cNvSpPr txBox="1"/>
          <p:nvPr/>
        </p:nvSpPr>
        <p:spPr>
          <a:xfrm>
            <a:off x="6096000" y="757990"/>
            <a:ext cx="112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MQXF07b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A74FFA52-AEBE-16B6-AA51-C86BB9B012A5}"/>
              </a:ext>
            </a:extLst>
          </p:cNvPr>
          <p:cNvSpPr txBox="1"/>
          <p:nvPr/>
        </p:nvSpPr>
        <p:spPr>
          <a:xfrm>
            <a:off x="4419261" y="5126371"/>
            <a:ext cx="112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MQXF07b</a:t>
            </a:r>
          </a:p>
        </p:txBody>
      </p:sp>
      <p:pic>
        <p:nvPicPr>
          <p:cNvPr id="158" name="Picture 157" descr="A picture containing indoor, miller, control panel&#10;&#10;Description automatically generated">
            <a:extLst>
              <a:ext uri="{FF2B5EF4-FFF2-40B4-BE49-F238E27FC236}">
                <a16:creationId xmlns:a16="http://schemas.microsoft.com/office/drawing/2014/main" id="{96F0F6F6-59D8-3B81-D7B0-22D711642E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5" r="21815" b="12808"/>
          <a:stretch/>
        </p:blipFill>
        <p:spPr>
          <a:xfrm>
            <a:off x="357298" y="236406"/>
            <a:ext cx="3372491" cy="4312696"/>
          </a:xfrm>
          <a:prstGeom prst="rect">
            <a:avLst/>
          </a:prstGeom>
        </p:spPr>
      </p:pic>
      <p:sp>
        <p:nvSpPr>
          <p:cNvPr id="159" name="TextBox 158">
            <a:extLst>
              <a:ext uri="{FF2B5EF4-FFF2-40B4-BE49-F238E27FC236}">
                <a16:creationId xmlns:a16="http://schemas.microsoft.com/office/drawing/2014/main" id="{7BCA9471-E51A-38E8-3D26-EC54168F96A6}"/>
              </a:ext>
            </a:extLst>
          </p:cNvPr>
          <p:cNvSpPr txBox="1"/>
          <p:nvPr/>
        </p:nvSpPr>
        <p:spPr>
          <a:xfrm>
            <a:off x="2043543" y="1247275"/>
            <a:ext cx="139974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3.3 mm shim</a:t>
            </a: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168CF54-463E-05E1-EA35-49937B35D790}"/>
              </a:ext>
            </a:extLst>
          </p:cNvPr>
          <p:cNvCxnSpPr>
            <a:cxnSpLocks/>
            <a:stCxn id="159" idx="2"/>
          </p:cNvCxnSpPr>
          <p:nvPr/>
        </p:nvCxnSpPr>
        <p:spPr>
          <a:xfrm flipH="1">
            <a:off x="1624263" y="1616607"/>
            <a:ext cx="1119151" cy="956143"/>
          </a:xfrm>
          <a:prstGeom prst="straightConnector1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6553901A-3CD3-A980-71FB-965D19CF3803}"/>
              </a:ext>
            </a:extLst>
          </p:cNvPr>
          <p:cNvSpPr txBox="1"/>
          <p:nvPr/>
        </p:nvSpPr>
        <p:spPr>
          <a:xfrm>
            <a:off x="7365036" y="5133106"/>
            <a:ext cx="998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MQXF15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4D58CB-E248-3A0D-2AE4-C44BFA726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Nobrega   CM05 Alignment Table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46875-1024-C816-FAD1-928D66FB6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1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D21C8BC-EFE4-445E-828E-E947DD69A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</p:spTree>
    <p:extLst>
      <p:ext uri="{BB962C8B-B14F-4D97-AF65-F5344CB8AC3E}">
        <p14:creationId xmlns:p14="http://schemas.microsoft.com/office/powerpoint/2010/main" val="9364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0E3CDC-5A9D-488E-F22E-B7858589D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604" y="55486"/>
            <a:ext cx="9275868" cy="674702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ADE635-1EC3-BDA2-9197-150491B0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8F36ED-CC27-1561-913B-F900DEDB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9BCB4-2DB3-2B57-72E5-710B9EAD0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00B3EA-BAC1-8EEC-9AA5-D629903A5E9D}"/>
              </a:ext>
            </a:extLst>
          </p:cNvPr>
          <p:cNvSpPr txBox="1"/>
          <p:nvPr/>
        </p:nvSpPr>
        <p:spPr>
          <a:xfrm>
            <a:off x="1371600" y="858253"/>
            <a:ext cx="5992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Ref. J. DiMarco, SSW_Zcenter_CM05_magnetPositionCompare_30Jul2024.pptx, July 30, 2024</a:t>
            </a:r>
          </a:p>
        </p:txBody>
      </p:sp>
    </p:spTree>
    <p:extLst>
      <p:ext uri="{BB962C8B-B14F-4D97-AF65-F5344CB8AC3E}">
        <p14:creationId xmlns:p14="http://schemas.microsoft.com/office/powerpoint/2010/main" val="234696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EB3E2F-EBA4-1896-F372-53514828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891" y="71032"/>
            <a:ext cx="9265503" cy="671593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3D4A7F-7A64-D5EB-8D49-995635704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Nobrega   CM05 Alignment 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B3174-B299-6B5E-4EB4-062B73517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DAF9-2E6F-4269-B866-072DCE275045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6E8C52-A0E3-1E45-5BBD-7944348AD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8/2/2024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34FAEE-B727-CE7B-19E1-C473EB4968D1}"/>
              </a:ext>
            </a:extLst>
          </p:cNvPr>
          <p:cNvSpPr txBox="1"/>
          <p:nvPr/>
        </p:nvSpPr>
        <p:spPr>
          <a:xfrm>
            <a:off x="1371600" y="1179093"/>
            <a:ext cx="5992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Ref. J. DiMarco, SSW_Zcenter_CM05_magnetPositionCompare_30Jul2024.pptx, July 30, 2024</a:t>
            </a:r>
          </a:p>
        </p:txBody>
      </p:sp>
    </p:spTree>
    <p:extLst>
      <p:ext uri="{BB962C8B-B14F-4D97-AF65-F5344CB8AC3E}">
        <p14:creationId xmlns:p14="http://schemas.microsoft.com/office/powerpoint/2010/main" val="1769687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5034</TotalTime>
  <Words>74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DiMarco</dc:creator>
  <cp:lastModifiedBy>Alfred R Nobrega</cp:lastModifiedBy>
  <cp:revision>71</cp:revision>
  <cp:lastPrinted>2024-07-31T18:25:01Z</cp:lastPrinted>
  <dcterms:created xsi:type="dcterms:W3CDTF">2020-06-05T16:53:11Z</dcterms:created>
  <dcterms:modified xsi:type="dcterms:W3CDTF">2024-08-02T15:35:49Z</dcterms:modified>
</cp:coreProperties>
</file>