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10"/>
  </p:notesMasterIdLst>
  <p:sldIdLst>
    <p:sldId id="256" r:id="rId3"/>
    <p:sldId id="301" r:id="rId4"/>
    <p:sldId id="305" r:id="rId5"/>
    <p:sldId id="304" r:id="rId6"/>
    <p:sldId id="306" r:id="rId7"/>
    <p:sldId id="303" r:id="rId8"/>
    <p:sldId id="307" r:id="rId9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5FBBD6"/>
    <a:srgbClr val="4472C4"/>
    <a:srgbClr val="EDEDED"/>
    <a:srgbClr val="FEEAD8"/>
    <a:srgbClr val="92D050"/>
    <a:srgbClr val="6E6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C87992-88AE-4EC5-864F-7A397DCF5F75}" v="478" dt="2023-09-15T07:58:17.741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E7F1"/>
          </a:solidFill>
        </a:fill>
      </a:tcStyle>
    </a:wholeTbl>
    <a:band2H>
      <a:tcTxStyle/>
      <a:tcStyle>
        <a:tcBdr/>
        <a:fill>
          <a:solidFill>
            <a:srgbClr val="EAF3F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C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DDCCD"/>
          </a:solidFill>
        </a:fill>
      </a:tcStyle>
    </a:wholeTbl>
    <a:band2H>
      <a:tcTxStyle/>
      <a:tcStyle>
        <a:tcBdr/>
        <a:fill>
          <a:solidFill>
            <a:srgbClr val="FEEE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6126" autoAdjust="0"/>
  </p:normalViewPr>
  <p:slideViewPr>
    <p:cSldViewPr snapToGrid="0">
      <p:cViewPr varScale="1">
        <p:scale>
          <a:sx n="104" d="100"/>
          <a:sy n="104" d="100"/>
        </p:scale>
        <p:origin x="8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a Pampaloni" userId="0a8fc503-fc10-4cb3-a29e-5d6dce8926cc" providerId="ADAL" clId="{08C87992-88AE-4EC5-864F-7A397DCF5F75}"/>
    <pc:docChg chg="undo redo custSel addSld delSld modSld sldOrd modMainMaster">
      <pc:chgData name="Alessandra Pampaloni" userId="0a8fc503-fc10-4cb3-a29e-5d6dce8926cc" providerId="ADAL" clId="{08C87992-88AE-4EC5-864F-7A397DCF5F75}" dt="2023-09-15T08:17:41.932" v="4194" actId="688"/>
      <pc:docMkLst>
        <pc:docMk/>
      </pc:docMkLst>
      <pc:sldChg chg="modSp mod">
        <pc:chgData name="Alessandra Pampaloni" userId="0a8fc503-fc10-4cb3-a29e-5d6dce8926cc" providerId="ADAL" clId="{08C87992-88AE-4EC5-864F-7A397DCF5F75}" dt="2023-09-14T15:37:56.442" v="2106" actId="113"/>
        <pc:sldMkLst>
          <pc:docMk/>
          <pc:sldMk cId="0" sldId="257"/>
        </pc:sldMkLst>
        <pc:spChg chg="mod">
          <ac:chgData name="Alessandra Pampaloni" userId="0a8fc503-fc10-4cb3-a29e-5d6dce8926cc" providerId="ADAL" clId="{08C87992-88AE-4EC5-864F-7A397DCF5F75}" dt="2023-09-14T15:01:56.986" v="1123" actId="255"/>
          <ac:spMkLst>
            <pc:docMk/>
            <pc:sldMk cId="0" sldId="257"/>
            <ac:spMk id="69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5:37:56.442" v="2106" actId="113"/>
          <ac:spMkLst>
            <pc:docMk/>
            <pc:sldMk cId="0" sldId="257"/>
            <ac:spMk id="71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5:37:47.438" v="2105" actId="1035"/>
        <pc:sldMkLst>
          <pc:docMk/>
          <pc:sldMk cId="0" sldId="258"/>
        </pc:sldMkLst>
        <pc:spChg chg="mod">
          <ac:chgData name="Alessandra Pampaloni" userId="0a8fc503-fc10-4cb3-a29e-5d6dce8926cc" providerId="ADAL" clId="{08C87992-88AE-4EC5-864F-7A397DCF5F75}" dt="2023-09-14T15:02:51.545" v="1129" actId="255"/>
          <ac:spMkLst>
            <pc:docMk/>
            <pc:sldMk cId="0" sldId="258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37:47.438" v="2105" actId="1035"/>
          <ac:spMkLst>
            <pc:docMk/>
            <pc:sldMk cId="0" sldId="258"/>
            <ac:spMk id="73" creationId="{00000000-0000-0000-0000-000000000000}"/>
          </ac:spMkLst>
        </pc:spChg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0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1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2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3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4"/>
        </pc:sldMkLst>
      </pc:sldChg>
      <pc:sldChg chg="del">
        <pc:chgData name="Alessandra Pampaloni" userId="0a8fc503-fc10-4cb3-a29e-5d6dce8926cc" providerId="ADAL" clId="{08C87992-88AE-4EC5-864F-7A397DCF5F75}" dt="2023-09-15T07:50:43.336" v="3576" actId="2696"/>
        <pc:sldMkLst>
          <pc:docMk/>
          <pc:sldMk cId="0" sldId="275"/>
        </pc:sldMkLst>
      </pc:sldChg>
      <pc:sldChg chg="del">
        <pc:chgData name="Alessandra Pampaloni" userId="0a8fc503-fc10-4cb3-a29e-5d6dce8926cc" providerId="ADAL" clId="{08C87992-88AE-4EC5-864F-7A397DCF5F75}" dt="2023-09-14T15:57:48.733" v="2859" actId="2696"/>
        <pc:sldMkLst>
          <pc:docMk/>
          <pc:sldMk cId="0" sldId="276"/>
        </pc:sldMkLst>
      </pc:sldChg>
      <pc:sldChg chg="modSp mod">
        <pc:chgData name="Alessandra Pampaloni" userId="0a8fc503-fc10-4cb3-a29e-5d6dce8926cc" providerId="ADAL" clId="{08C87992-88AE-4EC5-864F-7A397DCF5F75}" dt="2023-09-14T15:38:10.889" v="2127" actId="1036"/>
        <pc:sldMkLst>
          <pc:docMk/>
          <pc:sldMk cId="2345379763" sldId="287"/>
        </pc:sldMkLst>
        <pc:spChg chg="mod">
          <ac:chgData name="Alessandra Pampaloni" userId="0a8fc503-fc10-4cb3-a29e-5d6dce8926cc" providerId="ADAL" clId="{08C87992-88AE-4EC5-864F-7A397DCF5F75}" dt="2023-09-14T15:07:26.916" v="1155" actId="1076"/>
          <ac:spMkLst>
            <pc:docMk/>
            <pc:sldMk cId="2345379763" sldId="287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38:10.889" v="2127" actId="1036"/>
          <ac:spMkLst>
            <pc:docMk/>
            <pc:sldMk cId="2345379763" sldId="287"/>
            <ac:spMk id="73" creationId="{00000000-0000-0000-0000-000000000000}"/>
          </ac:spMkLst>
        </pc:spChg>
        <pc:grpChg chg="mod">
          <ac:chgData name="Alessandra Pampaloni" userId="0a8fc503-fc10-4cb3-a29e-5d6dce8926cc" providerId="ADAL" clId="{08C87992-88AE-4EC5-864F-7A397DCF5F75}" dt="2023-09-14T15:06:45.751" v="1150" actId="1036"/>
          <ac:grpSpMkLst>
            <pc:docMk/>
            <pc:sldMk cId="2345379763" sldId="287"/>
            <ac:grpSpMk id="22" creationId="{73254C93-177F-AC13-7998-C94590A12733}"/>
          </ac:grpSpMkLst>
        </pc:grpChg>
        <pc:graphicFrameChg chg="mod modGraphic">
          <ac:chgData name="Alessandra Pampaloni" userId="0a8fc503-fc10-4cb3-a29e-5d6dce8926cc" providerId="ADAL" clId="{08C87992-88AE-4EC5-864F-7A397DCF5F75}" dt="2023-09-14T15:06:42.153" v="1148" actId="1035"/>
          <ac:graphicFrameMkLst>
            <pc:docMk/>
            <pc:sldMk cId="2345379763" sldId="287"/>
            <ac:graphicFrameMk id="23" creationId="{567820EE-E0BB-1018-C03E-5A0D72FFEC99}"/>
          </ac:graphicFrameMkLst>
        </pc:graphicFrameChg>
      </pc:sldChg>
      <pc:sldChg chg="modSp mod">
        <pc:chgData name="Alessandra Pampaloni" userId="0a8fc503-fc10-4cb3-a29e-5d6dce8926cc" providerId="ADAL" clId="{08C87992-88AE-4EC5-864F-7A397DCF5F75}" dt="2023-09-14T15:38:23.100" v="2143" actId="1036"/>
        <pc:sldMkLst>
          <pc:docMk/>
          <pc:sldMk cId="1013408727" sldId="288"/>
        </pc:sldMkLst>
        <pc:spChg chg="mod">
          <ac:chgData name="Alessandra Pampaloni" userId="0a8fc503-fc10-4cb3-a29e-5d6dce8926cc" providerId="ADAL" clId="{08C87992-88AE-4EC5-864F-7A397DCF5F75}" dt="2023-09-14T15:07:44.796" v="1158" actId="14100"/>
          <ac:spMkLst>
            <pc:docMk/>
            <pc:sldMk cId="1013408727" sldId="288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38:23.100" v="2143" actId="1036"/>
          <ac:spMkLst>
            <pc:docMk/>
            <pc:sldMk cId="1013408727" sldId="288"/>
            <ac:spMk id="73" creationId="{00000000-0000-0000-0000-000000000000}"/>
          </ac:spMkLst>
        </pc:spChg>
        <pc:graphicFrameChg chg="mod">
          <ac:chgData name="Alessandra Pampaloni" userId="0a8fc503-fc10-4cb3-a29e-5d6dce8926cc" providerId="ADAL" clId="{08C87992-88AE-4EC5-864F-7A397DCF5F75}" dt="2023-09-14T15:07:57.901" v="1160" actId="1076"/>
          <ac:graphicFrameMkLst>
            <pc:docMk/>
            <pc:sldMk cId="1013408727" sldId="288"/>
            <ac:graphicFrameMk id="10" creationId="{068A372B-A8EB-12CD-BF85-FE66C63B2D40}"/>
          </ac:graphicFrameMkLst>
        </pc:graphicFrameChg>
        <pc:picChg chg="mod">
          <ac:chgData name="Alessandra Pampaloni" userId="0a8fc503-fc10-4cb3-a29e-5d6dce8926cc" providerId="ADAL" clId="{08C87992-88AE-4EC5-864F-7A397DCF5F75}" dt="2023-09-14T15:07:50.371" v="1159" actId="14100"/>
          <ac:picMkLst>
            <pc:docMk/>
            <pc:sldMk cId="1013408727" sldId="288"/>
            <ac:picMk id="9" creationId="{860EB798-02B9-AD2E-A234-4A58E9482148}"/>
          </ac:picMkLst>
        </pc:picChg>
      </pc:sldChg>
      <pc:sldChg chg="modSp mod">
        <pc:chgData name="Alessandra Pampaloni" userId="0a8fc503-fc10-4cb3-a29e-5d6dce8926cc" providerId="ADAL" clId="{08C87992-88AE-4EC5-864F-7A397DCF5F75}" dt="2023-09-14T16:01:40.883" v="2913" actId="20577"/>
        <pc:sldMkLst>
          <pc:docMk/>
          <pc:sldMk cId="1978324938" sldId="289"/>
        </pc:sldMkLst>
        <pc:spChg chg="mod">
          <ac:chgData name="Alessandra Pampaloni" userId="0a8fc503-fc10-4cb3-a29e-5d6dce8926cc" providerId="ADAL" clId="{08C87992-88AE-4EC5-864F-7A397DCF5F75}" dt="2023-09-14T15:24:26.272" v="1724" actId="20577"/>
          <ac:spMkLst>
            <pc:docMk/>
            <pc:sldMk cId="1978324938" sldId="289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4:49:24.802" v="645" actId="1076"/>
          <ac:spMkLst>
            <pc:docMk/>
            <pc:sldMk cId="1978324938" sldId="289"/>
            <ac:spMk id="7" creationId="{0027BC6E-AC32-1CF1-355C-86BBBF97BE32}"/>
          </ac:spMkLst>
        </pc:spChg>
        <pc:spChg chg="mod">
          <ac:chgData name="Alessandra Pampaloni" userId="0a8fc503-fc10-4cb3-a29e-5d6dce8926cc" providerId="ADAL" clId="{08C87992-88AE-4EC5-864F-7A397DCF5F75}" dt="2023-09-14T15:09:36.438" v="1231" actId="1076"/>
          <ac:spMkLst>
            <pc:docMk/>
            <pc:sldMk cId="1978324938" sldId="289"/>
            <ac:spMk id="11" creationId="{DF54F5CE-A74E-D1EA-0266-F648DC4D4848}"/>
          </ac:spMkLst>
        </pc:spChg>
        <pc:spChg chg="mod">
          <ac:chgData name="Alessandra Pampaloni" userId="0a8fc503-fc10-4cb3-a29e-5d6dce8926cc" providerId="ADAL" clId="{08C87992-88AE-4EC5-864F-7A397DCF5F75}" dt="2023-09-14T16:01:40.883" v="2913" actId="20577"/>
          <ac:spMkLst>
            <pc:docMk/>
            <pc:sldMk cId="1978324938" sldId="289"/>
            <ac:spMk id="73" creationId="{00000000-0000-0000-0000-000000000000}"/>
          </ac:spMkLst>
        </pc:spChg>
        <pc:grpChg chg="mod">
          <ac:chgData name="Alessandra Pampaloni" userId="0a8fc503-fc10-4cb3-a29e-5d6dce8926cc" providerId="ADAL" clId="{08C87992-88AE-4EC5-864F-7A397DCF5F75}" dt="2023-09-14T15:09:18.354" v="1229" actId="1037"/>
          <ac:grpSpMkLst>
            <pc:docMk/>
            <pc:sldMk cId="1978324938" sldId="289"/>
            <ac:grpSpMk id="12" creationId="{1200A972-50A7-1E06-D6CD-2E36DF0CBF3F}"/>
          </ac:grpSpMkLst>
        </pc:grpChg>
        <pc:picChg chg="mod">
          <ac:chgData name="Alessandra Pampaloni" userId="0a8fc503-fc10-4cb3-a29e-5d6dce8926cc" providerId="ADAL" clId="{08C87992-88AE-4EC5-864F-7A397DCF5F75}" dt="2023-09-14T15:09:26.695" v="1230" actId="14100"/>
          <ac:picMkLst>
            <pc:docMk/>
            <pc:sldMk cId="1978324938" sldId="289"/>
            <ac:picMk id="6" creationId="{ACAE52A5-FB82-E56C-AD22-A6E4E6DD3CB8}"/>
          </ac:picMkLst>
        </pc:picChg>
      </pc:sldChg>
      <pc:sldChg chg="addSp delSp modSp mod">
        <pc:chgData name="Alessandra Pampaloni" userId="0a8fc503-fc10-4cb3-a29e-5d6dce8926cc" providerId="ADAL" clId="{08C87992-88AE-4EC5-864F-7A397DCF5F75}" dt="2023-09-14T16:01:54.262" v="2922" actId="20577"/>
        <pc:sldMkLst>
          <pc:docMk/>
          <pc:sldMk cId="1751886658" sldId="290"/>
        </pc:sldMkLst>
        <pc:spChg chg="mod">
          <ac:chgData name="Alessandra Pampaloni" userId="0a8fc503-fc10-4cb3-a29e-5d6dce8926cc" providerId="ADAL" clId="{08C87992-88AE-4EC5-864F-7A397DCF5F75}" dt="2023-09-14T15:19:34.257" v="1676" actId="1035"/>
          <ac:spMkLst>
            <pc:docMk/>
            <pc:sldMk cId="1751886658" sldId="290"/>
            <ac:spMk id="3" creationId="{913AB1BF-B54D-CACF-BBBF-024B9BE5C564}"/>
          </ac:spMkLst>
        </pc:spChg>
        <pc:spChg chg="mod">
          <ac:chgData name="Alessandra Pampaloni" userId="0a8fc503-fc10-4cb3-a29e-5d6dce8926cc" providerId="ADAL" clId="{08C87992-88AE-4EC5-864F-7A397DCF5F75}" dt="2023-09-14T15:00:19.233" v="1102" actId="571"/>
          <ac:spMkLst>
            <pc:docMk/>
            <pc:sldMk cId="1751886658" sldId="290"/>
            <ac:spMk id="11" creationId="{80F56D56-6143-CDD7-DBB6-83C37DAF0946}"/>
          </ac:spMkLst>
        </pc:spChg>
        <pc:spChg chg="mod">
          <ac:chgData name="Alessandra Pampaloni" userId="0a8fc503-fc10-4cb3-a29e-5d6dce8926cc" providerId="ADAL" clId="{08C87992-88AE-4EC5-864F-7A397DCF5F75}" dt="2023-09-14T15:00:19.233" v="1102" actId="571"/>
          <ac:spMkLst>
            <pc:docMk/>
            <pc:sldMk cId="1751886658" sldId="290"/>
            <ac:spMk id="12" creationId="{71ABEA5F-6133-F194-D154-FCA6912FA22B}"/>
          </ac:spMkLst>
        </pc:spChg>
        <pc:spChg chg="add mod">
          <ac:chgData name="Alessandra Pampaloni" userId="0a8fc503-fc10-4cb3-a29e-5d6dce8926cc" providerId="ADAL" clId="{08C87992-88AE-4EC5-864F-7A397DCF5F75}" dt="2023-09-14T15:00:19.233" v="1102" actId="571"/>
          <ac:spMkLst>
            <pc:docMk/>
            <pc:sldMk cId="1751886658" sldId="290"/>
            <ac:spMk id="13" creationId="{0897A989-E1FD-3D78-AD94-4DE7397C9B98}"/>
          </ac:spMkLst>
        </pc:spChg>
        <pc:spChg chg="mod">
          <ac:chgData name="Alessandra Pampaloni" userId="0a8fc503-fc10-4cb3-a29e-5d6dce8926cc" providerId="ADAL" clId="{08C87992-88AE-4EC5-864F-7A397DCF5F75}" dt="2023-09-14T16:01:54.262" v="2922" actId="20577"/>
          <ac:spMkLst>
            <pc:docMk/>
            <pc:sldMk cId="1751886658" sldId="290"/>
            <ac:spMk id="73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4:59:17.310" v="933" actId="1037"/>
          <ac:spMkLst>
            <pc:docMk/>
            <pc:sldMk cId="1751886658" sldId="290"/>
            <ac:spMk id="81" creationId="{EA0B6D16-BC70-2E2F-987A-4E0C18669743}"/>
          </ac:spMkLst>
        </pc:spChg>
        <pc:spChg chg="mod">
          <ac:chgData name="Alessandra Pampaloni" userId="0a8fc503-fc10-4cb3-a29e-5d6dce8926cc" providerId="ADAL" clId="{08C87992-88AE-4EC5-864F-7A397DCF5F75}" dt="2023-09-14T14:59:17.310" v="933" actId="1037"/>
          <ac:spMkLst>
            <pc:docMk/>
            <pc:sldMk cId="1751886658" sldId="290"/>
            <ac:spMk id="82" creationId="{7D95066F-3075-E5F0-C450-313AEE97861C}"/>
          </ac:spMkLst>
        </pc:spChg>
        <pc:spChg chg="mod">
          <ac:chgData name="Alessandra Pampaloni" userId="0a8fc503-fc10-4cb3-a29e-5d6dce8926cc" providerId="ADAL" clId="{08C87992-88AE-4EC5-864F-7A397DCF5F75}" dt="2023-09-14T15:20:32.565" v="1692" actId="255"/>
          <ac:spMkLst>
            <pc:docMk/>
            <pc:sldMk cId="1751886658" sldId="290"/>
            <ac:spMk id="86" creationId="{C84A4DD6-2530-1AE9-978C-33EE0ACDCC9B}"/>
          </ac:spMkLst>
        </pc:spChg>
        <pc:spChg chg="mod">
          <ac:chgData name="Alessandra Pampaloni" userId="0a8fc503-fc10-4cb3-a29e-5d6dce8926cc" providerId="ADAL" clId="{08C87992-88AE-4EC5-864F-7A397DCF5F75}" dt="2023-09-14T15:10:31.372" v="1294" actId="1038"/>
          <ac:spMkLst>
            <pc:docMk/>
            <pc:sldMk cId="1751886658" sldId="290"/>
            <ac:spMk id="87" creationId="{6AD70107-12DD-3C30-F0D2-B7B88AB586A6}"/>
          </ac:spMkLst>
        </pc:spChg>
        <pc:grpChg chg="add mod">
          <ac:chgData name="Alessandra Pampaloni" userId="0a8fc503-fc10-4cb3-a29e-5d6dce8926cc" providerId="ADAL" clId="{08C87992-88AE-4EC5-864F-7A397DCF5F75}" dt="2023-09-14T15:19:45.111" v="1686" actId="1035"/>
          <ac:grpSpMkLst>
            <pc:docMk/>
            <pc:sldMk cId="1751886658" sldId="290"/>
            <ac:grpSpMk id="2" creationId="{393C2C72-FA4A-D73D-5DBE-6FF293EA512C}"/>
          </ac:grpSpMkLst>
        </pc:grpChg>
        <pc:grpChg chg="add mod">
          <ac:chgData name="Alessandra Pampaloni" userId="0a8fc503-fc10-4cb3-a29e-5d6dce8926cc" providerId="ADAL" clId="{08C87992-88AE-4EC5-864F-7A397DCF5F75}" dt="2023-09-14T15:00:19.233" v="1102" actId="571"/>
          <ac:grpSpMkLst>
            <pc:docMk/>
            <pc:sldMk cId="1751886658" sldId="290"/>
            <ac:grpSpMk id="4" creationId="{722B4EE9-0720-5C11-2DD1-3690F35CF866}"/>
          </ac:grpSpMkLst>
        </pc:grpChg>
        <pc:grpChg chg="add mod">
          <ac:chgData name="Alessandra Pampaloni" userId="0a8fc503-fc10-4cb3-a29e-5d6dce8926cc" providerId="ADAL" clId="{08C87992-88AE-4EC5-864F-7A397DCF5F75}" dt="2023-09-14T15:00:19.233" v="1102" actId="571"/>
          <ac:grpSpMkLst>
            <pc:docMk/>
            <pc:sldMk cId="1751886658" sldId="290"/>
            <ac:grpSpMk id="7" creationId="{45229AAB-07F3-A4D2-0405-7818A43161E2}"/>
          </ac:grpSpMkLst>
        </pc:grpChg>
        <pc:grpChg chg="mod">
          <ac:chgData name="Alessandra Pampaloni" userId="0a8fc503-fc10-4cb3-a29e-5d6dce8926cc" providerId="ADAL" clId="{08C87992-88AE-4EC5-864F-7A397DCF5F75}" dt="2023-09-14T15:00:19.233" v="1102" actId="571"/>
          <ac:grpSpMkLst>
            <pc:docMk/>
            <pc:sldMk cId="1751886658" sldId="290"/>
            <ac:grpSpMk id="9" creationId="{A85ED453-61F5-E78C-2F89-C9995236F224}"/>
          </ac:grpSpMkLst>
        </pc:grpChg>
        <pc:grpChg chg="mod topLvl">
          <ac:chgData name="Alessandra Pampaloni" userId="0a8fc503-fc10-4cb3-a29e-5d6dce8926cc" providerId="ADAL" clId="{08C87992-88AE-4EC5-864F-7A397DCF5F75}" dt="2023-09-14T15:10:31.372" v="1294" actId="1038"/>
          <ac:grpSpMkLst>
            <pc:docMk/>
            <pc:sldMk cId="1751886658" sldId="290"/>
            <ac:grpSpMk id="79" creationId="{1E2B9A02-35F1-5F76-0258-D3826DA61090}"/>
          </ac:grpSpMkLst>
        </pc:grpChg>
        <pc:grpChg chg="mod">
          <ac:chgData name="Alessandra Pampaloni" userId="0a8fc503-fc10-4cb3-a29e-5d6dce8926cc" providerId="ADAL" clId="{08C87992-88AE-4EC5-864F-7A397DCF5F75}" dt="2023-09-14T14:57:24.180" v="836" actId="165"/>
          <ac:grpSpMkLst>
            <pc:docMk/>
            <pc:sldMk cId="1751886658" sldId="290"/>
            <ac:grpSpMk id="83" creationId="{8393574A-3F25-626A-0568-6F7D35062068}"/>
          </ac:grpSpMkLst>
        </pc:grpChg>
        <pc:grpChg chg="mod topLvl">
          <ac:chgData name="Alessandra Pampaloni" userId="0a8fc503-fc10-4cb3-a29e-5d6dce8926cc" providerId="ADAL" clId="{08C87992-88AE-4EC5-864F-7A397DCF5F75}" dt="2023-09-14T15:10:31.372" v="1294" actId="1038"/>
          <ac:grpSpMkLst>
            <pc:docMk/>
            <pc:sldMk cId="1751886658" sldId="290"/>
            <ac:grpSpMk id="84" creationId="{80668860-0FA9-2E2F-FAD6-582AEEAF1883}"/>
          </ac:grpSpMkLst>
        </pc:grpChg>
        <pc:grpChg chg="add del mod">
          <ac:chgData name="Alessandra Pampaloni" userId="0a8fc503-fc10-4cb3-a29e-5d6dce8926cc" providerId="ADAL" clId="{08C87992-88AE-4EC5-864F-7A397DCF5F75}" dt="2023-09-14T14:57:24.180" v="836" actId="165"/>
          <ac:grpSpMkLst>
            <pc:docMk/>
            <pc:sldMk cId="1751886658" sldId="290"/>
            <ac:grpSpMk id="85" creationId="{2D82E4AF-50DB-EBC6-0345-60084FE49F2E}"/>
          </ac:grpSpMkLst>
        </pc:grp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5" creationId="{4AAB8F36-3FB7-BD08-3470-F28F8BFB3ED0}"/>
          </ac:picMkLst>
        </pc:pic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6" creationId="{58ED320E-6379-4B4B-CAED-BA4A4C40797A}"/>
          </ac:picMkLst>
        </pc:pic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8" creationId="{C57625EA-8DCA-7EB3-A4A8-460B180DD6CD}"/>
          </ac:picMkLst>
        </pc:picChg>
        <pc:picChg chg="mod">
          <ac:chgData name="Alessandra Pampaloni" userId="0a8fc503-fc10-4cb3-a29e-5d6dce8926cc" providerId="ADAL" clId="{08C87992-88AE-4EC5-864F-7A397DCF5F75}" dt="2023-09-14T15:00:19.233" v="1102" actId="571"/>
          <ac:picMkLst>
            <pc:docMk/>
            <pc:sldMk cId="1751886658" sldId="290"/>
            <ac:picMk id="10" creationId="{1382E397-C98F-0273-E30C-4E79C550E865}"/>
          </ac:picMkLst>
        </pc:picChg>
        <pc:picChg chg="mod">
          <ac:chgData name="Alessandra Pampaloni" userId="0a8fc503-fc10-4cb3-a29e-5d6dce8926cc" providerId="ADAL" clId="{08C87992-88AE-4EC5-864F-7A397DCF5F75}" dt="2023-09-14T14:58:15.890" v="910" actId="14100"/>
          <ac:picMkLst>
            <pc:docMk/>
            <pc:sldMk cId="1751886658" sldId="290"/>
            <ac:picMk id="71" creationId="{47E7D926-915D-7C32-71B0-67F5A846B157}"/>
          </ac:picMkLst>
        </pc:picChg>
        <pc:picChg chg="mod">
          <ac:chgData name="Alessandra Pampaloni" userId="0a8fc503-fc10-4cb3-a29e-5d6dce8926cc" providerId="ADAL" clId="{08C87992-88AE-4EC5-864F-7A397DCF5F75}" dt="2023-09-14T14:58:39.005" v="919" actId="14100"/>
          <ac:picMkLst>
            <pc:docMk/>
            <pc:sldMk cId="1751886658" sldId="290"/>
            <ac:picMk id="76" creationId="{1FA150C1-CD4C-7B13-3E8D-4116F8F6A52B}"/>
          </ac:picMkLst>
        </pc:picChg>
        <pc:picChg chg="mod">
          <ac:chgData name="Alessandra Pampaloni" userId="0a8fc503-fc10-4cb3-a29e-5d6dce8926cc" providerId="ADAL" clId="{08C87992-88AE-4EC5-864F-7A397DCF5F75}" dt="2023-09-14T14:58:30.423" v="914" actId="1076"/>
          <ac:picMkLst>
            <pc:docMk/>
            <pc:sldMk cId="1751886658" sldId="290"/>
            <ac:picMk id="78" creationId="{32D22D5D-8DA5-08C5-2FEA-8F7918E8D3EE}"/>
          </ac:picMkLst>
        </pc:picChg>
        <pc:picChg chg="mod">
          <ac:chgData name="Alessandra Pampaloni" userId="0a8fc503-fc10-4cb3-a29e-5d6dce8926cc" providerId="ADAL" clId="{08C87992-88AE-4EC5-864F-7A397DCF5F75}" dt="2023-09-14T14:59:17.310" v="933" actId="1037"/>
          <ac:picMkLst>
            <pc:docMk/>
            <pc:sldMk cId="1751886658" sldId="290"/>
            <ac:picMk id="80" creationId="{114637FB-7EF3-BF15-0DB9-0AC55111305F}"/>
          </ac:picMkLst>
        </pc:picChg>
        <pc:picChg chg="mod">
          <ac:chgData name="Alessandra Pampaloni" userId="0a8fc503-fc10-4cb3-a29e-5d6dce8926cc" providerId="ADAL" clId="{08C87992-88AE-4EC5-864F-7A397DCF5F75}" dt="2023-09-14T15:19:28.131" v="1669" actId="12788"/>
          <ac:picMkLst>
            <pc:docMk/>
            <pc:sldMk cId="1751886658" sldId="290"/>
            <ac:picMk id="89" creationId="{3A36D4A5-EF26-5B6B-FCD2-A09022607C8D}"/>
          </ac:picMkLst>
        </pc:picChg>
      </pc:sldChg>
      <pc:sldChg chg="addSp modSp mod">
        <pc:chgData name="Alessandra Pampaloni" userId="0a8fc503-fc10-4cb3-a29e-5d6dce8926cc" providerId="ADAL" clId="{08C87992-88AE-4EC5-864F-7A397DCF5F75}" dt="2023-09-15T07:58:34.329" v="3881" actId="20577"/>
        <pc:sldMkLst>
          <pc:docMk/>
          <pc:sldMk cId="3493719434" sldId="292"/>
        </pc:sldMkLst>
        <pc:spChg chg="mod">
          <ac:chgData name="Alessandra Pampaloni" userId="0a8fc503-fc10-4cb3-a29e-5d6dce8926cc" providerId="ADAL" clId="{08C87992-88AE-4EC5-864F-7A397DCF5F75}" dt="2023-09-15T07:58:34.329" v="3881" actId="20577"/>
          <ac:spMkLst>
            <pc:docMk/>
            <pc:sldMk cId="3493719434" sldId="292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2:09.475" v="2934" actId="20577"/>
          <ac:spMkLst>
            <pc:docMk/>
            <pc:sldMk cId="3493719434" sldId="292"/>
            <ac:spMk id="73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5:26:16.468" v="1848" actId="12788"/>
          <ac:spMkLst>
            <pc:docMk/>
            <pc:sldMk cId="3493719434" sldId="292"/>
            <ac:spMk id="87" creationId="{6AD70107-12DD-3C30-F0D2-B7B88AB586A6}"/>
          </ac:spMkLst>
        </pc:spChg>
        <pc:picChg chg="add mod">
          <ac:chgData name="Alessandra Pampaloni" userId="0a8fc503-fc10-4cb3-a29e-5d6dce8926cc" providerId="ADAL" clId="{08C87992-88AE-4EC5-864F-7A397DCF5F75}" dt="2023-09-14T15:25:56.817" v="1846" actId="1036"/>
          <ac:picMkLst>
            <pc:docMk/>
            <pc:sldMk cId="3493719434" sldId="292"/>
            <ac:picMk id="3" creationId="{DC10E2FD-FE6E-5C37-FEAB-0E5B9774883C}"/>
          </ac:picMkLst>
        </pc:picChg>
        <pc:picChg chg="add mod">
          <ac:chgData name="Alessandra Pampaloni" userId="0a8fc503-fc10-4cb3-a29e-5d6dce8926cc" providerId="ADAL" clId="{08C87992-88AE-4EC5-864F-7A397DCF5F75}" dt="2023-09-14T15:25:56.817" v="1846" actId="1036"/>
          <ac:picMkLst>
            <pc:docMk/>
            <pc:sldMk cId="3493719434" sldId="292"/>
            <ac:picMk id="4" creationId="{809794A2-205F-E570-362E-4DBFC2A6CC94}"/>
          </ac:picMkLst>
        </pc:picChg>
        <pc:picChg chg="add mod">
          <ac:chgData name="Alessandra Pampaloni" userId="0a8fc503-fc10-4cb3-a29e-5d6dce8926cc" providerId="ADAL" clId="{08C87992-88AE-4EC5-864F-7A397DCF5F75}" dt="2023-09-14T15:25:54.633" v="1840" actId="571"/>
          <ac:picMkLst>
            <pc:docMk/>
            <pc:sldMk cId="3493719434" sldId="292"/>
            <ac:picMk id="5" creationId="{A215A042-CCA3-5D2F-FD98-321D512F7589}"/>
          </ac:picMkLst>
        </pc:picChg>
        <pc:picChg chg="add mod">
          <ac:chgData name="Alessandra Pampaloni" userId="0a8fc503-fc10-4cb3-a29e-5d6dce8926cc" providerId="ADAL" clId="{08C87992-88AE-4EC5-864F-7A397DCF5F75}" dt="2023-09-14T15:25:54.633" v="1840" actId="571"/>
          <ac:picMkLst>
            <pc:docMk/>
            <pc:sldMk cId="3493719434" sldId="292"/>
            <ac:picMk id="6" creationId="{FA4AE472-776E-C0D6-2CF9-2C45E9E69B63}"/>
          </ac:picMkLst>
        </pc:picChg>
      </pc:sldChg>
      <pc:sldChg chg="addSp delSp modSp mod">
        <pc:chgData name="Alessandra Pampaloni" userId="0a8fc503-fc10-4cb3-a29e-5d6dce8926cc" providerId="ADAL" clId="{08C87992-88AE-4EC5-864F-7A397DCF5F75}" dt="2023-09-14T16:02:21.825" v="2944" actId="20577"/>
        <pc:sldMkLst>
          <pc:docMk/>
          <pc:sldMk cId="2818047823" sldId="293"/>
        </pc:sldMkLst>
        <pc:spChg chg="del">
          <ac:chgData name="Alessandra Pampaloni" userId="0a8fc503-fc10-4cb3-a29e-5d6dce8926cc" providerId="ADAL" clId="{08C87992-88AE-4EC5-864F-7A397DCF5F75}" dt="2023-09-14T15:28:26.398" v="1851" actId="478"/>
          <ac:spMkLst>
            <pc:docMk/>
            <pc:sldMk cId="2818047823" sldId="293"/>
            <ac:spMk id="2" creationId="{5393FB2D-2FFD-9B11-7228-2DF35BE4B1D3}"/>
          </ac:spMkLst>
        </pc:spChg>
        <pc:spChg chg="add del mod">
          <ac:chgData name="Alessandra Pampaloni" userId="0a8fc503-fc10-4cb3-a29e-5d6dce8926cc" providerId="ADAL" clId="{08C87992-88AE-4EC5-864F-7A397DCF5F75}" dt="2023-09-14T15:28:21.419" v="1850"/>
          <ac:spMkLst>
            <pc:docMk/>
            <pc:sldMk cId="2818047823" sldId="293"/>
            <ac:spMk id="5" creationId="{9B4442B2-2F77-CD8B-3255-043AE40869AB}"/>
          </ac:spMkLst>
        </pc:spChg>
        <pc:spChg chg="add del mod">
          <ac:chgData name="Alessandra Pampaloni" userId="0a8fc503-fc10-4cb3-a29e-5d6dce8926cc" providerId="ADAL" clId="{08C87992-88AE-4EC5-864F-7A397DCF5F75}" dt="2023-09-14T15:28:21.419" v="1850"/>
          <ac:spMkLst>
            <pc:docMk/>
            <pc:sldMk cId="2818047823" sldId="293"/>
            <ac:spMk id="8" creationId="{FE28A1E9-0F3A-F5FA-14EB-7EEA2E0E6EC9}"/>
          </ac:spMkLst>
        </pc:spChg>
        <pc:spChg chg="add mod ord">
          <ac:chgData name="Alessandra Pampaloni" userId="0a8fc503-fc10-4cb3-a29e-5d6dce8926cc" providerId="ADAL" clId="{08C87992-88AE-4EC5-864F-7A397DCF5F75}" dt="2023-09-14T15:48:30.176" v="2601" actId="1036"/>
          <ac:spMkLst>
            <pc:docMk/>
            <pc:sldMk cId="2818047823" sldId="293"/>
            <ac:spMk id="11" creationId="{D77A04AF-4E21-EBA4-7D3C-E3C9457CEC20}"/>
          </ac:spMkLst>
        </pc:spChg>
        <pc:spChg chg="add mod">
          <ac:chgData name="Alessandra Pampaloni" userId="0a8fc503-fc10-4cb3-a29e-5d6dce8926cc" providerId="ADAL" clId="{08C87992-88AE-4EC5-864F-7A397DCF5F75}" dt="2023-09-14T15:48:11.684" v="2582" actId="1076"/>
          <ac:spMkLst>
            <pc:docMk/>
            <pc:sldMk cId="2818047823" sldId="293"/>
            <ac:spMk id="14" creationId="{8590F9A0-35F4-D9B8-8067-006DBEC0E658}"/>
          </ac:spMkLst>
        </pc:spChg>
        <pc:spChg chg="add mod">
          <ac:chgData name="Alessandra Pampaloni" userId="0a8fc503-fc10-4cb3-a29e-5d6dce8926cc" providerId="ADAL" clId="{08C87992-88AE-4EC5-864F-7A397DCF5F75}" dt="2023-09-14T15:31:17.674" v="1871" actId="164"/>
          <ac:spMkLst>
            <pc:docMk/>
            <pc:sldMk cId="2818047823" sldId="293"/>
            <ac:spMk id="15" creationId="{3D2FAB1E-647D-EE8A-BF51-8524F0E1F7AE}"/>
          </ac:spMkLst>
        </pc:spChg>
        <pc:spChg chg="add mod">
          <ac:chgData name="Alessandra Pampaloni" userId="0a8fc503-fc10-4cb3-a29e-5d6dce8926cc" providerId="ADAL" clId="{08C87992-88AE-4EC5-864F-7A397DCF5F75}" dt="2023-09-14T15:36:17.101" v="2038" actId="164"/>
          <ac:spMkLst>
            <pc:docMk/>
            <pc:sldMk cId="2818047823" sldId="293"/>
            <ac:spMk id="17" creationId="{DF6B9399-5C15-58A0-32E1-D3E2CB8238D2}"/>
          </ac:spMkLst>
        </pc:spChg>
        <pc:spChg chg="add mod">
          <ac:chgData name="Alessandra Pampaloni" userId="0a8fc503-fc10-4cb3-a29e-5d6dce8926cc" providerId="ADAL" clId="{08C87992-88AE-4EC5-864F-7A397DCF5F75}" dt="2023-09-14T15:36:17.101" v="2038" actId="164"/>
          <ac:spMkLst>
            <pc:docMk/>
            <pc:sldMk cId="2818047823" sldId="293"/>
            <ac:spMk id="18" creationId="{50320FB6-F150-1D5A-4A5F-F956DC8F8370}"/>
          </ac:spMkLst>
        </pc:spChg>
        <pc:spChg chg="add mod">
          <ac:chgData name="Alessandra Pampaloni" userId="0a8fc503-fc10-4cb3-a29e-5d6dce8926cc" providerId="ADAL" clId="{08C87992-88AE-4EC5-864F-7A397DCF5F75}" dt="2023-09-14T15:44:14.767" v="2419" actId="164"/>
          <ac:spMkLst>
            <pc:docMk/>
            <pc:sldMk cId="2818047823" sldId="293"/>
            <ac:spMk id="25" creationId="{CD40D9BE-5E9A-F1A6-7A17-B529ED5C2A2A}"/>
          </ac:spMkLst>
        </pc:spChg>
        <pc:spChg chg="mod">
          <ac:chgData name="Alessandra Pampaloni" userId="0a8fc503-fc10-4cb3-a29e-5d6dce8926cc" providerId="ADAL" clId="{08C87992-88AE-4EC5-864F-7A397DCF5F75}" dt="2023-09-14T16:02:21.825" v="2944" actId="20577"/>
          <ac:spMkLst>
            <pc:docMk/>
            <pc:sldMk cId="2818047823" sldId="293"/>
            <ac:spMk id="73" creationId="{00000000-0000-0000-0000-000000000000}"/>
          </ac:spMkLst>
        </pc:spChg>
        <pc:spChg chg="mod ord">
          <ac:chgData name="Alessandra Pampaloni" userId="0a8fc503-fc10-4cb3-a29e-5d6dce8926cc" providerId="ADAL" clId="{08C87992-88AE-4EC5-864F-7A397DCF5F75}" dt="2023-09-14T15:49:25.848" v="2629" actId="164"/>
          <ac:spMkLst>
            <pc:docMk/>
            <pc:sldMk cId="2818047823" sldId="293"/>
            <ac:spMk id="87" creationId="{6AD70107-12DD-3C30-F0D2-B7B88AB586A6}"/>
          </ac:spMkLst>
        </pc:spChg>
        <pc:grpChg chg="add mod ord">
          <ac:chgData name="Alessandra Pampaloni" userId="0a8fc503-fc10-4cb3-a29e-5d6dce8926cc" providerId="ADAL" clId="{08C87992-88AE-4EC5-864F-7A397DCF5F75}" dt="2023-09-14T15:36:17.101" v="2038" actId="164"/>
          <ac:grpSpMkLst>
            <pc:docMk/>
            <pc:sldMk cId="2818047823" sldId="293"/>
            <ac:grpSpMk id="16" creationId="{E0E91B65-36C2-EF5F-B860-92BC57EDF867}"/>
          </ac:grpSpMkLst>
        </pc:grpChg>
        <pc:grpChg chg="add mod">
          <ac:chgData name="Alessandra Pampaloni" userId="0a8fc503-fc10-4cb3-a29e-5d6dce8926cc" providerId="ADAL" clId="{08C87992-88AE-4EC5-864F-7A397DCF5F75}" dt="2023-09-14T15:44:14.767" v="2419" actId="164"/>
          <ac:grpSpMkLst>
            <pc:docMk/>
            <pc:sldMk cId="2818047823" sldId="293"/>
            <ac:grpSpMk id="24" creationId="{DE925F8D-788A-EA78-CC3E-BA870E34486A}"/>
          </ac:grpSpMkLst>
        </pc:grpChg>
        <pc:grpChg chg="add mod">
          <ac:chgData name="Alessandra Pampaloni" userId="0a8fc503-fc10-4cb3-a29e-5d6dce8926cc" providerId="ADAL" clId="{08C87992-88AE-4EC5-864F-7A397DCF5F75}" dt="2023-09-14T15:49:25.848" v="2629" actId="164"/>
          <ac:grpSpMkLst>
            <pc:docMk/>
            <pc:sldMk cId="2818047823" sldId="293"/>
            <ac:grpSpMk id="26" creationId="{5A603011-1120-1F30-9CC2-2793CDDCE31C}"/>
          </ac:grpSpMkLst>
        </pc:grpChg>
        <pc:grpChg chg="add mod">
          <ac:chgData name="Alessandra Pampaloni" userId="0a8fc503-fc10-4cb3-a29e-5d6dce8926cc" providerId="ADAL" clId="{08C87992-88AE-4EC5-864F-7A397DCF5F75}" dt="2023-09-14T15:49:25.848" v="2629" actId="164"/>
          <ac:grpSpMkLst>
            <pc:docMk/>
            <pc:sldMk cId="2818047823" sldId="293"/>
            <ac:grpSpMk id="27" creationId="{2ACE3A35-7AC6-0765-334D-1036F05283E0}"/>
          </ac:grpSpMkLst>
        </pc:grpChg>
        <pc:picChg chg="add del mod">
          <ac:chgData name="Alessandra Pampaloni" userId="0a8fc503-fc10-4cb3-a29e-5d6dce8926cc" providerId="ADAL" clId="{08C87992-88AE-4EC5-864F-7A397DCF5F75}" dt="2023-09-14T15:28:21.419" v="1850"/>
          <ac:picMkLst>
            <pc:docMk/>
            <pc:sldMk cId="2818047823" sldId="293"/>
            <ac:picMk id="3" creationId="{B589A894-91D3-4A84-5B89-8993F743CA6F}"/>
          </ac:picMkLst>
        </pc:picChg>
        <pc:picChg chg="add del mod">
          <ac:chgData name="Alessandra Pampaloni" userId="0a8fc503-fc10-4cb3-a29e-5d6dce8926cc" providerId="ADAL" clId="{08C87992-88AE-4EC5-864F-7A397DCF5F75}" dt="2023-09-14T15:28:21.419" v="1850"/>
          <ac:picMkLst>
            <pc:docMk/>
            <pc:sldMk cId="2818047823" sldId="293"/>
            <ac:picMk id="4" creationId="{704F6EB9-5BEC-5903-8065-C06B1C991B22}"/>
          </ac:picMkLst>
        </pc:picChg>
        <pc:picChg chg="add mod ord">
          <ac:chgData name="Alessandra Pampaloni" userId="0a8fc503-fc10-4cb3-a29e-5d6dce8926cc" providerId="ADAL" clId="{08C87992-88AE-4EC5-864F-7A397DCF5F75}" dt="2023-09-14T15:42:08.229" v="2295" actId="14100"/>
          <ac:picMkLst>
            <pc:docMk/>
            <pc:sldMk cId="2818047823" sldId="293"/>
            <ac:picMk id="9" creationId="{CE110F79-BD51-1BD0-7E8D-CD3DC71C0CB4}"/>
          </ac:picMkLst>
        </pc:picChg>
        <pc:picChg chg="add mod">
          <ac:chgData name="Alessandra Pampaloni" userId="0a8fc503-fc10-4cb3-a29e-5d6dce8926cc" providerId="ADAL" clId="{08C87992-88AE-4EC5-864F-7A397DCF5F75}" dt="2023-09-14T15:42:38.223" v="2327" actId="14861"/>
          <ac:picMkLst>
            <pc:docMk/>
            <pc:sldMk cId="2818047823" sldId="293"/>
            <ac:picMk id="10" creationId="{CA447112-D7F9-95D3-846A-581219157FA0}"/>
          </ac:picMkLst>
        </pc:picChg>
        <pc:cxnChg chg="add del mod">
          <ac:chgData name="Alessandra Pampaloni" userId="0a8fc503-fc10-4cb3-a29e-5d6dce8926cc" providerId="ADAL" clId="{08C87992-88AE-4EC5-864F-7A397DCF5F75}" dt="2023-09-14T15:28:21.419" v="1850"/>
          <ac:cxnSpMkLst>
            <pc:docMk/>
            <pc:sldMk cId="2818047823" sldId="293"/>
            <ac:cxnSpMk id="6" creationId="{F53734C6-CA09-F147-AB7E-6A860DEE0C4E}"/>
          </ac:cxnSpMkLst>
        </pc:cxnChg>
        <pc:cxnChg chg="add del mod">
          <ac:chgData name="Alessandra Pampaloni" userId="0a8fc503-fc10-4cb3-a29e-5d6dce8926cc" providerId="ADAL" clId="{08C87992-88AE-4EC5-864F-7A397DCF5F75}" dt="2023-09-14T15:28:21.419" v="1850"/>
          <ac:cxnSpMkLst>
            <pc:docMk/>
            <pc:sldMk cId="2818047823" sldId="293"/>
            <ac:cxnSpMk id="7" creationId="{F7B5B96D-58E2-653D-58DA-4D7FB07161D6}"/>
          </ac:cxnSpMkLst>
        </pc:cxnChg>
        <pc:cxnChg chg="add mod">
          <ac:chgData name="Alessandra Pampaloni" userId="0a8fc503-fc10-4cb3-a29e-5d6dce8926cc" providerId="ADAL" clId="{08C87992-88AE-4EC5-864F-7A397DCF5F75}" dt="2023-09-14T15:36:17.101" v="2038" actId="164"/>
          <ac:cxnSpMkLst>
            <pc:docMk/>
            <pc:sldMk cId="2818047823" sldId="293"/>
            <ac:cxnSpMk id="12" creationId="{9FEBDE6B-F77F-FC2C-E591-06295B157275}"/>
          </ac:cxnSpMkLst>
        </pc:cxnChg>
        <pc:cxnChg chg="add mod">
          <ac:chgData name="Alessandra Pampaloni" userId="0a8fc503-fc10-4cb3-a29e-5d6dce8926cc" providerId="ADAL" clId="{08C87992-88AE-4EC5-864F-7A397DCF5F75}" dt="2023-09-14T15:36:17.101" v="2038" actId="164"/>
          <ac:cxnSpMkLst>
            <pc:docMk/>
            <pc:sldMk cId="2818047823" sldId="293"/>
            <ac:cxnSpMk id="13" creationId="{5126E6D9-7AEC-F618-3A5D-45619B8D3B2C}"/>
          </ac:cxnSpMkLst>
        </pc:cxnChg>
      </pc:sldChg>
      <pc:sldChg chg="modSp mod ord">
        <pc:chgData name="Alessandra Pampaloni" userId="0a8fc503-fc10-4cb3-a29e-5d6dce8926cc" providerId="ADAL" clId="{08C87992-88AE-4EC5-864F-7A397DCF5F75}" dt="2023-09-14T15:57:13.728" v="2856"/>
        <pc:sldMkLst>
          <pc:docMk/>
          <pc:sldMk cId="1939959073" sldId="294"/>
        </pc:sldMkLst>
        <pc:spChg chg="mod">
          <ac:chgData name="Alessandra Pampaloni" userId="0a8fc503-fc10-4cb3-a29e-5d6dce8926cc" providerId="ADAL" clId="{08C87992-88AE-4EC5-864F-7A397DCF5F75}" dt="2023-09-14T15:56:06.797" v="2813" actId="2711"/>
          <ac:spMkLst>
            <pc:docMk/>
            <pc:sldMk cId="1939959073" sldId="294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5:56:51.919" v="2854" actId="1035"/>
          <ac:spMkLst>
            <pc:docMk/>
            <pc:sldMk cId="1939959073" sldId="294"/>
            <ac:spMk id="3" creationId="{C08B7C10-8915-35F2-A78C-547B8ADDDBEF}"/>
          </ac:spMkLst>
        </pc:spChg>
        <pc:spChg chg="mod">
          <ac:chgData name="Alessandra Pampaloni" userId="0a8fc503-fc10-4cb3-a29e-5d6dce8926cc" providerId="ADAL" clId="{08C87992-88AE-4EC5-864F-7A397DCF5F75}" dt="2023-09-14T15:55:05.016" v="2767" actId="1036"/>
          <ac:spMkLst>
            <pc:docMk/>
            <pc:sldMk cId="1939959073" sldId="294"/>
            <ac:spMk id="73" creationId="{00000000-0000-0000-0000-000000000000}"/>
          </ac:spMkLst>
        </pc:spChg>
      </pc:sldChg>
      <pc:sldChg chg="modSp mod ord">
        <pc:chgData name="Alessandra Pampaloni" userId="0a8fc503-fc10-4cb3-a29e-5d6dce8926cc" providerId="ADAL" clId="{08C87992-88AE-4EC5-864F-7A397DCF5F75}" dt="2023-09-14T15:57:13.728" v="2856"/>
        <pc:sldMkLst>
          <pc:docMk/>
          <pc:sldMk cId="2773558536" sldId="295"/>
        </pc:sldMkLst>
        <pc:spChg chg="mod">
          <ac:chgData name="Alessandra Pampaloni" userId="0a8fc503-fc10-4cb3-a29e-5d6dce8926cc" providerId="ADAL" clId="{08C87992-88AE-4EC5-864F-7A397DCF5F75}" dt="2023-09-14T15:56:14.684" v="2814" actId="2711"/>
          <ac:spMkLst>
            <pc:docMk/>
            <pc:sldMk cId="2773558536" sldId="295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5:56:44.471" v="2845" actId="1035"/>
          <ac:spMkLst>
            <pc:docMk/>
            <pc:sldMk cId="2773558536" sldId="295"/>
            <ac:spMk id="3" creationId="{C08B7C10-8915-35F2-A78C-547B8ADDDBEF}"/>
          </ac:spMkLst>
        </pc:spChg>
        <pc:spChg chg="mod">
          <ac:chgData name="Alessandra Pampaloni" userId="0a8fc503-fc10-4cb3-a29e-5d6dce8926cc" providerId="ADAL" clId="{08C87992-88AE-4EC5-864F-7A397DCF5F75}" dt="2023-09-14T15:55:15.542" v="2779" actId="1035"/>
          <ac:spMkLst>
            <pc:docMk/>
            <pc:sldMk cId="2773558536" sldId="295"/>
            <ac:spMk id="73" creationId="{00000000-0000-0000-0000-000000000000}"/>
          </ac:spMkLst>
        </pc:spChg>
      </pc:sldChg>
      <pc:sldChg chg="modSp mod ord">
        <pc:chgData name="Alessandra Pampaloni" userId="0a8fc503-fc10-4cb3-a29e-5d6dce8926cc" providerId="ADAL" clId="{08C87992-88AE-4EC5-864F-7A397DCF5F75}" dt="2023-09-14T15:57:13.728" v="2856"/>
        <pc:sldMkLst>
          <pc:docMk/>
          <pc:sldMk cId="3314857070" sldId="296"/>
        </pc:sldMkLst>
        <pc:spChg chg="mod">
          <ac:chgData name="Alessandra Pampaloni" userId="0a8fc503-fc10-4cb3-a29e-5d6dce8926cc" providerId="ADAL" clId="{08C87992-88AE-4EC5-864F-7A397DCF5F75}" dt="2023-09-14T15:56:39.837" v="2836" actId="1036"/>
          <ac:spMkLst>
            <pc:docMk/>
            <pc:sldMk cId="3314857070" sldId="296"/>
            <ac:spMk id="3" creationId="{C08B7C10-8915-35F2-A78C-547B8ADDDBEF}"/>
          </ac:spMkLst>
        </pc:spChg>
        <pc:spChg chg="mod">
          <ac:chgData name="Alessandra Pampaloni" userId="0a8fc503-fc10-4cb3-a29e-5d6dce8926cc" providerId="ADAL" clId="{08C87992-88AE-4EC5-864F-7A397DCF5F75}" dt="2023-09-14T15:55:25.017" v="2791" actId="1035"/>
          <ac:spMkLst>
            <pc:docMk/>
            <pc:sldMk cId="3314857070" sldId="296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5:58:06.680" v="2875" actId="1035"/>
        <pc:sldMkLst>
          <pc:docMk/>
          <pc:sldMk cId="2483391890" sldId="297"/>
        </pc:sldMkLst>
        <pc:spChg chg="mod">
          <ac:chgData name="Alessandra Pampaloni" userId="0a8fc503-fc10-4cb3-a29e-5d6dce8926cc" providerId="ADAL" clId="{08C87992-88AE-4EC5-864F-7A397DCF5F75}" dt="2023-09-14T15:58:06.680" v="2875" actId="1035"/>
          <ac:spMkLst>
            <pc:docMk/>
            <pc:sldMk cId="2483391890" sldId="297"/>
            <ac:spMk id="73" creationId="{00000000-0000-0000-0000-000000000000}"/>
          </ac:spMkLst>
        </pc:spChg>
      </pc:sldChg>
      <pc:sldChg chg="modSp mod ord">
        <pc:chgData name="Alessandra Pampaloni" userId="0a8fc503-fc10-4cb3-a29e-5d6dce8926cc" providerId="ADAL" clId="{08C87992-88AE-4EC5-864F-7A397DCF5F75}" dt="2023-09-14T16:02:41.256" v="2960" actId="20577"/>
        <pc:sldMkLst>
          <pc:docMk/>
          <pc:sldMk cId="3413732221" sldId="298"/>
        </pc:sldMkLst>
        <pc:spChg chg="mod">
          <ac:chgData name="Alessandra Pampaloni" userId="0a8fc503-fc10-4cb3-a29e-5d6dce8926cc" providerId="ADAL" clId="{08C87992-88AE-4EC5-864F-7A397DCF5F75}" dt="2023-09-14T15:56:31.023" v="2825" actId="1036"/>
          <ac:spMkLst>
            <pc:docMk/>
            <pc:sldMk cId="3413732221" sldId="298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2:41.256" v="2960" actId="20577"/>
          <ac:spMkLst>
            <pc:docMk/>
            <pc:sldMk cId="3413732221" sldId="298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5:59:13.215" v="2901" actId="1076"/>
        <pc:sldMkLst>
          <pc:docMk/>
          <pc:sldMk cId="3941085947" sldId="299"/>
        </pc:sldMkLst>
        <pc:spChg chg="mod">
          <ac:chgData name="Alessandra Pampaloni" userId="0a8fc503-fc10-4cb3-a29e-5d6dce8926cc" providerId="ADAL" clId="{08C87992-88AE-4EC5-864F-7A397DCF5F75}" dt="2023-09-14T15:59:13.215" v="2901" actId="1076"/>
          <ac:spMkLst>
            <pc:docMk/>
            <pc:sldMk cId="3941085947" sldId="299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5:58:44.106" v="2896" actId="1035"/>
          <ac:spMkLst>
            <pc:docMk/>
            <pc:sldMk cId="3941085947" sldId="299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4T16:06:43.890" v="3040" actId="1035"/>
        <pc:sldMkLst>
          <pc:docMk/>
          <pc:sldMk cId="1182694248" sldId="300"/>
        </pc:sldMkLst>
        <pc:spChg chg="mod">
          <ac:chgData name="Alessandra Pampaloni" userId="0a8fc503-fc10-4cb3-a29e-5d6dce8926cc" providerId="ADAL" clId="{08C87992-88AE-4EC5-864F-7A397DCF5F75}" dt="2023-09-14T16:06:27.053" v="3022" actId="3064"/>
          <ac:spMkLst>
            <pc:docMk/>
            <pc:sldMk cId="1182694248" sldId="300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6:43.890" v="3040" actId="1035"/>
          <ac:spMkLst>
            <pc:docMk/>
            <pc:sldMk cId="1182694248" sldId="300"/>
            <ac:spMk id="73" creationId="{00000000-0000-0000-0000-000000000000}"/>
          </ac:spMkLst>
        </pc:spChg>
      </pc:sldChg>
      <pc:sldChg chg="modSp mod">
        <pc:chgData name="Alessandra Pampaloni" userId="0a8fc503-fc10-4cb3-a29e-5d6dce8926cc" providerId="ADAL" clId="{08C87992-88AE-4EC5-864F-7A397DCF5F75}" dt="2023-09-15T07:33:12.511" v="3205"/>
        <pc:sldMkLst>
          <pc:docMk/>
          <pc:sldMk cId="2270963362" sldId="301"/>
        </pc:sldMkLst>
        <pc:spChg chg="mod">
          <ac:chgData name="Alessandra Pampaloni" userId="0a8fc503-fc10-4cb3-a29e-5d6dce8926cc" providerId="ADAL" clId="{08C87992-88AE-4EC5-864F-7A397DCF5F75}" dt="2023-09-15T07:32:05.920" v="3191" actId="20577"/>
          <ac:spMkLst>
            <pc:docMk/>
            <pc:sldMk cId="2270963362" sldId="301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4T16:07:01.357" v="3059" actId="1035"/>
          <ac:spMkLst>
            <pc:docMk/>
            <pc:sldMk cId="2270963362" sldId="301"/>
            <ac:spMk id="73" creationId="{00000000-0000-0000-0000-000000000000}"/>
          </ac:spMkLst>
        </pc:spChg>
        <pc:graphicFrameChg chg="mod modGraphic">
          <ac:chgData name="Alessandra Pampaloni" userId="0a8fc503-fc10-4cb3-a29e-5d6dce8926cc" providerId="ADAL" clId="{08C87992-88AE-4EC5-864F-7A397DCF5F75}" dt="2023-09-15T07:32:41.085" v="3199" actId="1076"/>
          <ac:graphicFrameMkLst>
            <pc:docMk/>
            <pc:sldMk cId="2270963362" sldId="301"/>
            <ac:graphicFrameMk id="3" creationId="{C493DF8E-A54D-CD26-41D5-E020B0F8D1C6}"/>
          </ac:graphicFrameMkLst>
        </pc:graphicFrameChg>
        <pc:picChg chg="mod">
          <ac:chgData name="Alessandra Pampaloni" userId="0a8fc503-fc10-4cb3-a29e-5d6dce8926cc" providerId="ADAL" clId="{08C87992-88AE-4EC5-864F-7A397DCF5F75}" dt="2023-09-15T07:33:12.511" v="3205"/>
          <ac:picMkLst>
            <pc:docMk/>
            <pc:sldMk cId="2270963362" sldId="301"/>
            <ac:picMk id="7" creationId="{1A2B7136-0C73-643C-5539-F0A5822D6C98}"/>
          </ac:picMkLst>
        </pc:picChg>
      </pc:sldChg>
      <pc:sldChg chg="addSp delSp modSp mod">
        <pc:chgData name="Alessandra Pampaloni" userId="0a8fc503-fc10-4cb3-a29e-5d6dce8926cc" providerId="ADAL" clId="{08C87992-88AE-4EC5-864F-7A397DCF5F75}" dt="2023-09-15T07:46:14.107" v="3482" actId="14100"/>
        <pc:sldMkLst>
          <pc:docMk/>
          <pc:sldMk cId="190648884" sldId="302"/>
        </pc:sldMkLst>
        <pc:spChg chg="mod">
          <ac:chgData name="Alessandra Pampaloni" userId="0a8fc503-fc10-4cb3-a29e-5d6dce8926cc" providerId="ADAL" clId="{08C87992-88AE-4EC5-864F-7A397DCF5F75}" dt="2023-09-15T07:41:04.475" v="3357" actId="1037"/>
          <ac:spMkLst>
            <pc:docMk/>
            <pc:sldMk cId="190648884" sldId="302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5T07:40:16.467" v="3309" actId="12788"/>
          <ac:spMkLst>
            <pc:docMk/>
            <pc:sldMk cId="190648884" sldId="302"/>
            <ac:spMk id="73" creationId="{00000000-0000-0000-0000-000000000000}"/>
          </ac:spMkLst>
        </pc:spChg>
        <pc:grpChg chg="add mod">
          <ac:chgData name="Alessandra Pampaloni" userId="0a8fc503-fc10-4cb3-a29e-5d6dce8926cc" providerId="ADAL" clId="{08C87992-88AE-4EC5-864F-7A397DCF5F75}" dt="2023-09-15T07:42:31.541" v="3393" actId="164"/>
          <ac:grpSpMkLst>
            <pc:docMk/>
            <pc:sldMk cId="190648884" sldId="302"/>
            <ac:grpSpMk id="7" creationId="{534A0EAE-932A-B635-EA43-836C72BA3C05}"/>
          </ac:grpSpMkLst>
        </pc:grpChg>
        <pc:picChg chg="add mod modCrop">
          <ac:chgData name="Alessandra Pampaloni" userId="0a8fc503-fc10-4cb3-a29e-5d6dce8926cc" providerId="ADAL" clId="{08C87992-88AE-4EC5-864F-7A397DCF5F75}" dt="2023-09-15T07:42:31.541" v="3393" actId="164"/>
          <ac:picMkLst>
            <pc:docMk/>
            <pc:sldMk cId="190648884" sldId="302"/>
            <ac:picMk id="3" creationId="{5FD0C6D5-8E56-5F55-CAE4-89A4C2B1A6B0}"/>
          </ac:picMkLst>
        </pc:picChg>
        <pc:picChg chg="add mod">
          <ac:chgData name="Alessandra Pampaloni" userId="0a8fc503-fc10-4cb3-a29e-5d6dce8926cc" providerId="ADAL" clId="{08C87992-88AE-4EC5-864F-7A397DCF5F75}" dt="2023-09-15T07:42:31.541" v="3393" actId="164"/>
          <ac:picMkLst>
            <pc:docMk/>
            <pc:sldMk cId="190648884" sldId="302"/>
            <ac:picMk id="4" creationId="{DC828E27-DF9B-7B41-17DF-2667E052DBD5}"/>
          </ac:picMkLst>
        </pc:picChg>
        <pc:picChg chg="add mod">
          <ac:chgData name="Alessandra Pampaloni" userId="0a8fc503-fc10-4cb3-a29e-5d6dce8926cc" providerId="ADAL" clId="{08C87992-88AE-4EC5-864F-7A397DCF5F75}" dt="2023-09-15T07:41:56.468" v="3366" actId="571"/>
          <ac:picMkLst>
            <pc:docMk/>
            <pc:sldMk cId="190648884" sldId="302"/>
            <ac:picMk id="5" creationId="{C91FDEE2-BDA6-7D84-42FF-EDF8FB8B4177}"/>
          </ac:picMkLst>
        </pc:picChg>
        <pc:picChg chg="add mod">
          <ac:chgData name="Alessandra Pampaloni" userId="0a8fc503-fc10-4cb3-a29e-5d6dce8926cc" providerId="ADAL" clId="{08C87992-88AE-4EC5-864F-7A397DCF5F75}" dt="2023-09-15T07:41:56.468" v="3366" actId="571"/>
          <ac:picMkLst>
            <pc:docMk/>
            <pc:sldMk cId="190648884" sldId="302"/>
            <ac:picMk id="6" creationId="{F05A6529-C422-F438-C02C-22661954001B}"/>
          </ac:picMkLst>
        </pc:picChg>
        <pc:picChg chg="add del mod">
          <ac:chgData name="Alessandra Pampaloni" userId="0a8fc503-fc10-4cb3-a29e-5d6dce8926cc" providerId="ADAL" clId="{08C87992-88AE-4EC5-864F-7A397DCF5F75}" dt="2023-09-15T07:43:22.429" v="3395" actId="478"/>
          <ac:picMkLst>
            <pc:docMk/>
            <pc:sldMk cId="190648884" sldId="302"/>
            <ac:picMk id="9" creationId="{2930E91D-B88B-9AFE-DAED-7D1A935DB7BD}"/>
          </ac:picMkLst>
        </pc:picChg>
        <pc:picChg chg="add mod modCrop">
          <ac:chgData name="Alessandra Pampaloni" userId="0a8fc503-fc10-4cb3-a29e-5d6dce8926cc" providerId="ADAL" clId="{08C87992-88AE-4EC5-864F-7A397DCF5F75}" dt="2023-09-15T07:46:14.107" v="3482" actId="14100"/>
          <ac:picMkLst>
            <pc:docMk/>
            <pc:sldMk cId="190648884" sldId="302"/>
            <ac:picMk id="11" creationId="{330D8BE7-2ACB-B181-7F1F-AD3F9AD82740}"/>
          </ac:picMkLst>
        </pc:picChg>
      </pc:sldChg>
      <pc:sldChg chg="modSp mod">
        <pc:chgData name="Alessandra Pampaloni" userId="0a8fc503-fc10-4cb3-a29e-5d6dce8926cc" providerId="ADAL" clId="{08C87992-88AE-4EC5-864F-7A397DCF5F75}" dt="2023-09-15T08:01:23.238" v="3929" actId="1036"/>
        <pc:sldMkLst>
          <pc:docMk/>
          <pc:sldMk cId="2240246196" sldId="303"/>
        </pc:sldMkLst>
        <pc:spChg chg="mod">
          <ac:chgData name="Alessandra Pampaloni" userId="0a8fc503-fc10-4cb3-a29e-5d6dce8926cc" providerId="ADAL" clId="{08C87992-88AE-4EC5-864F-7A397DCF5F75}" dt="2023-09-15T08:01:23.238" v="3929" actId="1036"/>
          <ac:spMkLst>
            <pc:docMk/>
            <pc:sldMk cId="2240246196" sldId="303"/>
            <ac:spMk id="2" creationId="{5393FB2D-2FFD-9B11-7228-2DF35BE4B1D3}"/>
          </ac:spMkLst>
        </pc:spChg>
        <pc:spChg chg="mod">
          <ac:chgData name="Alessandra Pampaloni" userId="0a8fc503-fc10-4cb3-a29e-5d6dce8926cc" providerId="ADAL" clId="{08C87992-88AE-4EC5-864F-7A397DCF5F75}" dt="2023-09-15T07:47:09.905" v="3510" actId="12788"/>
          <ac:spMkLst>
            <pc:docMk/>
            <pc:sldMk cId="2240246196" sldId="303"/>
            <ac:spMk id="73" creationId="{00000000-0000-0000-0000-000000000000}"/>
          </ac:spMkLst>
        </pc:spChg>
      </pc:sldChg>
      <pc:sldChg chg="addSp delSp modSp mod">
        <pc:chgData name="Alessandra Pampaloni" userId="0a8fc503-fc10-4cb3-a29e-5d6dce8926cc" providerId="ADAL" clId="{08C87992-88AE-4EC5-864F-7A397DCF5F75}" dt="2023-09-15T08:17:41.932" v="4194" actId="688"/>
        <pc:sldMkLst>
          <pc:docMk/>
          <pc:sldMk cId="139911045" sldId="306"/>
        </pc:sldMkLst>
        <pc:spChg chg="add del mod">
          <ac:chgData name="Alessandra Pampaloni" userId="0a8fc503-fc10-4cb3-a29e-5d6dce8926cc" providerId="ADAL" clId="{08C87992-88AE-4EC5-864F-7A397DCF5F75}" dt="2023-09-15T08:12:15.604" v="4150" actId="478"/>
          <ac:spMkLst>
            <pc:docMk/>
            <pc:sldMk cId="139911045" sldId="306"/>
            <ac:spMk id="2" creationId="{6AB8A7A5-B6B6-21A3-E208-7C1AA93FAEDD}"/>
          </ac:spMkLst>
        </pc:spChg>
        <pc:spChg chg="add mod">
          <ac:chgData name="Alessandra Pampaloni" userId="0a8fc503-fc10-4cb3-a29e-5d6dce8926cc" providerId="ADAL" clId="{08C87992-88AE-4EC5-864F-7A397DCF5F75}" dt="2023-09-15T08:17:41.932" v="4194" actId="688"/>
          <ac:spMkLst>
            <pc:docMk/>
            <pc:sldMk cId="139911045" sldId="306"/>
            <ac:spMk id="3" creationId="{AECEA7AE-2117-2DF6-0E6F-774F19F719CF}"/>
          </ac:spMkLst>
        </pc:spChg>
        <pc:spChg chg="del mod">
          <ac:chgData name="Alessandra Pampaloni" userId="0a8fc503-fc10-4cb3-a29e-5d6dce8926cc" providerId="ADAL" clId="{08C87992-88AE-4EC5-864F-7A397DCF5F75}" dt="2023-09-15T08:09:39.047" v="4088" actId="478"/>
          <ac:spMkLst>
            <pc:docMk/>
            <pc:sldMk cId="139911045" sldId="306"/>
            <ac:spMk id="4" creationId="{A8C97FA0-7AEA-DA52-47C1-1790C5B9A4C6}"/>
          </ac:spMkLst>
        </pc:spChg>
      </pc:sldChg>
      <pc:sldChg chg="del">
        <pc:chgData name="Alessandra Pampaloni" userId="0a8fc503-fc10-4cb3-a29e-5d6dce8926cc" providerId="ADAL" clId="{08C87992-88AE-4EC5-864F-7A397DCF5F75}" dt="2023-09-15T07:35:02.345" v="3206" actId="2696"/>
        <pc:sldMkLst>
          <pc:docMk/>
          <pc:sldMk cId="1147909860" sldId="307"/>
        </pc:sldMkLst>
      </pc:sldChg>
      <pc:sldChg chg="addSp delSp modSp add mod">
        <pc:chgData name="Alessandra Pampaloni" userId="0a8fc503-fc10-4cb3-a29e-5d6dce8926cc" providerId="ADAL" clId="{08C87992-88AE-4EC5-864F-7A397DCF5F75}" dt="2023-09-14T16:02:33.231" v="2954" actId="20577"/>
        <pc:sldMkLst>
          <pc:docMk/>
          <pc:sldMk cId="3763104812" sldId="308"/>
        </pc:sldMkLst>
        <pc:spChg chg="add mod">
          <ac:chgData name="Alessandra Pampaloni" userId="0a8fc503-fc10-4cb3-a29e-5d6dce8926cc" providerId="ADAL" clId="{08C87992-88AE-4EC5-864F-7A397DCF5F75}" dt="2023-09-14T15:52:21.547" v="2672" actId="1037"/>
          <ac:spMkLst>
            <pc:docMk/>
            <pc:sldMk cId="3763104812" sldId="308"/>
            <ac:spMk id="6" creationId="{20EA0BA6-F6B1-A30D-37A9-844F73A97418}"/>
          </ac:spMkLst>
        </pc:spChg>
        <pc:spChg chg="del">
          <ac:chgData name="Alessandra Pampaloni" userId="0a8fc503-fc10-4cb3-a29e-5d6dce8926cc" providerId="ADAL" clId="{08C87992-88AE-4EC5-864F-7A397DCF5F75}" dt="2023-09-14T15:50:10.558" v="2631" actId="478"/>
          <ac:spMkLst>
            <pc:docMk/>
            <pc:sldMk cId="3763104812" sldId="308"/>
            <ac:spMk id="11" creationId="{D77A04AF-4E21-EBA4-7D3C-E3C9457CEC20}"/>
          </ac:spMkLst>
        </pc:spChg>
        <pc:spChg chg="del">
          <ac:chgData name="Alessandra Pampaloni" userId="0a8fc503-fc10-4cb3-a29e-5d6dce8926cc" providerId="ADAL" clId="{08C87992-88AE-4EC5-864F-7A397DCF5F75}" dt="2023-09-14T15:50:11.828" v="2632" actId="478"/>
          <ac:spMkLst>
            <pc:docMk/>
            <pc:sldMk cId="3763104812" sldId="308"/>
            <ac:spMk id="14" creationId="{8590F9A0-35F4-D9B8-8067-006DBEC0E658}"/>
          </ac:spMkLst>
        </pc:spChg>
        <pc:spChg chg="mod">
          <ac:chgData name="Alessandra Pampaloni" userId="0a8fc503-fc10-4cb3-a29e-5d6dce8926cc" providerId="ADAL" clId="{08C87992-88AE-4EC5-864F-7A397DCF5F75}" dt="2023-09-14T16:02:33.231" v="2954" actId="20577"/>
          <ac:spMkLst>
            <pc:docMk/>
            <pc:sldMk cId="3763104812" sldId="308"/>
            <ac:spMk id="73" creationId="{00000000-0000-0000-0000-000000000000}"/>
          </ac:spMkLst>
        </pc:spChg>
        <pc:spChg chg="mod">
          <ac:chgData name="Alessandra Pampaloni" userId="0a8fc503-fc10-4cb3-a29e-5d6dce8926cc" providerId="ADAL" clId="{08C87992-88AE-4EC5-864F-7A397DCF5F75}" dt="2023-09-14T15:54:14.082" v="2753" actId="164"/>
          <ac:spMkLst>
            <pc:docMk/>
            <pc:sldMk cId="3763104812" sldId="308"/>
            <ac:spMk id="87" creationId="{6AD70107-12DD-3C30-F0D2-B7B88AB586A6}"/>
          </ac:spMkLst>
        </pc:spChg>
        <pc:grpChg chg="add mod">
          <ac:chgData name="Alessandra Pampaloni" userId="0a8fc503-fc10-4cb3-a29e-5d6dce8926cc" providerId="ADAL" clId="{08C87992-88AE-4EC5-864F-7A397DCF5F75}" dt="2023-09-14T15:54:14.082" v="2753" actId="164"/>
          <ac:grpSpMkLst>
            <pc:docMk/>
            <pc:sldMk cId="3763104812" sldId="308"/>
            <ac:grpSpMk id="7" creationId="{505ADA9C-4651-5059-8F6C-73879AD9ADD7}"/>
          </ac:grpSpMkLst>
        </pc:grpChg>
        <pc:grpChg chg="add mod">
          <ac:chgData name="Alessandra Pampaloni" userId="0a8fc503-fc10-4cb3-a29e-5d6dce8926cc" providerId="ADAL" clId="{08C87992-88AE-4EC5-864F-7A397DCF5F75}" dt="2023-09-14T15:54:14.082" v="2753" actId="164"/>
          <ac:grpSpMkLst>
            <pc:docMk/>
            <pc:sldMk cId="3763104812" sldId="308"/>
            <ac:grpSpMk id="8" creationId="{59A46535-8FA6-685B-3A7C-850176862D53}"/>
          </ac:grpSpMkLst>
        </pc:grpChg>
        <pc:grpChg chg="del">
          <ac:chgData name="Alessandra Pampaloni" userId="0a8fc503-fc10-4cb3-a29e-5d6dce8926cc" providerId="ADAL" clId="{08C87992-88AE-4EC5-864F-7A397DCF5F75}" dt="2023-09-14T15:50:08.060" v="2630" actId="478"/>
          <ac:grpSpMkLst>
            <pc:docMk/>
            <pc:sldMk cId="3763104812" sldId="308"/>
            <ac:grpSpMk id="26" creationId="{5A603011-1120-1F30-9CC2-2793CDDCE31C}"/>
          </ac:grpSpMkLst>
        </pc:grpChg>
        <pc:picChg chg="add mod">
          <ac:chgData name="Alessandra Pampaloni" userId="0a8fc503-fc10-4cb3-a29e-5d6dce8926cc" providerId="ADAL" clId="{08C87992-88AE-4EC5-864F-7A397DCF5F75}" dt="2023-09-14T15:53:33.401" v="2723" actId="1036"/>
          <ac:picMkLst>
            <pc:docMk/>
            <pc:sldMk cId="3763104812" sldId="308"/>
            <ac:picMk id="2" creationId="{69C251FE-08A4-2BEB-3686-C82578B76EC4}"/>
          </ac:picMkLst>
        </pc:picChg>
        <pc:picChg chg="add mod">
          <ac:chgData name="Alessandra Pampaloni" userId="0a8fc503-fc10-4cb3-a29e-5d6dce8926cc" providerId="ADAL" clId="{08C87992-88AE-4EC5-864F-7A397DCF5F75}" dt="2023-09-14T15:54:00.815" v="2748" actId="164"/>
          <ac:picMkLst>
            <pc:docMk/>
            <pc:sldMk cId="3763104812" sldId="308"/>
            <ac:picMk id="3" creationId="{39C9C31A-32C2-AAD1-336B-13FB45EDF0ED}"/>
          </ac:picMkLst>
        </pc:picChg>
        <pc:picChg chg="add mod">
          <ac:chgData name="Alessandra Pampaloni" userId="0a8fc503-fc10-4cb3-a29e-5d6dce8926cc" providerId="ADAL" clId="{08C87992-88AE-4EC5-864F-7A397DCF5F75}" dt="2023-09-14T15:54:00.815" v="2748" actId="164"/>
          <ac:picMkLst>
            <pc:docMk/>
            <pc:sldMk cId="3763104812" sldId="308"/>
            <ac:picMk id="4" creationId="{DE332D2F-5922-7977-F06F-0F41B16CCC2C}"/>
          </ac:picMkLst>
        </pc:picChg>
        <pc:picChg chg="add mod">
          <ac:chgData name="Alessandra Pampaloni" userId="0a8fc503-fc10-4cb3-a29e-5d6dce8926cc" providerId="ADAL" clId="{08C87992-88AE-4EC5-864F-7A397DCF5F75}" dt="2023-09-14T15:54:00.815" v="2748" actId="164"/>
          <ac:picMkLst>
            <pc:docMk/>
            <pc:sldMk cId="3763104812" sldId="308"/>
            <ac:picMk id="5" creationId="{B5DF645A-2896-0310-0CF8-D56ECECF3086}"/>
          </ac:picMkLst>
        </pc:picChg>
        <pc:cxnChg chg="mod">
          <ac:chgData name="Alessandra Pampaloni" userId="0a8fc503-fc10-4cb3-a29e-5d6dce8926cc" providerId="ADAL" clId="{08C87992-88AE-4EC5-864F-7A397DCF5F75}" dt="2023-09-14T15:50:08.060" v="2630" actId="478"/>
          <ac:cxnSpMkLst>
            <pc:docMk/>
            <pc:sldMk cId="3763104812" sldId="308"/>
            <ac:cxnSpMk id="12" creationId="{9FEBDE6B-F77F-FC2C-E591-06295B157275}"/>
          </ac:cxnSpMkLst>
        </pc:cxnChg>
        <pc:cxnChg chg="mod">
          <ac:chgData name="Alessandra Pampaloni" userId="0a8fc503-fc10-4cb3-a29e-5d6dce8926cc" providerId="ADAL" clId="{08C87992-88AE-4EC5-864F-7A397DCF5F75}" dt="2023-09-14T15:50:08.060" v="2630" actId="478"/>
          <ac:cxnSpMkLst>
            <pc:docMk/>
            <pc:sldMk cId="3763104812" sldId="308"/>
            <ac:cxnSpMk id="13" creationId="{5126E6D9-7AEC-F618-3A5D-45619B8D3B2C}"/>
          </ac:cxnSpMkLst>
        </pc:cxnChg>
      </pc:sldChg>
      <pc:sldMasterChg chg="addSp modSp mod">
        <pc:chgData name="Alessandra Pampaloni" userId="0a8fc503-fc10-4cb3-a29e-5d6dce8926cc" providerId="ADAL" clId="{08C87992-88AE-4EC5-864F-7A397DCF5F75}" dt="2023-09-15T08:07:26.221" v="3966" actId="14100"/>
        <pc:sldMasterMkLst>
          <pc:docMk/>
          <pc:sldMasterMk cId="499236681" sldId="2147483653"/>
        </pc:sldMasterMkLst>
        <pc:spChg chg="add mod ord">
          <ac:chgData name="Alessandra Pampaloni" userId="0a8fc503-fc10-4cb3-a29e-5d6dce8926cc" providerId="ADAL" clId="{08C87992-88AE-4EC5-864F-7A397DCF5F75}" dt="2023-09-15T08:07:26.221" v="3966" actId="14100"/>
          <ac:spMkLst>
            <pc:docMk/>
            <pc:sldMasterMk cId="499236681" sldId="2147483653"/>
            <ac:spMk id="2" creationId="{2E1473DB-4075-923A-1F94-CC63E868098F}"/>
          </ac:spMkLst>
        </pc:spChg>
        <pc:picChg chg="mod ord">
          <ac:chgData name="Alessandra Pampaloni" userId="0a8fc503-fc10-4cb3-a29e-5d6dce8926cc" providerId="ADAL" clId="{08C87992-88AE-4EC5-864F-7A397DCF5F75}" dt="2023-09-15T08:06:08.016" v="3937" actId="167"/>
          <ac:picMkLst>
            <pc:docMk/>
            <pc:sldMasterMk cId="499236681" sldId="2147483653"/>
            <ac:picMk id="7" creationId="{B113B3F5-7BC8-EC0D-9FB0-1AC257192C6D}"/>
          </ac:picMkLst>
        </pc:pic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edet\work\MBRD1new\MII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edet\work\MBRD1new\MII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edet\work\MBRD1new\MII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'Summuray std 6 kA-Iulti'!$D$1</c:f>
              <c:strCache>
                <c:ptCount val="1"/>
                <c:pt idx="0">
                  <c:v>MIIts from Q [MA2s]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'Summuray std 6 kA-Iulti'!$B$2:$B$6</c:f>
              <c:numCache>
                <c:formatCode>0</c:formatCode>
                <c:ptCount val="5"/>
                <c:pt idx="0">
                  <c:v>6</c:v>
                </c:pt>
                <c:pt idx="1">
                  <c:v>8</c:v>
                </c:pt>
                <c:pt idx="2">
                  <c:v>10</c:v>
                </c:pt>
                <c:pt idx="3">
                  <c:v>12.33</c:v>
                </c:pt>
                <c:pt idx="4">
                  <c:v>13.356999999999999</c:v>
                </c:pt>
              </c:numCache>
            </c:numRef>
          </c:xVal>
          <c:yVal>
            <c:numRef>
              <c:f>'Summuray std 6 kA-Iulti'!$D$2:$D$6</c:f>
              <c:numCache>
                <c:formatCode>0.00</c:formatCode>
                <c:ptCount val="5"/>
                <c:pt idx="0">
                  <c:v>20.329999999999998</c:v>
                </c:pt>
                <c:pt idx="1">
                  <c:v>24.27</c:v>
                </c:pt>
                <c:pt idx="2">
                  <c:v>27.31</c:v>
                </c:pt>
                <c:pt idx="3">
                  <c:v>30.828086431694519</c:v>
                </c:pt>
                <c:pt idx="4">
                  <c:v>32.4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F6C-45F2-A31F-CBC3F834F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1088328"/>
        <c:axId val="851089048"/>
      </c:scatterChart>
      <c:scatterChart>
        <c:scatterStyle val="smoothMarker"/>
        <c:varyColors val="0"/>
        <c:ser>
          <c:idx val="1"/>
          <c:order val="1"/>
          <c:tx>
            <c:strRef>
              <c:f>'Summuray std 6 kA-Iulti'!$E$1</c:f>
              <c:strCache>
                <c:ptCount val="1"/>
                <c:pt idx="0">
                  <c:v>Adiab HS T [K]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'Summuray std 6 kA-Iulti'!$B$2:$B$6</c:f>
              <c:numCache>
                <c:formatCode>0</c:formatCode>
                <c:ptCount val="5"/>
                <c:pt idx="0">
                  <c:v>6</c:v>
                </c:pt>
                <c:pt idx="1">
                  <c:v>8</c:v>
                </c:pt>
                <c:pt idx="2">
                  <c:v>10</c:v>
                </c:pt>
                <c:pt idx="3">
                  <c:v>12.33</c:v>
                </c:pt>
                <c:pt idx="4">
                  <c:v>13.356999999999999</c:v>
                </c:pt>
              </c:numCache>
            </c:numRef>
          </c:xVal>
          <c:yVal>
            <c:numRef>
              <c:f>'Summuray std 6 kA-Iulti'!$E$2:$E$6</c:f>
              <c:numCache>
                <c:formatCode>0</c:formatCode>
                <c:ptCount val="5"/>
                <c:pt idx="0">
                  <c:v>80</c:v>
                </c:pt>
                <c:pt idx="1">
                  <c:v>112</c:v>
                </c:pt>
                <c:pt idx="2">
                  <c:v>151</c:v>
                </c:pt>
                <c:pt idx="3">
                  <c:v>210.50587899911301</c:v>
                </c:pt>
                <c:pt idx="4">
                  <c:v>243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F6C-45F2-A31F-CBC3F834F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7977248"/>
        <c:axId val="857982288"/>
      </c:scatterChart>
      <c:valAx>
        <c:axId val="8510883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1089048"/>
        <c:crosses val="autoZero"/>
        <c:crossBetween val="midCat"/>
      </c:valAx>
      <c:valAx>
        <c:axId val="851089048"/>
        <c:scaling>
          <c:orientation val="minMax"/>
          <c:max val="34.700000000000003"/>
          <c:min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MIIts from Q [MA2s]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1088328"/>
        <c:crosses val="autoZero"/>
        <c:crossBetween val="midCat"/>
      </c:valAx>
      <c:valAx>
        <c:axId val="857982288"/>
        <c:scaling>
          <c:orientation val="minMax"/>
          <c:max val="300"/>
          <c:min val="73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Adiab HS T [K]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7977248"/>
        <c:crosses val="max"/>
        <c:crossBetween val="midCat"/>
      </c:valAx>
      <c:valAx>
        <c:axId val="857977248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8579822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'Summary (2)'!$C$1</c:f>
              <c:strCache>
                <c:ptCount val="1"/>
                <c:pt idx="0">
                  <c:v>MIIts from Q [MA2s]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'Summary (2)'!$B$2:$B$57</c:f>
              <c:numCache>
                <c:formatCode>General</c:formatCode>
                <c:ptCount val="56"/>
                <c:pt idx="0">
                  <c:v>8</c:v>
                </c:pt>
                <c:pt idx="1">
                  <c:v>7</c:v>
                </c:pt>
                <c:pt idx="2">
                  <c:v>7</c:v>
                </c:pt>
                <c:pt idx="3">
                  <c:v>7</c:v>
                </c:pt>
                <c:pt idx="4">
                  <c:v>7</c:v>
                </c:pt>
                <c:pt idx="5">
                  <c:v>7</c:v>
                </c:pt>
                <c:pt idx="6">
                  <c:v>7</c:v>
                </c:pt>
                <c:pt idx="7">
                  <c:v>7</c:v>
                </c:pt>
                <c:pt idx="8">
                  <c:v>7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4</c:v>
                </c:pt>
                <c:pt idx="22">
                  <c:v>4</c:v>
                </c:pt>
              </c:numCache>
            </c:numRef>
          </c:xVal>
          <c:yVal>
            <c:numRef>
              <c:f>'Summary (2)'!$C$2:$C$57</c:f>
              <c:numCache>
                <c:formatCode>0.0</c:formatCode>
                <c:ptCount val="56"/>
                <c:pt idx="0">
                  <c:v>30.828086431694519</c:v>
                </c:pt>
                <c:pt idx="1">
                  <c:v>31.465953078912168</c:v>
                </c:pt>
                <c:pt idx="2">
                  <c:v>31.416869852142639</c:v>
                </c:pt>
                <c:pt idx="3">
                  <c:v>31.471112436070076</c:v>
                </c:pt>
                <c:pt idx="4">
                  <c:v>31.413660595518191</c:v>
                </c:pt>
                <c:pt idx="5">
                  <c:v>31.468535854307024</c:v>
                </c:pt>
                <c:pt idx="6">
                  <c:v>31.367241481751748</c:v>
                </c:pt>
                <c:pt idx="7">
                  <c:v>31.465881373346694</c:v>
                </c:pt>
                <c:pt idx="8">
                  <c:v>31.415206050655353</c:v>
                </c:pt>
                <c:pt idx="9">
                  <c:v>32.678888424046661</c:v>
                </c:pt>
                <c:pt idx="10">
                  <c:v>32.682708245307545</c:v>
                </c:pt>
                <c:pt idx="11">
                  <c:v>32.641072190166206</c:v>
                </c:pt>
                <c:pt idx="12">
                  <c:v>32.66771379224592</c:v>
                </c:pt>
                <c:pt idx="13">
                  <c:v>33.752158099796787</c:v>
                </c:pt>
                <c:pt idx="14">
                  <c:v>33.671029617934067</c:v>
                </c:pt>
                <c:pt idx="15">
                  <c:v>33.749207530691741</c:v>
                </c:pt>
                <c:pt idx="16">
                  <c:v>33.680819272916132</c:v>
                </c:pt>
                <c:pt idx="17">
                  <c:v>33.701052138379914</c:v>
                </c:pt>
                <c:pt idx="18">
                  <c:v>33.631142264459122</c:v>
                </c:pt>
                <c:pt idx="19">
                  <c:v>33.73747286020641</c:v>
                </c:pt>
                <c:pt idx="20">
                  <c:v>33.594551896336576</c:v>
                </c:pt>
                <c:pt idx="21">
                  <c:v>35.369758795110435</c:v>
                </c:pt>
                <c:pt idx="22">
                  <c:v>35.295063222406405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2D6-432B-AC4C-CD6A79DF31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2254568"/>
        <c:axId val="592251688"/>
      </c:scatterChart>
      <c:valAx>
        <c:axId val="592254568"/>
        <c:scaling>
          <c:orientation val="minMax"/>
          <c:min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 of QH firing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2251688"/>
        <c:crosses val="autoZero"/>
        <c:crossBetween val="midCat"/>
      </c:valAx>
      <c:valAx>
        <c:axId val="592251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MIIts from Q [MA2s]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22545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'Summary (2)'!$D$1</c:f>
              <c:strCache>
                <c:ptCount val="1"/>
                <c:pt idx="0">
                  <c:v>Adiab HS T [K]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'Summary (2)'!$B$2:$B$57</c:f>
              <c:numCache>
                <c:formatCode>General</c:formatCode>
                <c:ptCount val="56"/>
                <c:pt idx="0">
                  <c:v>8</c:v>
                </c:pt>
                <c:pt idx="1">
                  <c:v>7</c:v>
                </c:pt>
                <c:pt idx="2">
                  <c:v>7</c:v>
                </c:pt>
                <c:pt idx="3">
                  <c:v>7</c:v>
                </c:pt>
                <c:pt idx="4">
                  <c:v>7</c:v>
                </c:pt>
                <c:pt idx="5">
                  <c:v>7</c:v>
                </c:pt>
                <c:pt idx="6">
                  <c:v>7</c:v>
                </c:pt>
                <c:pt idx="7">
                  <c:v>7</c:v>
                </c:pt>
                <c:pt idx="8">
                  <c:v>7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4</c:v>
                </c:pt>
                <c:pt idx="22">
                  <c:v>4</c:v>
                </c:pt>
              </c:numCache>
            </c:numRef>
          </c:xVal>
          <c:yVal>
            <c:numRef>
              <c:f>'Summary (2)'!$D$2:$D$57</c:f>
              <c:numCache>
                <c:formatCode>0</c:formatCode>
                <c:ptCount val="56"/>
                <c:pt idx="0">
                  <c:v>210.50587899911301</c:v>
                </c:pt>
                <c:pt idx="1">
                  <c:v>222.430565408505</c:v>
                </c:pt>
                <c:pt idx="2">
                  <c:v>221.643805240685</c:v>
                </c:pt>
                <c:pt idx="3">
                  <c:v>222.51316605009001</c:v>
                </c:pt>
                <c:pt idx="4">
                  <c:v>221.59301881369501</c:v>
                </c:pt>
                <c:pt idx="5">
                  <c:v>222.47257181370699</c:v>
                </c:pt>
                <c:pt idx="6">
                  <c:v>220.85172909685301</c:v>
                </c:pt>
                <c:pt idx="7">
                  <c:v>222.42928443038099</c:v>
                </c:pt>
                <c:pt idx="8">
                  <c:v>221.61740186100701</c:v>
                </c:pt>
                <c:pt idx="9">
                  <c:v>240.54837588457599</c:v>
                </c:pt>
                <c:pt idx="10">
                  <c:v>240.614664997863</c:v>
                </c:pt>
                <c:pt idx="11">
                  <c:v>239.89530389984299</c:v>
                </c:pt>
                <c:pt idx="12">
                  <c:v>240.355607394207</c:v>
                </c:pt>
                <c:pt idx="13">
                  <c:v>259.852164202925</c:v>
                </c:pt>
                <c:pt idx="14">
                  <c:v>258.34209274111998</c:v>
                </c:pt>
                <c:pt idx="15">
                  <c:v>259.797506271119</c:v>
                </c:pt>
                <c:pt idx="16">
                  <c:v>258.52333544698098</c:v>
                </c:pt>
                <c:pt idx="17">
                  <c:v>258.901068809224</c:v>
                </c:pt>
                <c:pt idx="18">
                  <c:v>257.60256715444399</c:v>
                </c:pt>
                <c:pt idx="19">
                  <c:v>259.57956099188499</c:v>
                </c:pt>
                <c:pt idx="20">
                  <c:v>256.92624732565798</c:v>
                </c:pt>
                <c:pt idx="21">
                  <c:v>291.89438722699799</c:v>
                </c:pt>
                <c:pt idx="22">
                  <c:v>290.327760516507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3D1-43F6-AA21-2380A2B1D5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4593656"/>
        <c:axId val="678185064"/>
      </c:scatterChart>
      <c:valAx>
        <c:axId val="924593656"/>
        <c:scaling>
          <c:orientation val="minMax"/>
          <c:min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N of QH firing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8185064"/>
        <c:crosses val="autoZero"/>
        <c:crossBetween val="midCat"/>
      </c:valAx>
      <c:valAx>
        <c:axId val="678185064"/>
        <c:scaling>
          <c:orientation val="minMax"/>
          <c:min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Adiab HS T [K]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4593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'Summary (2)'!$E$1</c:f>
              <c:strCache>
                <c:ptCount val="1"/>
                <c:pt idx="0">
                  <c:v>V peak to ground [V]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'Summary (2)'!$B$2:$B$57</c:f>
              <c:numCache>
                <c:formatCode>General</c:formatCode>
                <c:ptCount val="56"/>
                <c:pt idx="0">
                  <c:v>8</c:v>
                </c:pt>
                <c:pt idx="1">
                  <c:v>7</c:v>
                </c:pt>
                <c:pt idx="2">
                  <c:v>7</c:v>
                </c:pt>
                <c:pt idx="3">
                  <c:v>7</c:v>
                </c:pt>
                <c:pt idx="4">
                  <c:v>7</c:v>
                </c:pt>
                <c:pt idx="5">
                  <c:v>7</c:v>
                </c:pt>
                <c:pt idx="6">
                  <c:v>7</c:v>
                </c:pt>
                <c:pt idx="7">
                  <c:v>7</c:v>
                </c:pt>
                <c:pt idx="8">
                  <c:v>7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4</c:v>
                </c:pt>
                <c:pt idx="22">
                  <c:v>4</c:v>
                </c:pt>
              </c:numCache>
            </c:numRef>
          </c:xVal>
          <c:yVal>
            <c:numRef>
              <c:f>'Summary (2)'!$E$2:$E$57</c:f>
              <c:numCache>
                <c:formatCode>0</c:formatCode>
                <c:ptCount val="56"/>
                <c:pt idx="0">
                  <c:v>53.796916436791903</c:v>
                </c:pt>
                <c:pt idx="1">
                  <c:v>139.505309616913</c:v>
                </c:pt>
                <c:pt idx="2">
                  <c:v>133.813594660597</c:v>
                </c:pt>
                <c:pt idx="3">
                  <c:v>168.23771677469</c:v>
                </c:pt>
                <c:pt idx="4">
                  <c:v>157.93034356274299</c:v>
                </c:pt>
                <c:pt idx="5">
                  <c:v>141.717687164306</c:v>
                </c:pt>
                <c:pt idx="6">
                  <c:v>124.032732527863</c:v>
                </c:pt>
                <c:pt idx="7">
                  <c:v>99.6425622721151</c:v>
                </c:pt>
                <c:pt idx="8">
                  <c:v>93.966804866539306</c:v>
                </c:pt>
                <c:pt idx="9">
                  <c:v>277.06560427436602</c:v>
                </c:pt>
                <c:pt idx="10">
                  <c:v>374.46271552592299</c:v>
                </c:pt>
                <c:pt idx="11">
                  <c:v>340.96382558401899</c:v>
                </c:pt>
                <c:pt idx="12">
                  <c:v>229.46017790242499</c:v>
                </c:pt>
                <c:pt idx="13">
                  <c:v>429.97985752959198</c:v>
                </c:pt>
                <c:pt idx="14">
                  <c:v>417.56204542026597</c:v>
                </c:pt>
                <c:pt idx="15">
                  <c:v>429.45722419417598</c:v>
                </c:pt>
                <c:pt idx="16">
                  <c:v>419.12705186964098</c:v>
                </c:pt>
                <c:pt idx="17">
                  <c:v>369.35795586483403</c:v>
                </c:pt>
                <c:pt idx="18">
                  <c:v>359.30815061166999</c:v>
                </c:pt>
                <c:pt idx="19">
                  <c:v>374.40497469319502</c:v>
                </c:pt>
                <c:pt idx="20">
                  <c:v>353.85054064799999</c:v>
                </c:pt>
                <c:pt idx="21">
                  <c:v>699.78246648284198</c:v>
                </c:pt>
                <c:pt idx="22">
                  <c:v>621.97940975642302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66A-4F0D-923C-66EF5CF6FC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6632352"/>
        <c:axId val="546634152"/>
      </c:scatterChart>
      <c:valAx>
        <c:axId val="546632352"/>
        <c:scaling>
          <c:orientation val="minMax"/>
          <c:min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N of QH firing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6634152"/>
        <c:crosses val="autoZero"/>
        <c:crossBetween val="midCat"/>
      </c:valAx>
      <c:valAx>
        <c:axId val="546634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 peak to ground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66323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Summary!$A$1</c:f>
              <c:strCache>
                <c:ptCount val="1"/>
                <c:pt idx="0">
                  <c:v>th ins 125 um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Summary!$C$3:$C$8</c:f>
              <c:numCache>
                <c:formatCode>General</c:formatCode>
                <c:ptCount val="6"/>
                <c:pt idx="0">
                  <c:v>2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12.33</c:v>
                </c:pt>
                <c:pt idx="5">
                  <c:v>13.356999999999999</c:v>
                </c:pt>
              </c:numCache>
            </c:numRef>
          </c:xVal>
          <c:yVal>
            <c:numRef>
              <c:f>Summary!$D$3:$D$8</c:f>
              <c:numCache>
                <c:formatCode>General</c:formatCode>
                <c:ptCount val="6"/>
                <c:pt idx="0">
                  <c:v>39.75</c:v>
                </c:pt>
                <c:pt idx="1">
                  <c:v>35.449999999999996</c:v>
                </c:pt>
                <c:pt idx="2">
                  <c:v>33.549999999999997</c:v>
                </c:pt>
                <c:pt idx="3">
                  <c:v>31.9</c:v>
                </c:pt>
                <c:pt idx="4">
                  <c:v>30.149999999999995</c:v>
                </c:pt>
                <c:pt idx="5">
                  <c:v>29.35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00A-4F74-925A-216AB9BA7C10}"/>
            </c:ext>
          </c:extLst>
        </c:ser>
        <c:ser>
          <c:idx val="1"/>
          <c:order val="1"/>
          <c:tx>
            <c:strRef>
              <c:f>Summary!$E$1</c:f>
              <c:strCache>
                <c:ptCount val="1"/>
                <c:pt idx="0">
                  <c:v>th ins 100 um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Summary!$C$3:$C$8</c:f>
              <c:numCache>
                <c:formatCode>General</c:formatCode>
                <c:ptCount val="6"/>
                <c:pt idx="0">
                  <c:v>2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12.33</c:v>
                </c:pt>
                <c:pt idx="5">
                  <c:v>13.356999999999999</c:v>
                </c:pt>
              </c:numCache>
            </c:numRef>
          </c:xVal>
          <c:yVal>
            <c:numRef>
              <c:f>Summary!$H$3:$H$8</c:f>
              <c:numCache>
                <c:formatCode>General</c:formatCode>
                <c:ptCount val="6"/>
                <c:pt idx="0">
                  <c:v>34.499999999999993</c:v>
                </c:pt>
                <c:pt idx="1">
                  <c:v>30.7</c:v>
                </c:pt>
                <c:pt idx="2">
                  <c:v>29.1</c:v>
                </c:pt>
                <c:pt idx="3">
                  <c:v>27.599999999999998</c:v>
                </c:pt>
                <c:pt idx="4">
                  <c:v>26.099999999999998</c:v>
                </c:pt>
                <c:pt idx="5">
                  <c:v>25.4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00A-4F74-925A-216AB9BA7C10}"/>
            </c:ext>
          </c:extLst>
        </c:ser>
        <c:ser>
          <c:idx val="2"/>
          <c:order val="2"/>
          <c:tx>
            <c:strRef>
              <c:f>Summary!$I$1</c:f>
              <c:strCache>
                <c:ptCount val="1"/>
                <c:pt idx="0">
                  <c:v>th ins 75 um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Summary!$C$3:$C$8</c:f>
              <c:numCache>
                <c:formatCode>General</c:formatCode>
                <c:ptCount val="6"/>
                <c:pt idx="0">
                  <c:v>2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12.33</c:v>
                </c:pt>
                <c:pt idx="5">
                  <c:v>13.356999999999999</c:v>
                </c:pt>
              </c:numCache>
            </c:numRef>
          </c:xVal>
          <c:yVal>
            <c:numRef>
              <c:f>Summary!$L$3:$L$8</c:f>
              <c:numCache>
                <c:formatCode>General</c:formatCode>
                <c:ptCount val="6"/>
                <c:pt idx="0">
                  <c:v>29.55</c:v>
                </c:pt>
                <c:pt idx="1">
                  <c:v>26.250000000000004</c:v>
                </c:pt>
                <c:pt idx="2">
                  <c:v>24.849999999999998</c:v>
                </c:pt>
                <c:pt idx="3">
                  <c:v>23.55</c:v>
                </c:pt>
                <c:pt idx="4">
                  <c:v>22.25</c:v>
                </c:pt>
                <c:pt idx="5">
                  <c:v>21.650000000000002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00A-4F74-925A-216AB9BA7C10}"/>
            </c:ext>
          </c:extLst>
        </c:ser>
        <c:ser>
          <c:idx val="3"/>
          <c:order val="3"/>
          <c:tx>
            <c:strRef>
              <c:f>Summary!$M$1</c:f>
              <c:strCache>
                <c:ptCount val="1"/>
                <c:pt idx="0">
                  <c:v>th ins 50 um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Summary!$C$3:$C$8</c:f>
              <c:numCache>
                <c:formatCode>General</c:formatCode>
                <c:ptCount val="6"/>
                <c:pt idx="0">
                  <c:v>2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12.33</c:v>
                </c:pt>
                <c:pt idx="5">
                  <c:v>13.356999999999999</c:v>
                </c:pt>
              </c:numCache>
            </c:numRef>
          </c:xVal>
          <c:yVal>
            <c:numRef>
              <c:f>Summary!$P$3:$P$8</c:f>
              <c:numCache>
                <c:formatCode>General</c:formatCode>
                <c:ptCount val="6"/>
                <c:pt idx="0">
                  <c:v>24.849999999999998</c:v>
                </c:pt>
                <c:pt idx="1">
                  <c:v>22.05</c:v>
                </c:pt>
                <c:pt idx="2">
                  <c:v>20.85</c:v>
                </c:pt>
                <c:pt idx="3">
                  <c:v>19.749999999999996</c:v>
                </c:pt>
                <c:pt idx="4">
                  <c:v>18.649999999999999</c:v>
                </c:pt>
                <c:pt idx="5">
                  <c:v>18.149999999999999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00A-4F74-925A-216AB9BA7C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3078744"/>
        <c:axId val="893080904"/>
      </c:scatterChart>
      <c:valAx>
        <c:axId val="8930787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 [kA]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080904"/>
        <c:crosses val="autoZero"/>
        <c:crossBetween val="midCat"/>
      </c:valAx>
      <c:valAx>
        <c:axId val="893080904"/>
        <c:scaling>
          <c:orientation val="minMax"/>
          <c:max val="40"/>
          <c:min val="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QH delay [ms]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0787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ntarell Regular"/>
      </a:defRPr>
    </a:lvl1pPr>
    <a:lvl2pPr indent="228600" defTabSz="457200" latinLnBrk="0">
      <a:defRPr sz="1200">
        <a:latin typeface="+mj-lt"/>
        <a:ea typeface="+mj-ea"/>
        <a:cs typeface="+mj-cs"/>
        <a:sym typeface="Cantarell Regular"/>
      </a:defRPr>
    </a:lvl2pPr>
    <a:lvl3pPr indent="457200" defTabSz="457200" latinLnBrk="0">
      <a:defRPr sz="1200">
        <a:latin typeface="+mj-lt"/>
        <a:ea typeface="+mj-ea"/>
        <a:cs typeface="+mj-cs"/>
        <a:sym typeface="Cantarell Regular"/>
      </a:defRPr>
    </a:lvl3pPr>
    <a:lvl4pPr indent="685800" defTabSz="457200" latinLnBrk="0">
      <a:defRPr sz="1200">
        <a:latin typeface="+mj-lt"/>
        <a:ea typeface="+mj-ea"/>
        <a:cs typeface="+mj-cs"/>
        <a:sym typeface="Cantarell Regular"/>
      </a:defRPr>
    </a:lvl4pPr>
    <a:lvl5pPr indent="914400" defTabSz="457200" latinLnBrk="0">
      <a:defRPr sz="1200">
        <a:latin typeface="+mj-lt"/>
        <a:ea typeface="+mj-ea"/>
        <a:cs typeface="+mj-cs"/>
        <a:sym typeface="Cantarell Regular"/>
      </a:defRPr>
    </a:lvl5pPr>
    <a:lvl6pPr indent="1143000" defTabSz="457200" latinLnBrk="0">
      <a:defRPr sz="1200">
        <a:latin typeface="+mj-lt"/>
        <a:ea typeface="+mj-ea"/>
        <a:cs typeface="+mj-cs"/>
        <a:sym typeface="Cantarell Regular"/>
      </a:defRPr>
    </a:lvl6pPr>
    <a:lvl7pPr indent="1371600" defTabSz="457200" latinLnBrk="0">
      <a:defRPr sz="1200">
        <a:latin typeface="+mj-lt"/>
        <a:ea typeface="+mj-ea"/>
        <a:cs typeface="+mj-cs"/>
        <a:sym typeface="Cantarell Regular"/>
      </a:defRPr>
    </a:lvl7pPr>
    <a:lvl8pPr indent="1600200" defTabSz="457200" latinLnBrk="0">
      <a:defRPr sz="1200">
        <a:latin typeface="+mj-lt"/>
        <a:ea typeface="+mj-ea"/>
        <a:cs typeface="+mj-cs"/>
        <a:sym typeface="Cantarell Regular"/>
      </a:defRPr>
    </a:lvl8pPr>
    <a:lvl9pPr indent="1828800" defTabSz="457200" latinLnBrk="0">
      <a:defRPr sz="1200">
        <a:latin typeface="+mj-lt"/>
        <a:ea typeface="+mj-ea"/>
        <a:cs typeface="+mj-cs"/>
        <a:sym typeface="Cantarell Regular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555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3719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18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ol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xfrm>
            <a:off x="1371600" y="1755150"/>
            <a:ext cx="7200001" cy="1350000"/>
          </a:xfrm>
          <a:prstGeom prst="rect">
            <a:avLst/>
          </a:prstGeom>
        </p:spPr>
        <p:txBody>
          <a:bodyPr anchor="t"/>
          <a:lstStyle>
            <a:lvl1pPr algn="l">
              <a:defRPr>
                <a:solidFill>
                  <a:schemeClr val="accent5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600450"/>
            <a:ext cx="6480000" cy="7429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None/>
              <a:defRPr sz="2000"/>
            </a:lvl1pPr>
            <a:lvl2pPr marL="0" indent="457200">
              <a:spcBef>
                <a:spcPts val="400"/>
              </a:spcBef>
              <a:buClrTx/>
              <a:buSzTx/>
              <a:buNone/>
            </a:lvl2pPr>
            <a:lvl3pPr marL="0" indent="914400">
              <a:spcBef>
                <a:spcPts val="400"/>
              </a:spcBef>
              <a:buClrTx/>
              <a:buSzTx/>
              <a:buNone/>
              <a:defRPr sz="2000"/>
            </a:lvl3pPr>
            <a:lvl4pPr marL="0" indent="1371600">
              <a:spcBef>
                <a:spcPts val="400"/>
              </a:spcBef>
              <a:buClrTx/>
              <a:buSzTx/>
              <a:buNone/>
              <a:defRPr sz="2000"/>
            </a:lvl4pPr>
            <a:lvl5pPr marL="0" indent="1828800">
              <a:spcBef>
                <a:spcPts val="400"/>
              </a:spcBef>
              <a:buClrTx/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86800" y="4854923"/>
            <a:ext cx="360000" cy="182341"/>
          </a:xfrm>
          <a:prstGeom prst="rect">
            <a:avLst/>
          </a:prstGeom>
          <a:ln w="9525">
            <a:solidFill>
              <a:srgbClr val="2BABAD"/>
            </a:solidFill>
            <a:round/>
          </a:ln>
        </p:spPr>
        <p:txBody>
          <a:bodyPr wrap="square"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9" name="Image 11" descr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60" cy="1270627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Espace réservé du texte 14"/>
          <p:cNvSpPr>
            <a:spLocks noGrp="1"/>
          </p:cNvSpPr>
          <p:nvPr>
            <p:ph type="body" sz="quarter" idx="21"/>
          </p:nvPr>
        </p:nvSpPr>
        <p:spPr>
          <a:xfrm>
            <a:off x="1371599" y="4424362"/>
            <a:ext cx="6480002" cy="261939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ts val="300"/>
              </a:spcBef>
              <a:buClrTx/>
              <a:buSzTx/>
              <a:buNone/>
              <a:defRPr sz="1600">
                <a:solidFill>
                  <a:srgbClr val="0093BE"/>
                </a:solidFill>
              </a:defRPr>
            </a:pPr>
            <a:endParaRPr/>
          </a:p>
        </p:txBody>
      </p:sp>
      <p:grpSp>
        <p:nvGrpSpPr>
          <p:cNvPr id="23" name="Grouper 8"/>
          <p:cNvGrpSpPr/>
          <p:nvPr/>
        </p:nvGrpSpPr>
        <p:grpSpPr>
          <a:xfrm>
            <a:off x="457200" y="4552950"/>
            <a:ext cx="457200" cy="457200"/>
            <a:chOff x="0" y="0"/>
            <a:chExt cx="457200" cy="457200"/>
          </a:xfrm>
        </p:grpSpPr>
        <p:sp>
          <p:nvSpPr>
            <p:cNvPr id="21" name="Rectangle 9"/>
            <p:cNvSpPr/>
            <p:nvPr/>
          </p:nvSpPr>
          <p:spPr>
            <a:xfrm>
              <a:off x="0" y="0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" name="ZoneTexte 10"/>
            <p:cNvSpPr txBox="1"/>
            <p:nvPr/>
          </p:nvSpPr>
          <p:spPr>
            <a:xfrm>
              <a:off x="38100" y="90100"/>
              <a:ext cx="381000" cy="250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>
                <a:defRPr sz="900"/>
              </a:pPr>
              <a:r>
                <a:t>logo</a:t>
              </a:r>
            </a:p>
            <a:p>
              <a:pPr algn="ctr">
                <a:defRPr sz="900"/>
              </a:pPr>
              <a:r>
                <a:t>area</a:t>
              </a:r>
            </a:p>
          </p:txBody>
        </p:sp>
      </p:grpSp>
      <p:pic>
        <p:nvPicPr>
          <p:cNvPr id="24" name="LOGO_DECLINAZIONE_CON_NOME_ESTESO.png" descr="LOGO_DECLINAZIONE_CON_NOME_ESTES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36" y="4281090"/>
            <a:ext cx="999328" cy="742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F4ADE-5E03-5DDA-13E8-72C70FB50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0F4175-FC91-5F6B-B4F0-AA11339856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0C29FF-E40C-B54E-1694-B8F378D9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E0A641-5918-DE2D-70A1-B4E9D9AC5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92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E471F-B9E6-7CC2-8E40-B6C0FF1479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E2DD6E-E36E-73AA-3EC1-2904AE3A0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587401-8070-5E02-B20A-550C1DCEA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135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542A-2BAC-66A0-84DF-44615C46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E9E43-F155-56CC-1CE3-D8A3FF0BE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E671E8-8AB2-DD58-E8EC-64B5C5A2D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96F71-C206-99BB-CD41-8E3DB0EAE0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85082-4792-CB8A-3EEF-F6472679C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AE6C1-E47D-0157-7CAC-71532F2A7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535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512FA-2024-C718-1138-293A3B84E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E1FD52-82A7-9C58-D95E-FF9085A2A0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2EE05-2A30-20F4-9AA8-266A441CC7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827A0-4236-8C71-924F-FD75B645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A3C7B6-E37D-F44C-8169-C2B7DAC0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B7A4DB-CE3B-C200-9F19-B1BE270E1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00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7E313-DA69-62F0-E486-956610791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4037C7-B8B1-3715-65C2-089258DB2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F01F5-516C-45BB-BF9D-C98DB8292D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891BC-D0A6-4B64-61FA-6614ADA12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03E1B-1958-00B3-DF07-6699A0DE3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99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5CB322-6677-F916-9850-19D83C01F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4BA38F-0F2C-9DC3-6697-E322819BE9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E1E3E-5EDB-4CB0-4D38-4E14868F42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8B3EB-136D-950D-4125-3EC257CDA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EF22B-16DB-78F0-B76A-40BA67BFB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5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orm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itazion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1351800" y="2031750"/>
            <a:ext cx="6440400" cy="1225800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rgbClr val="005F8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51800" y="3714750"/>
            <a:ext cx="6440400" cy="914400"/>
          </a:xfrm>
          <a:prstGeom prst="rect">
            <a:avLst/>
          </a:prstGeom>
        </p:spPr>
        <p:txBody>
          <a:bodyPr anchor="b"/>
          <a:lstStyle>
            <a:lvl1pPr marL="342900" indent="-3429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1pPr>
            <a:lvl2pPr marL="342900" indent="1143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2pPr>
            <a:lvl3pPr marL="342900" indent="5715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3pPr>
            <a:lvl4pPr marL="342900" indent="10287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4pPr>
            <a:lvl5pPr marL="342900" indent="1485900" algn="ctr">
              <a:spcBef>
                <a:spcPts val="200"/>
              </a:spcBef>
              <a:buClrTx/>
              <a:buSzTx/>
              <a:buNone/>
              <a:defRPr sz="1200">
                <a:solidFill>
                  <a:srgbClr val="005F8C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0" name="Image 6" descr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60" cy="127062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3" name="Grouper 9"/>
          <p:cNvGrpSpPr/>
          <p:nvPr/>
        </p:nvGrpSpPr>
        <p:grpSpPr>
          <a:xfrm>
            <a:off x="457200" y="4552950"/>
            <a:ext cx="457200" cy="457200"/>
            <a:chOff x="0" y="0"/>
            <a:chExt cx="457200" cy="457200"/>
          </a:xfrm>
        </p:grpSpPr>
        <p:sp>
          <p:nvSpPr>
            <p:cNvPr id="51" name="Rectangle 10"/>
            <p:cNvSpPr/>
            <p:nvPr/>
          </p:nvSpPr>
          <p:spPr>
            <a:xfrm>
              <a:off x="0" y="0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" name="ZoneTexte 11"/>
            <p:cNvSpPr txBox="1"/>
            <p:nvPr/>
          </p:nvSpPr>
          <p:spPr>
            <a:xfrm>
              <a:off x="38100" y="90100"/>
              <a:ext cx="381000" cy="250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>
                <a:defRPr sz="900"/>
              </a:pPr>
              <a:r>
                <a:t>logo</a:t>
              </a:r>
            </a:p>
            <a:p>
              <a:pPr algn="ctr">
                <a:defRPr sz="900"/>
              </a:pPr>
              <a:r>
                <a:t>area</a:t>
              </a:r>
            </a:p>
          </p:txBody>
        </p:sp>
      </p:grpSp>
      <p:pic>
        <p:nvPicPr>
          <p:cNvPr id="54" name="LOGO_DECLINAZIONE_SIGLA.png" descr="LOGO_DECLINAZIONE_SIGL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111" y="4552950"/>
            <a:ext cx="853378" cy="457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537F0-4C5C-CCA7-2295-87AE58808B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0FBA38-65C5-9DF4-F8DF-C957DC37F8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4BAAC-304D-2950-B6E7-C69684ED0F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FC151-1555-BA2A-FDBE-DD85CB654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78AB2-1AD2-404D-F95F-7F1D4025F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5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E0013-8044-4C57-8722-82452B615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2D23D-FE9C-05C3-38E5-44FF32697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BEE67-EFE3-0CB0-2DE3-B23CF66CC9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E3947-2EF0-2776-0485-D2572F2B7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C6B03-DA51-C090-CABA-BECAD6CF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3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BC547-2042-B364-283D-D99CC13A9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EA8F1F-7BD0-A07D-47A6-B5140D995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752E6-3C9B-5265-25C8-879A3EB350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F9C0B-DE0A-D537-925A-76ECB6EDB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04EC0-CA9B-1D8E-5D3D-0BB58DDA3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411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4AA4F-BB54-CFE1-DF58-BF229043B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0D198-1DC4-BC39-106C-BA4793DE56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461A54-E1F2-5D7C-6E0F-7013F496B0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BC349-52AC-8FD4-6748-DBFE6A7FEF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E40D4-E79A-1196-97F4-F163BFB44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7B7A2C-9DBA-50AB-ED6C-47458B56D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83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BDF53-10D7-36A3-B196-5575438F5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280D6-33B5-859D-8C72-F188EBC02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CF741D-C4A0-98E8-3D37-7A4E8BCF4B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C9024B-B1EE-55ED-3DB3-898E33CCB5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198664-388B-022B-FED4-67753B728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A9E7B2-8460-874C-887D-5EE44DAB0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081BA1C-589E-478F-A9AB-9C96EB2DA51D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0EC480-4D58-8734-AE14-C9515034B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788B79-8DAF-8345-9106-4C4832BC3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91812E69-57B1-4CE3-ADB7-6083679B5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25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11999" y="134999"/>
            <a:ext cx="7920002" cy="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11999" y="914400"/>
            <a:ext cx="7920002" cy="3680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2pPr marL="406400" indent="-203200">
              <a:defRPr sz="2000"/>
            </a:lvl2pPr>
            <a:lvl3pPr marL="609600" indent="-203200">
              <a:defRPr sz="1800"/>
            </a:lvl3pPr>
            <a:lvl4pPr marL="812800" indent="-203200">
              <a:defRPr sz="1800"/>
            </a:lvl4pPr>
            <a:lvl5pPr marL="1016000" indent="-203200"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64584" y="4864448"/>
            <a:ext cx="182216" cy="17281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7" name="Grouper 8"/>
          <p:cNvGrpSpPr/>
          <p:nvPr userDrawn="1"/>
        </p:nvGrpSpPr>
        <p:grpSpPr>
          <a:xfrm>
            <a:off x="1447800" y="4580063"/>
            <a:ext cx="457200" cy="457201"/>
            <a:chOff x="0" y="0"/>
            <a:chExt cx="457200" cy="457200"/>
          </a:xfrm>
        </p:grpSpPr>
        <p:sp>
          <p:nvSpPr>
            <p:cNvPr id="5" name="Rectangle 9"/>
            <p:cNvSpPr/>
            <p:nvPr/>
          </p:nvSpPr>
          <p:spPr>
            <a:xfrm>
              <a:off x="0" y="0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ZoneTexte 10"/>
            <p:cNvSpPr txBox="1"/>
            <p:nvPr/>
          </p:nvSpPr>
          <p:spPr>
            <a:xfrm>
              <a:off x="38100" y="90100"/>
              <a:ext cx="381000" cy="250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>
                <a:defRPr sz="900"/>
              </a:pPr>
              <a:r>
                <a:t>logo</a:t>
              </a:r>
            </a:p>
            <a:p>
              <a:pPr algn="ctr">
                <a:defRPr sz="900"/>
              </a:pPr>
              <a:r>
                <a:t>area</a:t>
              </a:r>
            </a:p>
          </p:txBody>
        </p:sp>
      </p:grpSp>
      <p:pic>
        <p:nvPicPr>
          <p:cNvPr id="8" name="LOGO_DECLINAZIONE_SIGLA.png" descr="LOGO_DECLINAZIONE_SIGLA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9711" y="4580062"/>
            <a:ext cx="853378" cy="457201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xStyles>
    <p:title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1pPr>
      <a:lvl2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2pPr>
      <a:lvl3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3pPr>
      <a:lvl4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4pPr>
      <a:lvl5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5pPr>
      <a:lvl6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6pPr>
      <a:lvl7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7pPr>
      <a:lvl8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8pPr>
      <a:lvl9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93BE"/>
          </a:solidFill>
          <a:uFillTx/>
          <a:latin typeface="Cantarell Bold"/>
          <a:ea typeface="Cantarell Bold"/>
          <a:cs typeface="Cantarell Bold"/>
          <a:sym typeface="Cantarell Bold"/>
        </a:defRPr>
      </a:lvl9pPr>
    </p:titleStyle>
    <p:bodyStyle>
      <a:lvl1pPr marL="254000" marR="0" indent="-25400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1pPr>
      <a:lvl2pPr marL="719137" marR="0" indent="-261937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2pPr>
      <a:lvl3pPr marL="11658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3pPr>
      <a:lvl4pPr marL="1651000" marR="0" indent="-27940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4pPr>
      <a:lvl5pPr marL="2143125" marR="0" indent="-314325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▪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5pPr>
      <a:lvl6pPr marL="25374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6pPr>
      <a:lvl7pPr marL="2994660" marR="0" indent="-251460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7pPr>
      <a:lvl8pPr marL="3451859" marR="0" indent="-251459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8pPr>
      <a:lvl9pPr marL="3909059" marR="0" indent="-251459" algn="l" defTabSz="45720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Pct val="100000"/>
        <a:buFontTx/>
        <a:buChar char="•"/>
        <a:tabLst/>
        <a:defRPr sz="2200" b="0" i="0" u="none" strike="noStrike" cap="none" spc="0" baseline="0">
          <a:solidFill>
            <a:schemeClr val="accent5"/>
          </a:solidFill>
          <a:uFillTx/>
          <a:latin typeface="+mj-lt"/>
          <a:ea typeface="+mj-ea"/>
          <a:cs typeface="+mj-cs"/>
          <a:sym typeface="Cantarell Regular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113B3F5-7BC8-EC0D-9FB0-1AC257192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</a:blip>
          <a:srcRect t="27600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E1473DB-4075-923A-1F94-CC63E868098F}"/>
              </a:ext>
            </a:extLst>
          </p:cNvPr>
          <p:cNvSpPr/>
          <p:nvPr userDrawn="1"/>
        </p:nvSpPr>
        <p:spPr>
          <a:xfrm>
            <a:off x="0" y="3505200"/>
            <a:ext cx="9144000" cy="16383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age 6" descr="Image 6">
            <a:extLst>
              <a:ext uri="{FF2B5EF4-FFF2-40B4-BE49-F238E27FC236}">
                <a16:creationId xmlns:a16="http://schemas.microsoft.com/office/drawing/2014/main" id="{36897F70-DC95-8177-D21E-A315982C335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6870" y="4379256"/>
            <a:ext cx="1776253" cy="7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E2F483E-2B2E-5866-3110-1DC9EED8909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130" y="4379256"/>
            <a:ext cx="1344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36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1"/>
          <p:cNvSpPr txBox="1">
            <a:spLocks noGrp="1"/>
          </p:cNvSpPr>
          <p:nvPr>
            <p:ph type="title"/>
          </p:nvPr>
        </p:nvSpPr>
        <p:spPr>
          <a:xfrm>
            <a:off x="2178000" y="1883555"/>
            <a:ext cx="4788000" cy="861774"/>
          </a:xfrm>
          <a:prstGeom prst="rect">
            <a:avLst/>
          </a:prstGeom>
        </p:spPr>
        <p:txBody>
          <a:bodyPr anchor="t">
            <a:spAutoFit/>
          </a:bodyPr>
          <a:lstStyle>
            <a:lvl1pPr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</a:tabLst>
              <a:defRPr b="1" i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dirty="0">
                <a:latin typeface="+mj-lt"/>
              </a:rPr>
              <a:t>MBRD – Status of the quench protection scheme effectiveness</a:t>
            </a:r>
          </a:p>
        </p:txBody>
      </p:sp>
      <p:sp>
        <p:nvSpPr>
          <p:cNvPr id="66" name="Rectangle 2"/>
          <p:cNvSpPr txBox="1">
            <a:spLocks noGrp="1"/>
          </p:cNvSpPr>
          <p:nvPr>
            <p:ph type="body" sz="quarter" idx="1"/>
          </p:nvPr>
        </p:nvSpPr>
        <p:spPr>
          <a:xfrm>
            <a:off x="1158643" y="3283778"/>
            <a:ext cx="6826713" cy="456535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it-IT" sz="1400" u="sng" dirty="0"/>
              <a:t>F. Levi</a:t>
            </a:r>
            <a:endParaRPr lang="it-IT" sz="1400" dirty="0"/>
          </a:p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it-IT" sz="1400" dirty="0"/>
              <a:t>A. Bersani, B. Caiffi, S. Farinon, A. Pampaloni - INFN Genova</a:t>
            </a:r>
            <a:endParaRPr sz="1400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Quench protection baseline performance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B9D8997-9279-6F84-9384-870E9AE4C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772523"/>
              </p:ext>
            </p:extLst>
          </p:nvPr>
        </p:nvGraphicFramePr>
        <p:xfrm>
          <a:off x="160302" y="2354580"/>
          <a:ext cx="4628085" cy="21488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25617">
                  <a:extLst>
                    <a:ext uri="{9D8B030D-6E8A-4147-A177-3AD203B41FA5}">
                      <a16:colId xmlns:a16="http://schemas.microsoft.com/office/drawing/2014/main" val="805565505"/>
                    </a:ext>
                  </a:extLst>
                </a:gridCol>
                <a:gridCol w="925617">
                  <a:extLst>
                    <a:ext uri="{9D8B030D-6E8A-4147-A177-3AD203B41FA5}">
                      <a16:colId xmlns:a16="http://schemas.microsoft.com/office/drawing/2014/main" val="2130040361"/>
                    </a:ext>
                  </a:extLst>
                </a:gridCol>
                <a:gridCol w="925617">
                  <a:extLst>
                    <a:ext uri="{9D8B030D-6E8A-4147-A177-3AD203B41FA5}">
                      <a16:colId xmlns:a16="http://schemas.microsoft.com/office/drawing/2014/main" val="2629815945"/>
                    </a:ext>
                  </a:extLst>
                </a:gridCol>
                <a:gridCol w="925617">
                  <a:extLst>
                    <a:ext uri="{9D8B030D-6E8A-4147-A177-3AD203B41FA5}">
                      <a16:colId xmlns:a16="http://schemas.microsoft.com/office/drawing/2014/main" val="1291941456"/>
                    </a:ext>
                  </a:extLst>
                </a:gridCol>
                <a:gridCol w="925617">
                  <a:extLst>
                    <a:ext uri="{9D8B030D-6E8A-4147-A177-3AD203B41FA5}">
                      <a16:colId xmlns:a16="http://schemas.microsoft.com/office/drawing/2014/main" val="1417348585"/>
                    </a:ext>
                  </a:extLst>
                </a:gridCol>
              </a:tblGrid>
              <a:tr h="3834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[A]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of QH firing 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MIIts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from Q [MA</a:t>
                      </a:r>
                      <a:r>
                        <a:rPr lang="en-US" sz="11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s]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Adiab HS T [K]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 peak to ground [V]</a:t>
                      </a:r>
                    </a:p>
                  </a:txBody>
                  <a:tcPr marL="8366" marR="8366" marT="8366" marB="0" anchor="ctr"/>
                </a:tc>
                <a:extLst>
                  <a:ext uri="{0D108BD9-81ED-4DB2-BD59-A6C34878D82A}">
                    <a16:rowId xmlns:a16="http://schemas.microsoft.com/office/drawing/2014/main" val="73296704"/>
                  </a:ext>
                </a:extLst>
              </a:tr>
              <a:tr h="3530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6000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366" marR="8366" marT="8366" marB="0" anchor="ctr"/>
                </a:tc>
                <a:extLst>
                  <a:ext uri="{0D108BD9-81ED-4DB2-BD59-A6C34878D82A}">
                    <a16:rowId xmlns:a16="http://schemas.microsoft.com/office/drawing/2014/main" val="1542855148"/>
                  </a:ext>
                </a:extLst>
              </a:tr>
              <a:tr h="3530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8000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24.3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8366" marR="8366" marT="8366" marB="0" anchor="ctr"/>
                </a:tc>
                <a:extLst>
                  <a:ext uri="{0D108BD9-81ED-4DB2-BD59-A6C34878D82A}">
                    <a16:rowId xmlns:a16="http://schemas.microsoft.com/office/drawing/2014/main" val="3546791160"/>
                  </a:ext>
                </a:extLst>
              </a:tr>
              <a:tr h="3530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27.3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8366" marR="8366" marT="8366" marB="0" anchor="ctr"/>
                </a:tc>
                <a:extLst>
                  <a:ext uri="{0D108BD9-81ED-4DB2-BD59-A6C34878D82A}">
                    <a16:rowId xmlns:a16="http://schemas.microsoft.com/office/drawing/2014/main" val="3378991580"/>
                  </a:ext>
                </a:extLst>
              </a:tr>
              <a:tr h="3530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12330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30.8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8366" marR="8366" marT="8366" marB="0" anchor="ctr"/>
                </a:tc>
                <a:extLst>
                  <a:ext uri="{0D108BD9-81ED-4DB2-BD59-A6C34878D82A}">
                    <a16:rowId xmlns:a16="http://schemas.microsoft.com/office/drawing/2014/main" val="334998524"/>
                  </a:ext>
                </a:extLst>
              </a:tr>
              <a:tr h="3530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13357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32.4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243</a:t>
                      </a:r>
                    </a:p>
                  </a:txBody>
                  <a:tcPr marL="8366" marR="8366" marT="836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8366" marR="8366" marT="8366" marB="0" anchor="ctr"/>
                </a:tc>
                <a:extLst>
                  <a:ext uri="{0D108BD9-81ED-4DB2-BD59-A6C34878D82A}">
                    <a16:rowId xmlns:a16="http://schemas.microsoft.com/office/drawing/2014/main" val="2577712422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05B62C46-18A3-BC1A-364B-8C624AAAB05B}"/>
              </a:ext>
            </a:extLst>
          </p:cNvPr>
          <p:cNvGrpSpPr/>
          <p:nvPr/>
        </p:nvGrpSpPr>
        <p:grpSpPr>
          <a:xfrm>
            <a:off x="367104" y="537840"/>
            <a:ext cx="4369936" cy="1713120"/>
            <a:chOff x="4724400" y="826433"/>
            <a:chExt cx="6629796" cy="2599039"/>
          </a:xfrm>
        </p:grpSpPr>
        <p:pic>
          <p:nvPicPr>
            <p:cNvPr id="19" name="Picture 18" descr="Chart, radar chart, sunburst chart&#10;&#10;Description automatically generated">
              <a:extLst>
                <a:ext uri="{FF2B5EF4-FFF2-40B4-BE49-F238E27FC236}">
                  <a16:creationId xmlns:a16="http://schemas.microsoft.com/office/drawing/2014/main" id="{48F10BE2-EF89-130C-5F79-02E8418A47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791" b="7573"/>
            <a:stretch/>
          </p:blipFill>
          <p:spPr>
            <a:xfrm>
              <a:off x="4724400" y="1077321"/>
              <a:ext cx="6629796" cy="2348151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D044694-FB95-5B71-B31A-F79B1201289C}"/>
                </a:ext>
              </a:extLst>
            </p:cNvPr>
            <p:cNvSpPr/>
            <p:nvPr/>
          </p:nvSpPr>
          <p:spPr>
            <a:xfrm>
              <a:off x="6000748" y="826433"/>
              <a:ext cx="809625" cy="400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AP01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8EDB63A-4961-7178-9D2D-CBC00FE3B616}"/>
                </a:ext>
              </a:extLst>
            </p:cNvPr>
            <p:cNvSpPr/>
            <p:nvPr/>
          </p:nvSpPr>
          <p:spPr>
            <a:xfrm>
              <a:off x="9086848" y="826433"/>
              <a:ext cx="809625" cy="400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AP02</a:t>
              </a:r>
            </a:p>
          </p:txBody>
        </p:sp>
      </p:grp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89B514FF-147D-1685-7B89-F75B278389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4908202"/>
              </p:ext>
            </p:extLst>
          </p:nvPr>
        </p:nvGraphicFramePr>
        <p:xfrm>
          <a:off x="4788386" y="1200150"/>
          <a:ext cx="4258413" cy="3664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ED9EE59-9E41-DA47-B05D-4E1B1347DE2A}"/>
              </a:ext>
            </a:extLst>
          </p:cNvPr>
          <p:cNvCxnSpPr/>
          <p:nvPr/>
        </p:nvCxnSpPr>
        <p:spPr>
          <a:xfrm>
            <a:off x="5501640" y="1341120"/>
            <a:ext cx="2918460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B9846F2C-D730-FE9F-C526-835330ADD89E}"/>
              </a:ext>
            </a:extLst>
          </p:cNvPr>
          <p:cNvSpPr/>
          <p:nvPr/>
        </p:nvSpPr>
        <p:spPr>
          <a:xfrm>
            <a:off x="5024605" y="949823"/>
            <a:ext cx="822960" cy="276997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2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34.7 MA</a:t>
            </a:r>
            <a:r>
              <a:rPr lang="en-US" sz="1200" baseline="30000" dirty="0"/>
              <a:t>2</a:t>
            </a:r>
            <a:r>
              <a:rPr lang="en-US" sz="1200" dirty="0"/>
              <a:t>s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9EFAC80-BBD9-274D-8FD0-F7B69FA7885C}"/>
              </a:ext>
            </a:extLst>
          </p:cNvPr>
          <p:cNvSpPr/>
          <p:nvPr/>
        </p:nvSpPr>
        <p:spPr>
          <a:xfrm>
            <a:off x="8145780" y="949823"/>
            <a:ext cx="822960" cy="276997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2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300 K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096336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4A0665-9B4B-B88C-BEA5-6012CC03D2EF}"/>
              </a:ext>
            </a:extLst>
          </p:cNvPr>
          <p:cNvSpPr/>
          <p:nvPr/>
        </p:nvSpPr>
        <p:spPr>
          <a:xfrm>
            <a:off x="62659" y="4495218"/>
            <a:ext cx="2450033" cy="648282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Complete failure analysis at </a:t>
            </a:r>
            <a:r>
              <a:rPr lang="en-US" u="sng" dirty="0"/>
              <a:t>nominal current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ED029CD-1104-E74B-9511-414ED4022AF5}"/>
              </a:ext>
            </a:extLst>
          </p:cNvPr>
          <p:cNvGraphicFramePr>
            <a:graphicFrameLocks noGrp="1"/>
          </p:cNvGraphicFramePr>
          <p:nvPr/>
        </p:nvGraphicFramePr>
        <p:xfrm>
          <a:off x="1726425" y="497064"/>
          <a:ext cx="6635800" cy="45402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327160">
                  <a:extLst>
                    <a:ext uri="{9D8B030D-6E8A-4147-A177-3AD203B41FA5}">
                      <a16:colId xmlns:a16="http://schemas.microsoft.com/office/drawing/2014/main" val="1170130963"/>
                    </a:ext>
                  </a:extLst>
                </a:gridCol>
                <a:gridCol w="1327160">
                  <a:extLst>
                    <a:ext uri="{9D8B030D-6E8A-4147-A177-3AD203B41FA5}">
                      <a16:colId xmlns:a16="http://schemas.microsoft.com/office/drawing/2014/main" val="920085372"/>
                    </a:ext>
                  </a:extLst>
                </a:gridCol>
                <a:gridCol w="1327160">
                  <a:extLst>
                    <a:ext uri="{9D8B030D-6E8A-4147-A177-3AD203B41FA5}">
                      <a16:colId xmlns:a16="http://schemas.microsoft.com/office/drawing/2014/main" val="4293520838"/>
                    </a:ext>
                  </a:extLst>
                </a:gridCol>
                <a:gridCol w="1327160">
                  <a:extLst>
                    <a:ext uri="{9D8B030D-6E8A-4147-A177-3AD203B41FA5}">
                      <a16:colId xmlns:a16="http://schemas.microsoft.com/office/drawing/2014/main" val="3573735766"/>
                    </a:ext>
                  </a:extLst>
                </a:gridCol>
                <a:gridCol w="1327160">
                  <a:extLst>
                    <a:ext uri="{9D8B030D-6E8A-4147-A177-3AD203B41FA5}">
                      <a16:colId xmlns:a16="http://schemas.microsoft.com/office/drawing/2014/main" val="901249045"/>
                    </a:ext>
                  </a:extLst>
                </a:gridCol>
              </a:tblGrid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of QH firing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MIIts from Q [MA</a:t>
                      </a:r>
                      <a:r>
                        <a:rPr lang="en-US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Adiab HS T [K]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 peak to ground [V]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3896367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27336711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94376479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25995604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5598610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58748056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6072274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38943312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64939766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55815519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6678925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0059513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27337434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7348085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52763392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6240167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4045705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14882070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0658431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28147422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2609637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69329589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42223625"/>
                  </a:ext>
                </a:extLst>
              </a:tr>
              <a:tr h="18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02530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822E2260-66F7-67F2-3C42-7A24C41A053C}"/>
              </a:ext>
            </a:extLst>
          </p:cNvPr>
          <p:cNvSpPr/>
          <p:nvPr/>
        </p:nvSpPr>
        <p:spPr>
          <a:xfrm>
            <a:off x="367926" y="654695"/>
            <a:ext cx="1188720" cy="276997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STD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84B76F56-C78C-A571-55AD-3D1C27D9D3F2}"/>
              </a:ext>
            </a:extLst>
          </p:cNvPr>
          <p:cNvSpPr/>
          <p:nvPr/>
        </p:nvSpPr>
        <p:spPr>
          <a:xfrm>
            <a:off x="1556649" y="872519"/>
            <a:ext cx="104627" cy="1514693"/>
          </a:xfrm>
          <a:prstGeom prst="leftBrace">
            <a:avLst>
              <a:gd name="adj1" fmla="val 135786"/>
              <a:gd name="adj2" fmla="val 50000"/>
            </a:avLst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BDA2ABBA-E774-BA91-D5BC-48DAEF0175B4}"/>
              </a:ext>
            </a:extLst>
          </p:cNvPr>
          <p:cNvSpPr/>
          <p:nvPr/>
        </p:nvSpPr>
        <p:spPr>
          <a:xfrm>
            <a:off x="1556648" y="2387212"/>
            <a:ext cx="104627" cy="753657"/>
          </a:xfrm>
          <a:prstGeom prst="leftBrace">
            <a:avLst>
              <a:gd name="adj1" fmla="val 128959"/>
              <a:gd name="adj2" fmla="val 50000"/>
            </a:avLst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B4845C50-FBC3-82C0-E158-15FA751DC1BF}"/>
              </a:ext>
            </a:extLst>
          </p:cNvPr>
          <p:cNvSpPr/>
          <p:nvPr/>
        </p:nvSpPr>
        <p:spPr>
          <a:xfrm>
            <a:off x="1556647" y="3140869"/>
            <a:ext cx="104627" cy="1514693"/>
          </a:xfrm>
          <a:prstGeom prst="leftBrace">
            <a:avLst>
              <a:gd name="adj1" fmla="val 167650"/>
              <a:gd name="adj2" fmla="val 50000"/>
            </a:avLst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D15D0EBD-713D-82D4-E915-D0A3FA6CE0CA}"/>
              </a:ext>
            </a:extLst>
          </p:cNvPr>
          <p:cNvSpPr/>
          <p:nvPr/>
        </p:nvSpPr>
        <p:spPr>
          <a:xfrm>
            <a:off x="1556646" y="4655563"/>
            <a:ext cx="104627" cy="381702"/>
          </a:xfrm>
          <a:prstGeom prst="leftBrace">
            <a:avLst>
              <a:gd name="adj1" fmla="val 91205"/>
              <a:gd name="adj2" fmla="val 50000"/>
            </a:avLst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9313D2-F6DD-5D08-B404-2A0B48150631}"/>
              </a:ext>
            </a:extLst>
          </p:cNvPr>
          <p:cNvSpPr/>
          <p:nvPr/>
        </p:nvSpPr>
        <p:spPr>
          <a:xfrm>
            <a:off x="335352" y="1492705"/>
            <a:ext cx="1188720" cy="27432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1 BROKEN QH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C6BA30-06E8-6BC1-6640-48F24544A31D}"/>
              </a:ext>
            </a:extLst>
          </p:cNvPr>
          <p:cNvSpPr/>
          <p:nvPr/>
        </p:nvSpPr>
        <p:spPr>
          <a:xfrm>
            <a:off x="335352" y="2626880"/>
            <a:ext cx="1188720" cy="27432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2 BROKEN QH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4B2652-967F-0B25-4148-980395215FBF}"/>
              </a:ext>
            </a:extLst>
          </p:cNvPr>
          <p:cNvSpPr/>
          <p:nvPr/>
        </p:nvSpPr>
        <p:spPr>
          <a:xfrm>
            <a:off x="335351" y="3762262"/>
            <a:ext cx="1188720" cy="27432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3 BROKEN QH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DCDA8D-4B34-8421-629B-0BBBB284DDF0}"/>
              </a:ext>
            </a:extLst>
          </p:cNvPr>
          <p:cNvSpPr/>
          <p:nvPr/>
        </p:nvSpPr>
        <p:spPr>
          <a:xfrm>
            <a:off x="335350" y="4709254"/>
            <a:ext cx="1188720" cy="27432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4 BROKEN QH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AB7EE6C-50B4-9464-9FA8-7708E84727F7}"/>
              </a:ext>
            </a:extLst>
          </p:cNvPr>
          <p:cNvCxnSpPr/>
          <p:nvPr/>
        </p:nvCxnSpPr>
        <p:spPr>
          <a:xfrm>
            <a:off x="1661273" y="872519"/>
            <a:ext cx="6700952" cy="0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F836333-F40A-EF74-0B36-54CBE555B1B2}"/>
              </a:ext>
            </a:extLst>
          </p:cNvPr>
          <p:cNvCxnSpPr/>
          <p:nvPr/>
        </p:nvCxnSpPr>
        <p:spPr>
          <a:xfrm>
            <a:off x="1661273" y="2387212"/>
            <a:ext cx="6700952" cy="0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53AE78D-E3DA-1D0A-7B4F-D02860813DAC}"/>
              </a:ext>
            </a:extLst>
          </p:cNvPr>
          <p:cNvCxnSpPr/>
          <p:nvPr/>
        </p:nvCxnSpPr>
        <p:spPr>
          <a:xfrm>
            <a:off x="1661273" y="3137088"/>
            <a:ext cx="6700952" cy="0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BABBF36-A3FA-69B2-820E-439AD632F1D7}"/>
              </a:ext>
            </a:extLst>
          </p:cNvPr>
          <p:cNvCxnSpPr/>
          <p:nvPr/>
        </p:nvCxnSpPr>
        <p:spPr>
          <a:xfrm>
            <a:off x="1661273" y="4655562"/>
            <a:ext cx="6700952" cy="0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41446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"/>
          <p:cNvSpPr txBox="1">
            <a:spLocks noGrp="1"/>
          </p:cNvSpPr>
          <p:nvPr>
            <p:ph type="title"/>
          </p:nvPr>
        </p:nvSpPr>
        <p:spPr>
          <a:xfrm>
            <a:off x="611999" y="-2161"/>
            <a:ext cx="7920002" cy="5400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  <a:tab pos="5600700" algn="l"/>
                <a:tab pos="5905500" algn="l"/>
              </a:tabLst>
            </a:lvl1pPr>
          </a:lstStyle>
          <a:p>
            <a:r>
              <a:rPr lang="en-US" dirty="0"/>
              <a:t>Complete failure analysis at </a:t>
            </a:r>
            <a:r>
              <a:rPr lang="en-US" u="sng" dirty="0"/>
              <a:t>nominal current</a:t>
            </a:r>
          </a:p>
        </p:txBody>
      </p:sp>
      <p:sp>
        <p:nvSpPr>
          <p:cNvPr id="75" name="Text Box 2"/>
          <p:cNvSpPr txBox="1">
            <a:spLocks noGrp="1"/>
          </p:cNvSpPr>
          <p:nvPr>
            <p:ph type="sldNum" sz="quarter" idx="2"/>
          </p:nvPr>
        </p:nvSpPr>
        <p:spPr>
          <a:xfrm>
            <a:off x="8919799" y="4864448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27B7A5B-AE6A-4AC8-A536-BFE3C849EC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7015705"/>
              </p:ext>
            </p:extLst>
          </p:nvPr>
        </p:nvGraphicFramePr>
        <p:xfrm>
          <a:off x="0" y="1131570"/>
          <a:ext cx="310896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291FB10-7533-4449-8587-DF88B88060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9091538"/>
              </p:ext>
            </p:extLst>
          </p:nvPr>
        </p:nvGraphicFramePr>
        <p:xfrm>
          <a:off x="2937169" y="1131570"/>
          <a:ext cx="310896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0EB3CC5-21B9-4EFE-9E49-FA49BEA843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2864925"/>
              </p:ext>
            </p:extLst>
          </p:nvPr>
        </p:nvGraphicFramePr>
        <p:xfrm>
          <a:off x="5874339" y="1131570"/>
          <a:ext cx="310896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4DBAC20-C892-AE0A-7F53-B4C37CC7A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999" y="731638"/>
            <a:ext cx="7920002" cy="3680223"/>
          </a:xfrm>
        </p:spPr>
        <p:txBody>
          <a:bodyPr/>
          <a:lstStyle/>
          <a:p>
            <a:r>
              <a:rPr lang="en-US" dirty="0"/>
              <a:t>In graphs:</a:t>
            </a:r>
          </a:p>
        </p:txBody>
      </p:sp>
    </p:spTree>
    <p:extLst>
      <p:ext uri="{BB962C8B-B14F-4D97-AF65-F5344CB8AC3E}">
        <p14:creationId xmlns:p14="http://schemas.microsoft.com/office/powerpoint/2010/main" val="127168869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EA974-8747-7FE9-A25A-D9615EA29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 of QH insulation thickness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634E467-2FD5-9C92-9067-DA9FE3FA9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930422"/>
              </p:ext>
            </p:extLst>
          </p:nvPr>
        </p:nvGraphicFramePr>
        <p:xfrm>
          <a:off x="612000" y="1332230"/>
          <a:ext cx="8021461" cy="2595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145923">
                  <a:extLst>
                    <a:ext uri="{9D8B030D-6E8A-4147-A177-3AD203B41FA5}">
                      <a16:colId xmlns:a16="http://schemas.microsoft.com/office/drawing/2014/main" val="3177946897"/>
                    </a:ext>
                  </a:extLst>
                </a:gridCol>
                <a:gridCol w="1145923">
                  <a:extLst>
                    <a:ext uri="{9D8B030D-6E8A-4147-A177-3AD203B41FA5}">
                      <a16:colId xmlns:a16="http://schemas.microsoft.com/office/drawing/2014/main" val="2294624518"/>
                    </a:ext>
                  </a:extLst>
                </a:gridCol>
                <a:gridCol w="1145923">
                  <a:extLst>
                    <a:ext uri="{9D8B030D-6E8A-4147-A177-3AD203B41FA5}">
                      <a16:colId xmlns:a16="http://schemas.microsoft.com/office/drawing/2014/main" val="2842727407"/>
                    </a:ext>
                  </a:extLst>
                </a:gridCol>
                <a:gridCol w="1145923">
                  <a:extLst>
                    <a:ext uri="{9D8B030D-6E8A-4147-A177-3AD203B41FA5}">
                      <a16:colId xmlns:a16="http://schemas.microsoft.com/office/drawing/2014/main" val="1293808827"/>
                    </a:ext>
                  </a:extLst>
                </a:gridCol>
                <a:gridCol w="1145923">
                  <a:extLst>
                    <a:ext uri="{9D8B030D-6E8A-4147-A177-3AD203B41FA5}">
                      <a16:colId xmlns:a16="http://schemas.microsoft.com/office/drawing/2014/main" val="3253338610"/>
                    </a:ext>
                  </a:extLst>
                </a:gridCol>
                <a:gridCol w="1145923">
                  <a:extLst>
                    <a:ext uri="{9D8B030D-6E8A-4147-A177-3AD203B41FA5}">
                      <a16:colId xmlns:a16="http://schemas.microsoft.com/office/drawing/2014/main" val="320906373"/>
                    </a:ext>
                  </a:extLst>
                </a:gridCol>
                <a:gridCol w="1145923">
                  <a:extLst>
                    <a:ext uri="{9D8B030D-6E8A-4147-A177-3AD203B41FA5}">
                      <a16:colId xmlns:a16="http://schemas.microsoft.com/office/drawing/2014/main" val="37578059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[A]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 ins [um]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MIITS from Q [MA2/s]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Adiab HS T [K]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Δ</a:t>
                      </a: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MIITS [MA2/s]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Δ</a:t>
                      </a: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Adiab HS T [K]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19447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87911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90762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243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93098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70146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3187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35704400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04B3FB8-8453-3B58-3C1C-257D541BAFDB}"/>
              </a:ext>
            </a:extLst>
          </p:cNvPr>
          <p:cNvCxnSpPr>
            <a:cxnSpLocks/>
          </p:cNvCxnSpPr>
          <p:nvPr/>
        </p:nvCxnSpPr>
        <p:spPr>
          <a:xfrm>
            <a:off x="611999" y="2434619"/>
            <a:ext cx="8021462" cy="0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1B635BA-CE60-EE31-CC85-16E76D883BD4}"/>
              </a:ext>
            </a:extLst>
          </p:cNvPr>
          <p:cNvCxnSpPr>
            <a:cxnSpLocks/>
          </p:cNvCxnSpPr>
          <p:nvPr/>
        </p:nvCxnSpPr>
        <p:spPr>
          <a:xfrm>
            <a:off x="611999" y="3181379"/>
            <a:ext cx="8021462" cy="0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75992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1"/>
          <p:cNvSpPr txBox="1">
            <a:spLocks noGrp="1"/>
          </p:cNvSpPr>
          <p:nvPr>
            <p:ph type="title"/>
          </p:nvPr>
        </p:nvSpPr>
        <p:spPr>
          <a:xfrm>
            <a:off x="2178000" y="1883555"/>
            <a:ext cx="4788000" cy="861774"/>
          </a:xfrm>
          <a:prstGeom prst="rect">
            <a:avLst/>
          </a:prstGeom>
        </p:spPr>
        <p:txBody>
          <a:bodyPr anchor="t">
            <a:spAutoFit/>
          </a:bodyPr>
          <a:lstStyle>
            <a:lvl1pPr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  <a:tab pos="5283200" algn="l"/>
              </a:tabLst>
              <a:defRPr b="1" i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dirty="0">
                <a:latin typeface="+mj-lt"/>
              </a:rPr>
              <a:t>MBRD – Status of the quench protection scheme effectiveness</a:t>
            </a:r>
          </a:p>
        </p:txBody>
      </p:sp>
      <p:sp>
        <p:nvSpPr>
          <p:cNvPr id="66" name="Rectangle 2"/>
          <p:cNvSpPr txBox="1">
            <a:spLocks noGrp="1"/>
          </p:cNvSpPr>
          <p:nvPr>
            <p:ph type="body" sz="quarter" idx="1"/>
          </p:nvPr>
        </p:nvSpPr>
        <p:spPr>
          <a:xfrm>
            <a:off x="1158643" y="3283778"/>
            <a:ext cx="6826713" cy="456535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it-IT" sz="1400" u="sng" dirty="0"/>
              <a:t>F. Levi</a:t>
            </a:r>
            <a:endParaRPr lang="it-IT" sz="1400" dirty="0"/>
          </a:p>
          <a:p>
            <a:pPr marL="0" indent="0" algn="l">
              <a:tabLst>
                <a:tab pos="304800" algn="l"/>
                <a:tab pos="622300" algn="l"/>
                <a:tab pos="927100" algn="l"/>
                <a:tab pos="1244600" algn="l"/>
                <a:tab pos="1549400" algn="l"/>
                <a:tab pos="1866900" algn="l"/>
                <a:tab pos="2171700" algn="l"/>
                <a:tab pos="2489200" algn="l"/>
                <a:tab pos="2794000" algn="l"/>
                <a:tab pos="3111500" algn="l"/>
                <a:tab pos="3416300" algn="l"/>
                <a:tab pos="3733800" algn="l"/>
                <a:tab pos="4038600" algn="l"/>
                <a:tab pos="4356100" algn="l"/>
                <a:tab pos="4660900" algn="l"/>
                <a:tab pos="4978400" algn="l"/>
              </a:tabLst>
              <a:defRPr>
                <a:solidFill>
                  <a:schemeClr val="accent5"/>
                </a:solidFill>
              </a:defRPr>
            </a:pPr>
            <a:r>
              <a:rPr lang="it-IT" sz="1400" dirty="0"/>
              <a:t>A. Bersani, B. Caiffi, S. Farinon, A. Pampaloni - INFN Genova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359497785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EA974-8747-7FE9-A25A-D9615EA29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 of QH insulation thickness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C3A48A8-A50E-41C4-B357-7E3EC6BB4E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3082483"/>
              </p:ext>
            </p:extLst>
          </p:nvPr>
        </p:nvGraphicFramePr>
        <p:xfrm>
          <a:off x="0" y="1071562"/>
          <a:ext cx="9144000" cy="3508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650827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00FF"/>
      </a:hlink>
      <a:folHlink>
        <a:srgbClr val="FF00FF"/>
      </a:folHlink>
    </a:clrScheme>
    <a:fontScheme name="Thème Office">
      <a:majorFont>
        <a:latin typeface="Cantarell Regular"/>
        <a:ea typeface="Cantarell Regular"/>
        <a:cs typeface="Cantarell Regular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00FF"/>
      </a:hlink>
      <a:folHlink>
        <a:srgbClr val="FF00FF"/>
      </a:folHlink>
    </a:clrScheme>
    <a:fontScheme name="Thème Office">
      <a:majorFont>
        <a:latin typeface="Cantarell Regular"/>
        <a:ea typeface="Cantarell Regular"/>
        <a:cs typeface="Cantarell Regular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79082</TotalTime>
  <Words>436</Words>
  <Application>Microsoft Office PowerPoint</Application>
  <PresentationFormat>On-screen Show (16:9)</PresentationFormat>
  <Paragraphs>228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 Narrow</vt:lpstr>
      <vt:lpstr>Arial</vt:lpstr>
      <vt:lpstr>Calibri</vt:lpstr>
      <vt:lpstr>Cantarell Bold</vt:lpstr>
      <vt:lpstr>Cantarell Regular</vt:lpstr>
      <vt:lpstr>Thème Office</vt:lpstr>
      <vt:lpstr>Custom Design</vt:lpstr>
      <vt:lpstr>MBRD – Status of the quench protection scheme effectiveness</vt:lpstr>
      <vt:lpstr>Quench protection baseline performance</vt:lpstr>
      <vt:lpstr>Complete failure analysis at nominal current</vt:lpstr>
      <vt:lpstr>Complete failure analysis at nominal current</vt:lpstr>
      <vt:lpstr>Sensitivity analysis of QH insulation thickness</vt:lpstr>
      <vt:lpstr>MBRD – Status of the quench protection scheme effectiveness</vt:lpstr>
      <vt:lpstr>Sensitivity analysis of QH insulation thickness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D2 in INFN-Genova</dc:title>
  <dc:creator>Alessandra Pampaloni</dc:creator>
  <cp:lastModifiedBy>Alessandra Pampaloni</cp:lastModifiedBy>
  <cp:revision>142</cp:revision>
  <dcterms:modified xsi:type="dcterms:W3CDTF">2024-08-01T10:47:49Z</dcterms:modified>
</cp:coreProperties>
</file>