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6"/>
  </p:notesMasterIdLst>
  <p:sldIdLst>
    <p:sldId id="422" r:id="rId2"/>
    <p:sldId id="511" r:id="rId3"/>
    <p:sldId id="513" r:id="rId4"/>
    <p:sldId id="260" r:id="rId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lvl1pPr>
    <a:lvl2pPr marL="0" marR="0" indent="45720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lvl2pPr>
    <a:lvl3pPr marL="0" marR="0" indent="91440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lvl3pPr>
    <a:lvl4pPr marL="0" marR="0" indent="137160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lvl4pPr>
    <a:lvl5pPr marL="0" marR="0" indent="182880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lvl5pPr>
    <a:lvl6pPr marL="0" marR="0" indent="228600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lvl6pPr>
    <a:lvl7pPr marL="0" marR="0" indent="274320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lvl7pPr>
    <a:lvl8pPr marL="0" marR="0" indent="320040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lvl8pPr>
    <a:lvl9pPr marL="0" marR="0" indent="365760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B747"/>
    <a:srgbClr val="3F6E9C"/>
    <a:srgbClr val="2F82A8"/>
    <a:srgbClr val="0B80C0"/>
    <a:srgbClr val="2980C0"/>
    <a:srgbClr val="224358"/>
    <a:srgbClr val="FF3432"/>
    <a:srgbClr val="FF9300"/>
    <a:srgbClr val="AD8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Graphik Medium"/>
          <a:ea typeface="Graphik Medium"/>
          <a:cs typeface="Graphik Medium"/>
        </a:font>
        <a:srgbClr val="5E5E5E"/>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ff" i="off">
        <a:font>
          <a:latin typeface="Graphik Medium"/>
          <a:ea typeface="Graphik Medium"/>
          <a:cs typeface="Graphik Medium"/>
        </a:font>
        <a:srgbClr val="5E5E5E"/>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ff" i="off">
        <a:font>
          <a:latin typeface="Graphik Medium"/>
          <a:ea typeface="Graphik Medium"/>
          <a:cs typeface="Graphik Medium"/>
        </a:font>
        <a:srgbClr val="5E5E5E"/>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5E5E5E"/>
        </a:fontRef>
        <a:srgbClr val="5E5E5E"/>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Graphik Medium"/>
          <a:ea typeface="Graphik Medium"/>
          <a:cs typeface="Graphik Medium"/>
        </a:font>
        <a:srgbClr val="5E5E5E"/>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ff" i="off">
        <a:font>
          <a:latin typeface="Graphik Medium"/>
          <a:ea typeface="Graphik Medium"/>
          <a:cs typeface="Graphik Medium"/>
        </a:font>
        <a:srgbClr val="5E5E5E"/>
      </a:tcTxStyle>
      <a:tcStyle>
        <a:tcBdr>
          <a:left>
            <a:ln w="12700" cap="flat">
              <a:solidFill>
                <a:srgbClr val="000000"/>
              </a:solidFill>
              <a:prstDash val="solid"/>
              <a:miter lim="400000"/>
            </a:ln>
          </a:left>
          <a:right>
            <a:ln w="25400" cap="flat">
              <a:solidFill>
                <a:srgbClr val="084F64"/>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Graphik Medium"/>
          <a:ea typeface="Graphik Medium"/>
          <a:cs typeface="Graphik Medium"/>
        </a:font>
        <a:srgbClr val="5E5E5E"/>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84F64"/>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Graphik Medium"/>
          <a:ea typeface="Graphik Medium"/>
          <a:cs typeface="Graphik Medium"/>
        </a:font>
        <a:srgbClr val="FFFFFF"/>
      </a:tcTxStyle>
      <a:tcStyle>
        <a:tcBdr>
          <a:left>
            <a:ln w="12700" cap="flat">
              <a:solidFill>
                <a:srgbClr val="084F64"/>
              </a:solidFill>
              <a:prstDash val="solid"/>
              <a:miter lim="400000"/>
            </a:ln>
          </a:left>
          <a:right>
            <a:ln w="12700" cap="flat">
              <a:solidFill>
                <a:srgbClr val="084F64"/>
              </a:solidFill>
              <a:prstDash val="solid"/>
              <a:miter lim="400000"/>
            </a:ln>
          </a:right>
          <a:top>
            <a:ln w="12700" cap="flat">
              <a:solidFill>
                <a:srgbClr val="000000"/>
              </a:solidFill>
              <a:prstDash val="solid"/>
              <a:miter lim="400000"/>
            </a:ln>
          </a:top>
          <a:bottom>
            <a:ln w="25400" cap="flat">
              <a:solidFill>
                <a:srgbClr val="084F64"/>
              </a:solidFill>
              <a:prstDash val="solid"/>
              <a:miter lim="400000"/>
            </a:ln>
          </a:bottom>
          <a:insideH>
            <a:ln w="12700" cap="flat">
              <a:solidFill>
                <a:srgbClr val="084F64"/>
              </a:solidFill>
              <a:prstDash val="solid"/>
              <a:miter lim="400000"/>
            </a:ln>
          </a:insideH>
          <a:insideV>
            <a:ln w="12700" cap="flat">
              <a:solidFill>
                <a:srgbClr val="084F64"/>
              </a:solidFill>
              <a:prstDash val="solid"/>
              <a:miter lim="400000"/>
            </a:ln>
          </a:insideV>
        </a:tcBdr>
        <a:fill>
          <a:solidFill>
            <a:schemeClr val="accent1">
              <a:satOff val="3942"/>
              <a:lumOff val="17322"/>
            </a:schemeClr>
          </a:solidFill>
        </a:fill>
      </a:tcStyle>
    </a:firstRow>
  </a:tblStyle>
  <a:tblStyle styleId="{EEE7283C-3CF3-47DC-8721-378D4A62B228}" styleName="">
    <a:tblBg/>
    <a:wholeTbl>
      <a:tcTxStyle b="off" i="off">
        <a:font>
          <a:latin typeface="Graphik Medium"/>
          <a:ea typeface="Graphik Medium"/>
          <a:cs typeface="Graphik Medium"/>
        </a:font>
        <a:schemeClr val="accent6"/>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F0EAF0"/>
          </a:solidFill>
        </a:fill>
      </a:tcStyle>
    </a:band2H>
    <a:firstCol>
      <a:tcTxStyle b="off" i="off">
        <a:font>
          <a:latin typeface="Graphik Medium"/>
          <a:ea typeface="Graphik Medium"/>
          <a:cs typeface="Graphik Medium"/>
        </a:font>
        <a:schemeClr val="accent6"/>
      </a:tcTxStyle>
      <a:tcStyle>
        <a:tcBdr>
          <a:left>
            <a:ln w="12700" cap="flat">
              <a:solidFill>
                <a:srgbClr val="000000"/>
              </a:solidFill>
              <a:prstDash val="solid"/>
              <a:miter lim="400000"/>
            </a:ln>
          </a:left>
          <a:right>
            <a:ln w="25400" cap="flat">
              <a:solidFill>
                <a:srgbClr val="084F64"/>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Graphik Medium"/>
          <a:ea typeface="Graphik Medium"/>
          <a:cs typeface="Graphik Medium"/>
        </a:font>
        <a:schemeClr val="accent6"/>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84F64"/>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chemeClr val="accent6"/>
        </a:fontRef>
        <a:schemeClr val="accent6"/>
      </a:tcTxStyle>
      <a:tcStyle>
        <a:tcBdr>
          <a:left>
            <a:ln w="12700" cap="flat">
              <a:solidFill>
                <a:srgbClr val="084F64"/>
              </a:solidFill>
              <a:prstDash val="solid"/>
              <a:miter lim="400000"/>
            </a:ln>
          </a:left>
          <a:right>
            <a:ln w="12700" cap="flat">
              <a:solidFill>
                <a:srgbClr val="084F64"/>
              </a:solidFill>
              <a:prstDash val="solid"/>
              <a:miter lim="400000"/>
            </a:ln>
          </a:right>
          <a:top>
            <a:ln w="12700" cap="flat">
              <a:solidFill>
                <a:srgbClr val="000000"/>
              </a:solidFill>
              <a:prstDash val="solid"/>
              <a:miter lim="400000"/>
            </a:ln>
          </a:top>
          <a:bottom>
            <a:ln w="25400" cap="flat">
              <a:solidFill>
                <a:srgbClr val="084F64"/>
              </a:solidFill>
              <a:prstDash val="solid"/>
              <a:miter lim="400000"/>
            </a:ln>
          </a:bottom>
          <a:insideH>
            <a:ln w="12700" cap="flat">
              <a:solidFill>
                <a:srgbClr val="084F64"/>
              </a:solidFill>
              <a:prstDash val="solid"/>
              <a:miter lim="400000"/>
            </a:ln>
          </a:insideH>
          <a:insideV>
            <a:ln w="12700" cap="flat">
              <a:solidFill>
                <a:srgbClr val="084F64"/>
              </a:solidFill>
              <a:prstDash val="solid"/>
              <a:miter lim="400000"/>
            </a:ln>
          </a:insideV>
        </a:tcBdr>
        <a:fill>
          <a:solidFill>
            <a:schemeClr val="accent6">
              <a:hueOff val="-35454"/>
              <a:satOff val="2115"/>
              <a:lumOff val="45487"/>
            </a:schemeClr>
          </a:solidFill>
        </a:fill>
      </a:tcStyle>
    </a:firstRow>
  </a:tblStyle>
  <a:tblStyle styleId="{CF821DB8-F4EB-4A41-A1BA-3FCAFE7338EE}" styleName="">
    <a:tblBg/>
    <a:wholeTbl>
      <a:tcTxStyle b="off" i="off">
        <a:font>
          <a:latin typeface="Graphik Medium"/>
          <a:ea typeface="Graphik Medium"/>
          <a:cs typeface="Graphik Medium"/>
        </a:font>
        <a:srgbClr val="2E4E61"/>
      </a:tcTxStyle>
      <a:tcStyle>
        <a:tcBdr>
          <a:left>
            <a:ln w="12700" cap="flat">
              <a:solidFill>
                <a:srgbClr val="3D3E3E"/>
              </a:solidFill>
              <a:prstDash val="solid"/>
              <a:miter lim="400000"/>
            </a:ln>
          </a:left>
          <a:right>
            <a:ln w="12700" cap="flat">
              <a:solidFill>
                <a:srgbClr val="3D3E3E"/>
              </a:solidFill>
              <a:prstDash val="solid"/>
              <a:miter lim="400000"/>
            </a:ln>
          </a:right>
          <a:top>
            <a:ln w="12700" cap="flat">
              <a:solidFill>
                <a:srgbClr val="3D3E3E"/>
              </a:solidFill>
              <a:prstDash val="solid"/>
              <a:miter lim="400000"/>
            </a:ln>
          </a:top>
          <a:bottom>
            <a:ln w="12700" cap="flat">
              <a:solidFill>
                <a:srgbClr val="3D3E3E"/>
              </a:solidFill>
              <a:prstDash val="solid"/>
              <a:miter lim="400000"/>
            </a:ln>
          </a:bottom>
          <a:insideH>
            <a:ln w="12700" cap="flat">
              <a:solidFill>
                <a:srgbClr val="3D3E3E"/>
              </a:solidFill>
              <a:prstDash val="solid"/>
              <a:miter lim="400000"/>
            </a:ln>
          </a:insideH>
          <a:insideV>
            <a:ln w="12700" cap="flat">
              <a:solidFill>
                <a:srgbClr val="3D3E3E"/>
              </a:solidFill>
              <a:prstDash val="solid"/>
              <a:miter lim="400000"/>
            </a:ln>
          </a:insideV>
        </a:tcBdr>
        <a:fill>
          <a:noFill/>
        </a:fill>
      </a:tcStyle>
    </a:wholeTbl>
    <a:band2H>
      <a:tcTxStyle/>
      <a:tcStyle>
        <a:tcBdr/>
        <a:fill>
          <a:solidFill>
            <a:srgbClr val="EBEBEB"/>
          </a:solidFill>
        </a:fill>
      </a:tcStyle>
    </a:band2H>
    <a:firstCol>
      <a:tcTxStyle b="off" i="off">
        <a:font>
          <a:latin typeface="Graphik Medium"/>
          <a:ea typeface="Graphik Medium"/>
          <a:cs typeface="Graphik Medium"/>
        </a:font>
        <a:srgbClr val="2E4E61"/>
      </a:tcTxStyle>
      <a:tcStyle>
        <a:tcBdr>
          <a:left>
            <a:ln w="12700" cap="flat">
              <a:solidFill>
                <a:srgbClr val="3D3E3E"/>
              </a:solidFill>
              <a:prstDash val="solid"/>
              <a:miter lim="400000"/>
            </a:ln>
          </a:left>
          <a:right>
            <a:ln w="25400" cap="flat">
              <a:solidFill>
                <a:srgbClr val="3D3E3E"/>
              </a:solidFill>
              <a:prstDash val="solid"/>
              <a:miter lim="400000"/>
            </a:ln>
          </a:right>
          <a:top>
            <a:ln w="12700" cap="flat">
              <a:solidFill>
                <a:srgbClr val="3D3E3E"/>
              </a:solidFill>
              <a:prstDash val="solid"/>
              <a:miter lim="400000"/>
            </a:ln>
          </a:top>
          <a:bottom>
            <a:ln w="12700" cap="flat">
              <a:solidFill>
                <a:srgbClr val="3D3E3E"/>
              </a:solidFill>
              <a:prstDash val="solid"/>
              <a:miter lim="400000"/>
            </a:ln>
          </a:bottom>
          <a:insideH>
            <a:ln w="12700" cap="flat">
              <a:solidFill>
                <a:srgbClr val="3D3E3E"/>
              </a:solidFill>
              <a:prstDash val="solid"/>
              <a:miter lim="400000"/>
            </a:ln>
          </a:insideH>
          <a:insideV>
            <a:ln w="12700" cap="flat">
              <a:solidFill>
                <a:srgbClr val="3D3E3E"/>
              </a:solidFill>
              <a:prstDash val="solid"/>
              <a:miter lim="400000"/>
            </a:ln>
          </a:insideV>
        </a:tcBdr>
        <a:fill>
          <a:solidFill>
            <a:srgbClr val="DBE6A5"/>
          </a:solidFill>
        </a:fill>
      </a:tcStyle>
    </a:firstCol>
    <a:lastRow>
      <a:tcTxStyle b="off" i="off">
        <a:font>
          <a:latin typeface="Graphik Medium"/>
          <a:ea typeface="Graphik Medium"/>
          <a:cs typeface="Graphik Medium"/>
        </a:font>
        <a:srgbClr val="2E4E61"/>
      </a:tcTxStyle>
      <a:tcStyle>
        <a:tcBdr>
          <a:left>
            <a:ln w="12700" cap="flat">
              <a:solidFill>
                <a:srgbClr val="3D3E3E"/>
              </a:solidFill>
              <a:prstDash val="solid"/>
              <a:miter lim="400000"/>
            </a:ln>
          </a:left>
          <a:right>
            <a:ln w="12700" cap="flat">
              <a:solidFill>
                <a:srgbClr val="3D3E3E"/>
              </a:solidFill>
              <a:prstDash val="solid"/>
              <a:miter lim="400000"/>
            </a:ln>
          </a:right>
          <a:top>
            <a:ln w="25400" cap="flat">
              <a:solidFill>
                <a:srgbClr val="3D3E3E"/>
              </a:solidFill>
              <a:prstDash val="solid"/>
              <a:miter lim="400000"/>
            </a:ln>
          </a:top>
          <a:bottom>
            <a:ln w="12700" cap="flat">
              <a:solidFill>
                <a:srgbClr val="3D3E3E"/>
              </a:solidFill>
              <a:prstDash val="solid"/>
              <a:miter lim="400000"/>
            </a:ln>
          </a:bottom>
          <a:insideH>
            <a:ln w="12700" cap="flat">
              <a:solidFill>
                <a:srgbClr val="3D3E3E"/>
              </a:solidFill>
              <a:prstDash val="solid"/>
              <a:miter lim="400000"/>
            </a:ln>
          </a:insideH>
          <a:insideV>
            <a:ln w="12700" cap="flat">
              <a:solidFill>
                <a:srgbClr val="3D3E3E"/>
              </a:solidFill>
              <a:prstDash val="solid"/>
              <a:miter lim="400000"/>
            </a:ln>
          </a:insideV>
        </a:tcBdr>
        <a:fill>
          <a:noFill/>
        </a:fill>
      </a:tcStyle>
    </a:lastRow>
    <a:firstRow>
      <a:tcTxStyle b="off" i="off">
        <a:font>
          <a:latin typeface="Graphik Medium"/>
          <a:ea typeface="Graphik Medium"/>
          <a:cs typeface="Graphik Medium"/>
        </a:font>
        <a:srgbClr val="2E4E61"/>
      </a:tcTxStyle>
      <a:tcStyle>
        <a:tcBdr>
          <a:left>
            <a:ln w="12700" cap="flat">
              <a:solidFill>
                <a:srgbClr val="3D3E3E"/>
              </a:solidFill>
              <a:prstDash val="solid"/>
              <a:miter lim="400000"/>
            </a:ln>
          </a:left>
          <a:right>
            <a:ln w="12700" cap="flat">
              <a:solidFill>
                <a:srgbClr val="3D3E3E"/>
              </a:solidFill>
              <a:prstDash val="solid"/>
              <a:miter lim="400000"/>
            </a:ln>
          </a:right>
          <a:top>
            <a:ln w="12700" cap="flat">
              <a:solidFill>
                <a:srgbClr val="3D3E3E"/>
              </a:solidFill>
              <a:prstDash val="solid"/>
              <a:miter lim="400000"/>
            </a:ln>
          </a:top>
          <a:bottom>
            <a:ln w="25400" cap="flat">
              <a:solidFill>
                <a:srgbClr val="3D3E3E"/>
              </a:solidFill>
              <a:prstDash val="solid"/>
              <a:miter lim="400000"/>
            </a:ln>
          </a:bottom>
          <a:insideH>
            <a:ln w="12700" cap="flat">
              <a:solidFill>
                <a:srgbClr val="3D3E3E"/>
              </a:solidFill>
              <a:prstDash val="solid"/>
              <a:miter lim="400000"/>
            </a:ln>
          </a:insideH>
          <a:insideV>
            <a:ln w="12700" cap="flat">
              <a:solidFill>
                <a:srgbClr val="3D3E3E"/>
              </a:solidFill>
              <a:prstDash val="solid"/>
              <a:miter lim="400000"/>
            </a:ln>
          </a:insideV>
        </a:tcBdr>
        <a:fill>
          <a:solidFill>
            <a:srgbClr val="DBE6A5"/>
          </a:solidFill>
        </a:fill>
      </a:tcStyle>
    </a:firstRow>
  </a:tblStyle>
  <a:tblStyle styleId="{33BA23B1-9221-436E-865A-0063620EA4FD}" styleName="">
    <a:tblBg/>
    <a:wholeTbl>
      <a:tcTxStyle b="off" i="off">
        <a:font>
          <a:latin typeface="Graphik Medium"/>
          <a:ea typeface="Graphik Medium"/>
          <a:cs typeface="Graphik Medium"/>
        </a:font>
        <a:srgbClr val="5E5E5E"/>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wholeTbl>
    <a:band2H>
      <a:tcTxStyle/>
      <a:tcStyle>
        <a:tcBdr/>
        <a:fill>
          <a:solidFill>
            <a:srgbClr val="FFFFFF"/>
          </a:solidFill>
        </a:fill>
      </a:tcStyle>
    </a:band2H>
    <a:firstCol>
      <a:tcTxStyle b="off" i="off">
        <a:font>
          <a:latin typeface="Graphik Medium"/>
          <a:ea typeface="Graphik Medium"/>
          <a:cs typeface="Graphik Medium"/>
        </a:font>
        <a:srgbClr val="5E5E5E"/>
      </a:tcTxStyle>
      <a:tcStyle>
        <a:tcBdr>
          <a:left>
            <a:ln w="12700" cap="flat">
              <a:solidFill>
                <a:srgbClr val="5C526A"/>
              </a:solidFill>
              <a:prstDash val="solid"/>
              <a:miter lim="400000"/>
            </a:ln>
          </a:left>
          <a:right>
            <a:ln w="254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CB5B2"/>
          </a:solidFill>
        </a:fill>
      </a:tcStyle>
    </a:firstCol>
    <a:lastRow>
      <a:tcTxStyle b="off" i="off">
        <a:font>
          <a:latin typeface="Graphik Medium"/>
          <a:ea typeface="Graphik Medium"/>
          <a:cs typeface="Graphik Medium"/>
        </a:font>
        <a:srgbClr val="5E5E5E"/>
      </a:tcTxStyle>
      <a:tcStyle>
        <a:tcBdr>
          <a:left>
            <a:ln w="12700" cap="flat">
              <a:solidFill>
                <a:srgbClr val="5E5E5E"/>
              </a:solidFill>
              <a:prstDash val="solid"/>
              <a:miter lim="400000"/>
            </a:ln>
          </a:left>
          <a:right>
            <a:ln w="12700" cap="flat">
              <a:solidFill>
                <a:srgbClr val="5E5E5E"/>
              </a:solidFill>
              <a:prstDash val="solid"/>
              <a:miter lim="400000"/>
            </a:ln>
          </a:right>
          <a:top>
            <a:ln w="25400" cap="flat">
              <a:solidFill>
                <a:srgbClr val="5E5E5E"/>
              </a:solidFill>
              <a:prstDash val="solid"/>
              <a:miter lim="400000"/>
            </a:ln>
          </a:top>
          <a:bottom>
            <a:ln w="12700" cap="flat">
              <a:solidFill>
                <a:srgbClr val="5C526A"/>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lastRow>
    <a:firstRow>
      <a:tcTxStyle b="off" i="off">
        <a:font>
          <a:latin typeface="Graphik Medium"/>
          <a:ea typeface="Graphik Medium"/>
          <a:cs typeface="Graphik Medium"/>
        </a:font>
        <a:srgbClr val="FFFFFF"/>
      </a:tcTxStyle>
      <a:tcStyle>
        <a:tcBdr>
          <a:left>
            <a:ln w="12700" cap="flat">
              <a:solidFill>
                <a:srgbClr val="3B3B3B"/>
              </a:solidFill>
              <a:prstDash val="solid"/>
              <a:miter lim="400000"/>
            </a:ln>
          </a:left>
          <a:right>
            <a:ln w="12700" cap="flat">
              <a:solidFill>
                <a:srgbClr val="3B3B3B"/>
              </a:solidFill>
              <a:prstDash val="solid"/>
              <a:miter lim="400000"/>
            </a:ln>
          </a:right>
          <a:top>
            <a:ln w="12700" cap="flat">
              <a:solidFill>
                <a:srgbClr val="5C526A"/>
              </a:solidFill>
              <a:prstDash val="solid"/>
              <a:miter lim="400000"/>
            </a:ln>
          </a:top>
          <a:bottom>
            <a:ln w="25400" cap="flat">
              <a:solidFill>
                <a:srgbClr val="3B3B3B"/>
              </a:solidFill>
              <a:prstDash val="solid"/>
              <a:miter lim="400000"/>
            </a:ln>
          </a:bottom>
          <a:insideH>
            <a:ln w="12700" cap="flat">
              <a:solidFill>
                <a:srgbClr val="3B3B3B"/>
              </a:solidFill>
              <a:prstDash val="solid"/>
              <a:miter lim="400000"/>
            </a:ln>
          </a:insideH>
          <a:insideV>
            <a:ln w="12700" cap="flat">
              <a:solidFill>
                <a:srgbClr val="3B3B3B"/>
              </a:solidFill>
              <a:prstDash val="solid"/>
              <a:miter lim="400000"/>
            </a:ln>
          </a:insideV>
        </a:tcBdr>
        <a:fill>
          <a:solidFill>
            <a:srgbClr val="C16E6A"/>
          </a:solidFill>
        </a:fill>
      </a:tcStyle>
    </a:firstRow>
  </a:tblStyle>
  <a:tblStyle styleId="{2708684C-4D16-4618-839F-0558EEFCDFE6}" styleName="">
    <a:tblBg/>
    <a:wholeTbl>
      <a:tcTxStyle b="off" i="off">
        <a:font>
          <a:latin typeface="Graphik Medium"/>
          <a:ea typeface="Graphik Medium"/>
          <a:cs typeface="Graphik Medium"/>
        </a:font>
        <a:srgbClr val="5E5E5E"/>
      </a:tcTxStyle>
      <a:tcStyle>
        <a:tcBdr>
          <a:left>
            <a:ln w="12700" cap="flat">
              <a:solidFill>
                <a:srgbClr val="5E5E5E"/>
              </a:solidFill>
              <a:prstDash val="solid"/>
              <a:miter lim="400000"/>
            </a:ln>
          </a:left>
          <a:right>
            <a:ln w="12700" cap="flat">
              <a:solidFill>
                <a:srgbClr val="5E5E5E"/>
              </a:solidFill>
              <a:prstDash val="solid"/>
              <a:miter lim="400000"/>
            </a:ln>
          </a:right>
          <a:top>
            <a:ln w="12700" cap="flat">
              <a:solidFill>
                <a:srgbClr val="5E5E5E"/>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CDCECC"/>
          </a:solidFill>
        </a:fill>
      </a:tcStyle>
    </a:wholeTbl>
    <a:band2H>
      <a:tcTxStyle/>
      <a:tcStyle>
        <a:tcBdr/>
        <a:fill>
          <a:solidFill>
            <a:srgbClr val="EDEEEE"/>
          </a:solidFill>
        </a:fill>
      </a:tcStyle>
    </a:band2H>
    <a:firstCol>
      <a:tcTxStyle b="off" i="off">
        <a:font>
          <a:latin typeface="Graphik Medium"/>
          <a:ea typeface="Graphik Medium"/>
          <a:cs typeface="Graphik Medium"/>
        </a:font>
        <a:srgbClr val="FFFFFF"/>
      </a:tcTxStyle>
      <a:tcStyle>
        <a:tcBdr>
          <a:left>
            <a:ln w="12700" cap="flat">
              <a:solidFill>
                <a:srgbClr val="5E5E5E"/>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2D2F24"/>
          </a:solidFill>
        </a:fill>
      </a:tcStyle>
    </a:firstCol>
    <a:lastRow>
      <a:tcTxStyle b="off" i="off">
        <a:font>
          <a:latin typeface="Graphik Medium"/>
          <a:ea typeface="Graphik Medium"/>
          <a:cs typeface="Graphik Medium"/>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5E5E5E"/>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E5E5E"/>
          </a:solidFill>
        </a:fill>
      </a:tcStyle>
    </a:lastRow>
    <a:firstRow>
      <a:tcTxStyle b="on" i="off">
        <a:fontRef idx="minor">
          <a:srgbClr val="FFFFFF"/>
        </a:fontRef>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5E5E5E"/>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E5E5E"/>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319"/>
    <p:restoredTop sz="94829"/>
  </p:normalViewPr>
  <p:slideViewPr>
    <p:cSldViewPr snapToGrid="0" snapToObjects="1">
      <p:cViewPr varScale="1">
        <p:scale>
          <a:sx n="76" d="100"/>
          <a:sy n="76" d="100"/>
        </p:scale>
        <p:origin x="1416"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5" name="Shape 175"/>
          <p:cNvSpPr>
            <a:spLocks noGrp="1" noRot="1" noChangeAspect="1"/>
          </p:cNvSpPr>
          <p:nvPr>
            <p:ph type="sldImg"/>
          </p:nvPr>
        </p:nvSpPr>
        <p:spPr>
          <a:xfrm>
            <a:off x="1143000" y="685800"/>
            <a:ext cx="4572000" cy="3429000"/>
          </a:xfrm>
          <a:prstGeom prst="rect">
            <a:avLst/>
          </a:prstGeom>
        </p:spPr>
        <p:txBody>
          <a:bodyPr/>
          <a:lstStyle/>
          <a:p>
            <a:endParaRPr/>
          </a:p>
        </p:txBody>
      </p:sp>
      <p:sp>
        <p:nvSpPr>
          <p:cNvPr id="176" name="Shape 17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lgn="l" defTabSz="457200" rtl="0" latinLnBrk="0">
              <a:lnSpc>
                <a:spcPct val="117999"/>
              </a:lnSpc>
            </a:pPr>
            <a:endParaRPr lang="en-TR" dirty="0"/>
          </a:p>
        </p:txBody>
      </p:sp>
    </p:spTree>
    <p:extLst>
      <p:ext uri="{BB962C8B-B14F-4D97-AF65-F5344CB8AC3E}">
        <p14:creationId xmlns:p14="http://schemas.microsoft.com/office/powerpoint/2010/main" val="2943410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p:spTree>
      <p:nvGrpSpPr>
        <p:cNvPr id="1" name=""/>
        <p:cNvGrpSpPr/>
        <p:nvPr/>
      </p:nvGrpSpPr>
      <p:grpSpPr>
        <a:xfrm>
          <a:off x="0" y="0"/>
          <a:ext cx="0" cy="0"/>
          <a:chOff x="0" y="0"/>
          <a:chExt cx="0" cy="0"/>
        </a:xfrm>
      </p:grpSpPr>
      <p:sp>
        <p:nvSpPr>
          <p:cNvPr id="11" name="Topic"/>
          <p:cNvSpPr txBox="1">
            <a:spLocks noGrp="1"/>
          </p:cNvSpPr>
          <p:nvPr>
            <p:ph type="body" sz="quarter" idx="21" hasCustomPrompt="1"/>
          </p:nvPr>
        </p:nvSpPr>
        <p:spPr>
          <a:xfrm>
            <a:off x="1181100" y="12364718"/>
            <a:ext cx="4965700" cy="467107"/>
          </a:xfrm>
          <a:prstGeom prst="rect">
            <a:avLst/>
          </a:prstGeom>
        </p:spPr>
        <p:txBody>
          <a:bodyPr anchor="t"/>
          <a:lstStyle>
            <a:lvl1pPr>
              <a:defRPr sz="2200" b="0" cap="all" spc="88"/>
            </a:lvl1pPr>
          </a:lstStyle>
          <a:p>
            <a:r>
              <a:t>Topic</a:t>
            </a:r>
          </a:p>
        </p:txBody>
      </p:sp>
      <p:sp>
        <p:nvSpPr>
          <p:cNvPr id="12" name="Location"/>
          <p:cNvSpPr txBox="1">
            <a:spLocks noGrp="1"/>
          </p:cNvSpPr>
          <p:nvPr>
            <p:ph type="body" sz="quarter" idx="22" hasCustomPrompt="1"/>
          </p:nvPr>
        </p:nvSpPr>
        <p:spPr>
          <a:xfrm>
            <a:off x="18237200" y="12364718"/>
            <a:ext cx="4965700" cy="467107"/>
          </a:xfrm>
          <a:prstGeom prst="rect">
            <a:avLst/>
          </a:prstGeom>
        </p:spPr>
        <p:txBody>
          <a:bodyPr anchor="t"/>
          <a:lstStyle>
            <a:lvl1pPr>
              <a:defRPr sz="2200" b="0" cap="all" spc="88"/>
            </a:lvl1pPr>
          </a:lstStyle>
          <a:p>
            <a:r>
              <a:t>Location</a:t>
            </a:r>
          </a:p>
        </p:txBody>
      </p:sp>
      <p:sp>
        <p:nvSpPr>
          <p:cNvPr id="13" name="Author and Date"/>
          <p:cNvSpPr txBox="1">
            <a:spLocks noGrp="1"/>
          </p:cNvSpPr>
          <p:nvPr>
            <p:ph type="body" sz="quarter" idx="23" hasCustomPrompt="1"/>
          </p:nvPr>
        </p:nvSpPr>
        <p:spPr>
          <a:xfrm>
            <a:off x="6946900" y="12233909"/>
            <a:ext cx="10490200" cy="706629"/>
          </a:xfrm>
          <a:prstGeom prst="rect">
            <a:avLst/>
          </a:prstGeom>
        </p:spPr>
        <p:txBody>
          <a:bodyPr anchor="t"/>
          <a:lstStyle/>
          <a:p>
            <a:r>
              <a:t>Author and Date</a:t>
            </a:r>
          </a:p>
        </p:txBody>
      </p:sp>
      <p:sp>
        <p:nvSpPr>
          <p:cNvPr id="14" name="Presentation Title"/>
          <p:cNvSpPr txBox="1">
            <a:spLocks noGrp="1"/>
          </p:cNvSpPr>
          <p:nvPr>
            <p:ph type="title" hasCustomPrompt="1"/>
          </p:nvPr>
        </p:nvSpPr>
        <p:spPr>
          <a:prstGeom prst="rect">
            <a:avLst/>
          </a:prstGeom>
        </p:spPr>
        <p:txBody>
          <a:bodyPr/>
          <a:lstStyle/>
          <a:p>
            <a:r>
              <a:t>Presentation Title</a:t>
            </a:r>
          </a:p>
        </p:txBody>
      </p:sp>
      <p:sp>
        <p:nvSpPr>
          <p:cNvPr id="15" name="Body Level One…"/>
          <p:cNvSpPr txBox="1">
            <a:spLocks noGrp="1"/>
          </p:cNvSpPr>
          <p:nvPr>
            <p:ph type="body" sz="quarter" idx="1" hasCustomPrompt="1"/>
          </p:nvPr>
        </p:nvSpPr>
        <p:spPr>
          <a:prstGeom prst="rect">
            <a:avLst/>
          </a:prstGeom>
        </p:spPr>
        <p:txBody>
          <a:bodyPr/>
          <a:lstStyle/>
          <a:p>
            <a:r>
              <a:t>Presentation Subtitle</a:t>
            </a:r>
          </a:p>
          <a:p>
            <a:pPr lvl="1"/>
            <a:endParaRPr/>
          </a:p>
          <a:p>
            <a:pPr lvl="2"/>
            <a:endParaRPr/>
          </a:p>
          <a:p>
            <a:pPr lvl="3"/>
            <a:endParaRPr/>
          </a:p>
          <a:p>
            <a:pPr lvl="4"/>
            <a:endParaRPr/>
          </a:p>
        </p:txBody>
      </p:sp>
      <p:sp>
        <p:nvSpPr>
          <p:cNvPr id="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61" name="Image"/>
          <p:cNvSpPr>
            <a:spLocks noGrp="1"/>
          </p:cNvSpPr>
          <p:nvPr>
            <p:ph type="pic" idx="21"/>
          </p:nvPr>
        </p:nvSpPr>
        <p:spPr>
          <a:xfrm>
            <a:off x="760214" y="279400"/>
            <a:ext cx="22863633" cy="12866707"/>
          </a:xfrm>
          <a:prstGeom prst="rect">
            <a:avLst/>
          </a:prstGeom>
          <a:ln w="114300">
            <a:solidFill>
              <a:srgbClr val="FFFFFF"/>
            </a:solidFill>
          </a:ln>
        </p:spPr>
        <p:txBody>
          <a:bodyPr lIns="91439" tIns="45719" rIns="91439" bIns="45719" anchor="t">
            <a:noAutofit/>
          </a:bodyPr>
          <a:lstStyle/>
          <a:p>
            <a:endParaRPr/>
          </a:p>
        </p:txBody>
      </p:sp>
      <p:sp>
        <p:nvSpPr>
          <p:cNvPr id="162" name="Slide Number"/>
          <p:cNvSpPr txBox="1">
            <a:spLocks noGrp="1"/>
          </p:cNvSpPr>
          <p:nvPr>
            <p:ph type="sldNum" sz="quarter" idx="2"/>
          </p:nvPr>
        </p:nvSpPr>
        <p:spPr>
          <a:xfrm>
            <a:off x="11990323" y="12890500"/>
            <a:ext cx="416053" cy="467107"/>
          </a:xfrm>
          <a:prstGeom prst="rect">
            <a:avLst/>
          </a:prstGeom>
        </p:spPr>
        <p:txBody>
          <a:bodyPr/>
          <a:lstStyle>
            <a:lvl1pPr>
              <a:defRPr>
                <a:solidFill>
                  <a:srgbClr val="5E5E5E"/>
                </a:solidFill>
              </a:defRPr>
            </a:lvl1p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End slide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34971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amp; Photo Alt">
    <p:spTree>
      <p:nvGrpSpPr>
        <p:cNvPr id="1" name=""/>
        <p:cNvGrpSpPr/>
        <p:nvPr/>
      </p:nvGrpSpPr>
      <p:grpSpPr>
        <a:xfrm>
          <a:off x="0" y="0"/>
          <a:ext cx="0" cy="0"/>
          <a:chOff x="0" y="0"/>
          <a:chExt cx="0" cy="0"/>
        </a:xfrm>
      </p:grpSpPr>
      <p:sp>
        <p:nvSpPr>
          <p:cNvPr id="40" name="Body Level One…"/>
          <p:cNvSpPr txBox="1">
            <a:spLocks noGrp="1"/>
          </p:cNvSpPr>
          <p:nvPr>
            <p:ph type="body" sz="quarter" idx="1" hasCustomPrompt="1"/>
          </p:nvPr>
        </p:nvSpPr>
        <p:spPr>
          <a:xfrm>
            <a:off x="1270000" y="8015916"/>
            <a:ext cx="11785600" cy="3848101"/>
          </a:xfrm>
          <a:prstGeom prst="rect">
            <a:avLst/>
          </a:prstGeom>
        </p:spPr>
        <p:txBody>
          <a:bodyPr anchor="t"/>
          <a:lstStyle>
            <a:lvl1pPr>
              <a:defRPr>
                <a:solidFill>
                  <a:srgbClr val="090C0F"/>
                </a:solidFill>
              </a:defRPr>
            </a:lvl1pPr>
            <a:lvl2pPr>
              <a:defRPr>
                <a:solidFill>
                  <a:srgbClr val="090C0F"/>
                </a:solidFill>
              </a:defRPr>
            </a:lvl2pPr>
            <a:lvl3pPr>
              <a:defRPr>
                <a:solidFill>
                  <a:srgbClr val="090C0F"/>
                </a:solidFill>
              </a:defRPr>
            </a:lvl3pPr>
            <a:lvl4pPr>
              <a:defRPr>
                <a:solidFill>
                  <a:srgbClr val="090C0F"/>
                </a:solidFill>
              </a:defRPr>
            </a:lvl4pPr>
            <a:lvl5pPr>
              <a:defRPr>
                <a:solidFill>
                  <a:srgbClr val="090C0F"/>
                </a:solidFill>
              </a:defRPr>
            </a:lvl5pPr>
          </a:lstStyle>
          <a:p>
            <a:r>
              <a:t>Slide Subtitle</a:t>
            </a:r>
          </a:p>
          <a:p>
            <a:pPr lvl="1"/>
            <a:endParaRPr/>
          </a:p>
          <a:p>
            <a:pPr lvl="2"/>
            <a:endParaRPr/>
          </a:p>
          <a:p>
            <a:pPr lvl="3"/>
            <a:endParaRPr/>
          </a:p>
          <a:p>
            <a:pPr lvl="4"/>
            <a:endParaRPr/>
          </a:p>
        </p:txBody>
      </p:sp>
      <p:sp>
        <p:nvSpPr>
          <p:cNvPr id="41" name="Slide Title"/>
          <p:cNvSpPr txBox="1">
            <a:spLocks noGrp="1"/>
          </p:cNvSpPr>
          <p:nvPr>
            <p:ph type="title" hasCustomPrompt="1"/>
          </p:nvPr>
        </p:nvSpPr>
        <p:spPr>
          <a:xfrm>
            <a:off x="1270000" y="4925417"/>
            <a:ext cx="11785600" cy="2933701"/>
          </a:xfrm>
          <a:prstGeom prst="rect">
            <a:avLst/>
          </a:prstGeom>
        </p:spPr>
        <p:txBody>
          <a:bodyPr anchor="b"/>
          <a:lstStyle>
            <a:lvl1pPr>
              <a:defRPr sz="9000" spc="270">
                <a:solidFill>
                  <a:srgbClr val="2F5F91"/>
                </a:solidFill>
              </a:defRPr>
            </a:lvl1pPr>
          </a:lstStyle>
          <a:p>
            <a:r>
              <a:t>Slide Title</a:t>
            </a:r>
          </a:p>
        </p:txBody>
      </p:sp>
      <p:sp>
        <p:nvSpPr>
          <p:cNvPr id="42" name="531205463_2542x1430.jpg"/>
          <p:cNvSpPr>
            <a:spLocks noGrp="1"/>
          </p:cNvSpPr>
          <p:nvPr>
            <p:ph type="pic" idx="21"/>
          </p:nvPr>
        </p:nvSpPr>
        <p:spPr>
          <a:xfrm>
            <a:off x="12801600" y="1895696"/>
            <a:ext cx="17642204" cy="9924608"/>
          </a:xfrm>
          <a:prstGeom prst="rect">
            <a:avLst/>
          </a:prstGeom>
          <a:ln w="114300">
            <a:solidFill>
              <a:srgbClr val="FFFFFF"/>
            </a:solidFill>
          </a:ln>
        </p:spPr>
        <p:txBody>
          <a:bodyPr lIns="91439" tIns="45719" rIns="91439" bIns="45719" anchor="t">
            <a:noAutofit/>
          </a:bodyPr>
          <a:lstStyle/>
          <a:p>
            <a:endParaRPr/>
          </a:p>
        </p:txBody>
      </p:sp>
      <p:sp>
        <p:nvSpPr>
          <p:cNvPr id="43" name="Line"/>
          <p:cNvSpPr/>
          <p:nvPr/>
        </p:nvSpPr>
        <p:spPr>
          <a:xfrm>
            <a:off x="757217" y="12603828"/>
            <a:ext cx="22862943" cy="1"/>
          </a:xfrm>
          <a:prstGeom prst="line">
            <a:avLst/>
          </a:prstGeom>
          <a:ln w="76200">
            <a:solidFill>
              <a:srgbClr val="E4C45C"/>
            </a:solidFill>
            <a:miter lim="400000"/>
          </a:ln>
        </p:spPr>
        <p:txBody>
          <a:bodyPr lIns="50800" tIns="50800" rIns="50800" bIns="50800" anchor="ctr"/>
          <a:lstStyle/>
          <a:p>
            <a:pPr defTabSz="825500">
              <a:defRPr sz="3200" spc="0">
                <a:solidFill>
                  <a:srgbClr val="000000"/>
                </a:solidFill>
              </a:defRPr>
            </a:pPr>
            <a:endParaRPr/>
          </a:p>
        </p:txBody>
      </p:sp>
      <p:sp>
        <p:nvSpPr>
          <p:cNvPr id="44" name="Line"/>
          <p:cNvSpPr/>
          <p:nvPr/>
        </p:nvSpPr>
        <p:spPr>
          <a:xfrm flipV="1">
            <a:off x="762000" y="952499"/>
            <a:ext cx="22860003" cy="2"/>
          </a:xfrm>
          <a:prstGeom prst="line">
            <a:avLst/>
          </a:prstGeom>
          <a:ln w="76200">
            <a:solidFill>
              <a:srgbClr val="E4C45C"/>
            </a:solidFill>
            <a:miter lim="400000"/>
          </a:ln>
        </p:spPr>
        <p:txBody>
          <a:bodyPr lIns="50800" tIns="50800" rIns="50800" bIns="50800" anchor="ctr"/>
          <a:lstStyle/>
          <a:p>
            <a:pPr defTabSz="825500">
              <a:defRPr sz="3200" spc="0">
                <a:solidFill>
                  <a:srgbClr val="000000"/>
                </a:solidFill>
              </a:defRPr>
            </a:pPr>
            <a:endParaRPr/>
          </a:p>
        </p:txBody>
      </p:sp>
      <p:sp>
        <p:nvSpPr>
          <p:cNvPr id="45" name="Slide Number"/>
          <p:cNvSpPr txBox="1">
            <a:spLocks noGrp="1"/>
          </p:cNvSpPr>
          <p:nvPr>
            <p:ph type="sldNum" sz="quarter" idx="2"/>
          </p:nvPr>
        </p:nvSpPr>
        <p:spPr>
          <a:xfrm>
            <a:off x="11990323" y="12890500"/>
            <a:ext cx="416053" cy="467107"/>
          </a:xfrm>
          <a:prstGeom prst="rect">
            <a:avLst/>
          </a:prstGeom>
        </p:spPr>
        <p:txBody>
          <a:bodyPr/>
          <a:lstStyle>
            <a:lvl1pPr>
              <a:defRPr>
                <a:solidFill>
                  <a:srgbClr val="5E5E5E"/>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amp; Bullets">
    <p:spTree>
      <p:nvGrpSpPr>
        <p:cNvPr id="1" name=""/>
        <p:cNvGrpSpPr/>
        <p:nvPr/>
      </p:nvGrpSpPr>
      <p:grpSpPr>
        <a:xfrm>
          <a:off x="0" y="0"/>
          <a:ext cx="0" cy="0"/>
          <a:chOff x="0" y="0"/>
          <a:chExt cx="0" cy="0"/>
        </a:xfrm>
      </p:grpSpPr>
      <p:sp>
        <p:nvSpPr>
          <p:cNvPr id="52" name="Body Level One…"/>
          <p:cNvSpPr txBox="1">
            <a:spLocks noGrp="1"/>
          </p:cNvSpPr>
          <p:nvPr>
            <p:ph type="body" sz="half" idx="1" hasCustomPrompt="1"/>
          </p:nvPr>
        </p:nvSpPr>
        <p:spPr>
          <a:xfrm>
            <a:off x="2082800" y="4195233"/>
            <a:ext cx="20207127" cy="6282059"/>
          </a:xfrm>
          <a:prstGeom prst="rect">
            <a:avLst/>
          </a:prstGeom>
        </p:spPr>
        <p:txBody>
          <a:bodyPr anchor="t"/>
          <a:lstStyle>
            <a:lvl1pPr marL="228600" indent="-228600" algn="l" defTabSz="355600">
              <a:lnSpc>
                <a:spcPct val="100000"/>
              </a:lnSpc>
              <a:spcBef>
                <a:spcPts val="4300"/>
              </a:spcBef>
              <a:buClr>
                <a:srgbClr val="E4A33F"/>
              </a:buClr>
              <a:buSzPct val="100000"/>
              <a:buChar char="•"/>
              <a:defRPr spc="36">
                <a:solidFill>
                  <a:srgbClr val="274558"/>
                </a:solidFill>
              </a:defRPr>
            </a:lvl1pPr>
            <a:lvl2pPr marL="1270000" indent="-635000" algn="l" defTabSz="355600">
              <a:lnSpc>
                <a:spcPct val="100000"/>
              </a:lnSpc>
              <a:spcBef>
                <a:spcPts val="4300"/>
              </a:spcBef>
              <a:buClr>
                <a:srgbClr val="E4A33F"/>
              </a:buClr>
              <a:buSzPct val="100000"/>
              <a:buChar char="•"/>
              <a:defRPr spc="36">
                <a:solidFill>
                  <a:srgbClr val="274558"/>
                </a:solidFill>
              </a:defRPr>
            </a:lvl2pPr>
            <a:lvl3pPr marL="1905000" indent="-635000" algn="l" defTabSz="355600">
              <a:lnSpc>
                <a:spcPct val="100000"/>
              </a:lnSpc>
              <a:spcBef>
                <a:spcPts val="4300"/>
              </a:spcBef>
              <a:buClr>
                <a:srgbClr val="E4A33F"/>
              </a:buClr>
              <a:buSzPct val="100000"/>
              <a:buChar char="•"/>
              <a:defRPr spc="36">
                <a:solidFill>
                  <a:srgbClr val="274558"/>
                </a:solidFill>
              </a:defRPr>
            </a:lvl3pPr>
            <a:lvl4pPr marL="2540000" indent="-635000" algn="l" defTabSz="355600">
              <a:lnSpc>
                <a:spcPct val="100000"/>
              </a:lnSpc>
              <a:spcBef>
                <a:spcPts val="4300"/>
              </a:spcBef>
              <a:buClr>
                <a:srgbClr val="E4A33F"/>
              </a:buClr>
              <a:buSzPct val="100000"/>
              <a:buChar char="•"/>
              <a:defRPr spc="36">
                <a:solidFill>
                  <a:srgbClr val="274558"/>
                </a:solidFill>
              </a:defRPr>
            </a:lvl4pPr>
            <a:lvl5pPr marL="3175000" indent="-635000" algn="l" defTabSz="355600">
              <a:lnSpc>
                <a:spcPct val="100000"/>
              </a:lnSpc>
              <a:spcBef>
                <a:spcPts val="4300"/>
              </a:spcBef>
              <a:buClr>
                <a:srgbClr val="E4A33F"/>
              </a:buClr>
              <a:buSzPct val="100000"/>
              <a:buChar char="•"/>
              <a:defRPr spc="36">
                <a:solidFill>
                  <a:srgbClr val="274558"/>
                </a:solidFill>
              </a:defRPr>
            </a:lvl5pPr>
          </a:lstStyle>
          <a:p>
            <a:r>
              <a:t>Slide bullet text</a:t>
            </a:r>
          </a:p>
          <a:p>
            <a:pPr lvl="1"/>
            <a:endParaRPr/>
          </a:p>
          <a:p>
            <a:pPr lvl="2"/>
            <a:endParaRPr/>
          </a:p>
          <a:p>
            <a:pPr lvl="3"/>
            <a:endParaRPr/>
          </a:p>
          <a:p>
            <a:pPr lvl="4"/>
            <a:endParaRPr/>
          </a:p>
        </p:txBody>
      </p:sp>
      <p:sp>
        <p:nvSpPr>
          <p:cNvPr id="53" name="Line"/>
          <p:cNvSpPr/>
          <p:nvPr/>
        </p:nvSpPr>
        <p:spPr>
          <a:xfrm>
            <a:off x="766879" y="952500"/>
            <a:ext cx="22850242" cy="1"/>
          </a:xfrm>
          <a:prstGeom prst="line">
            <a:avLst/>
          </a:prstGeom>
          <a:ln w="76200">
            <a:solidFill>
              <a:srgbClr val="B39A48"/>
            </a:solidFill>
            <a:miter lim="400000"/>
          </a:ln>
        </p:spPr>
        <p:txBody>
          <a:bodyPr lIns="50800" tIns="50800" rIns="50800" bIns="50800" anchor="ctr"/>
          <a:lstStyle/>
          <a:p>
            <a:pPr defTabSz="825500">
              <a:defRPr sz="3200" spc="0">
                <a:solidFill>
                  <a:srgbClr val="000000"/>
                </a:solidFill>
              </a:defRPr>
            </a:pPr>
            <a:endParaRPr/>
          </a:p>
        </p:txBody>
      </p:sp>
      <p:sp>
        <p:nvSpPr>
          <p:cNvPr id="54" name="Line"/>
          <p:cNvSpPr/>
          <p:nvPr/>
        </p:nvSpPr>
        <p:spPr>
          <a:xfrm>
            <a:off x="757217" y="12603828"/>
            <a:ext cx="22862943" cy="1"/>
          </a:xfrm>
          <a:prstGeom prst="line">
            <a:avLst/>
          </a:prstGeom>
          <a:ln w="76200">
            <a:solidFill>
              <a:srgbClr val="B39A48"/>
            </a:solidFill>
            <a:miter lim="400000"/>
          </a:ln>
        </p:spPr>
        <p:txBody>
          <a:bodyPr lIns="50800" tIns="50800" rIns="50800" bIns="50800" anchor="ctr"/>
          <a:lstStyle/>
          <a:p>
            <a:pPr defTabSz="825500">
              <a:defRPr sz="3200" spc="0">
                <a:solidFill>
                  <a:srgbClr val="000000"/>
                </a:solidFill>
              </a:defRPr>
            </a:pPr>
            <a:endParaRPr/>
          </a:p>
        </p:txBody>
      </p:sp>
      <p:sp>
        <p:nvSpPr>
          <p:cNvPr id="55" name="Slide Title"/>
          <p:cNvSpPr txBox="1">
            <a:spLocks noGrp="1"/>
          </p:cNvSpPr>
          <p:nvPr>
            <p:ph type="title" hasCustomPrompt="1"/>
          </p:nvPr>
        </p:nvSpPr>
        <p:spPr>
          <a:xfrm>
            <a:off x="2088436" y="1282700"/>
            <a:ext cx="20207128" cy="1649711"/>
          </a:xfrm>
          <a:prstGeom prst="rect">
            <a:avLst/>
          </a:prstGeom>
        </p:spPr>
        <p:txBody>
          <a:bodyPr/>
          <a:lstStyle>
            <a:lvl1pPr>
              <a:defRPr sz="9000" spc="270">
                <a:solidFill>
                  <a:srgbClr val="2F5F91"/>
                </a:solidFill>
              </a:defRPr>
            </a:lvl1pPr>
          </a:lstStyle>
          <a:p>
            <a:r>
              <a:t>Slide Title</a:t>
            </a:r>
          </a:p>
        </p:txBody>
      </p:sp>
      <p:sp>
        <p:nvSpPr>
          <p:cNvPr id="56" name="15.06.2021"/>
          <p:cNvSpPr txBox="1"/>
          <p:nvPr/>
        </p:nvSpPr>
        <p:spPr>
          <a:xfrm>
            <a:off x="915246" y="12900561"/>
            <a:ext cx="4965701" cy="5867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defTabSz="584200">
              <a:lnSpc>
                <a:spcPct val="120000"/>
              </a:lnSpc>
              <a:defRPr sz="2800" spc="112">
                <a:solidFill>
                  <a:schemeClr val="accent2">
                    <a:satOff val="51095"/>
                    <a:lumOff val="-25585"/>
                  </a:schemeClr>
                </a:solidFill>
                <a:latin typeface="+mn-lt"/>
                <a:ea typeface="+mn-ea"/>
                <a:cs typeface="+mn-cs"/>
                <a:sym typeface="Graphik"/>
              </a:defRPr>
            </a:lvl1pPr>
          </a:lstStyle>
          <a:p>
            <a:r>
              <a:t>15.06.2021</a:t>
            </a:r>
          </a:p>
        </p:txBody>
      </p:sp>
      <p:sp>
        <p:nvSpPr>
          <p:cNvPr id="57" name="Ahmet renklioğlu"/>
          <p:cNvSpPr txBox="1"/>
          <p:nvPr/>
        </p:nvSpPr>
        <p:spPr>
          <a:xfrm>
            <a:off x="18503053" y="12900561"/>
            <a:ext cx="4965701" cy="5867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lvl1pPr defTabSz="584200">
              <a:lnSpc>
                <a:spcPct val="120000"/>
              </a:lnSpc>
              <a:defRPr sz="2800" spc="112">
                <a:solidFill>
                  <a:schemeClr val="accent2">
                    <a:satOff val="51095"/>
                    <a:lumOff val="-25585"/>
                  </a:schemeClr>
                </a:solidFill>
                <a:latin typeface="+mn-lt"/>
                <a:ea typeface="+mn-ea"/>
                <a:cs typeface="+mn-cs"/>
                <a:sym typeface="Graphik"/>
              </a:defRPr>
            </a:lvl1pPr>
          </a:lstStyle>
          <a:p>
            <a:r>
              <a:t>Ahmet renklioğlu</a:t>
            </a:r>
          </a:p>
        </p:txBody>
      </p:sp>
      <p:sp>
        <p:nvSpPr>
          <p:cNvPr id="58" name="Slide Number"/>
          <p:cNvSpPr txBox="1">
            <a:spLocks noGrp="1"/>
          </p:cNvSpPr>
          <p:nvPr>
            <p:ph type="sldNum" sz="quarter" idx="2"/>
          </p:nvPr>
        </p:nvSpPr>
        <p:spPr>
          <a:xfrm>
            <a:off x="11990323" y="12890500"/>
            <a:ext cx="416053" cy="467107"/>
          </a:xfrm>
          <a:prstGeom prst="rect">
            <a:avLst/>
          </a:prstGeom>
        </p:spPr>
        <p:txBody>
          <a:bodyPr/>
          <a:lstStyle>
            <a:lvl1pPr>
              <a:defRPr>
                <a:solidFill>
                  <a:srgbClr val="5E5E5E"/>
                </a:solidFill>
              </a:defRPr>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65" name="Body Level One…"/>
          <p:cNvSpPr txBox="1">
            <a:spLocks noGrp="1"/>
          </p:cNvSpPr>
          <p:nvPr>
            <p:ph type="body" sz="half" idx="1" hasCustomPrompt="1"/>
          </p:nvPr>
        </p:nvSpPr>
        <p:spPr>
          <a:xfrm>
            <a:off x="2082800" y="4195233"/>
            <a:ext cx="20207127" cy="6282059"/>
          </a:xfrm>
          <a:prstGeom prst="rect">
            <a:avLst/>
          </a:prstGeom>
        </p:spPr>
        <p:txBody>
          <a:bodyPr numCol="2" spcCol="1289181" anchor="t"/>
          <a:lstStyle>
            <a:lvl1pPr marL="635000" indent="-635000" algn="l" defTabSz="355600">
              <a:lnSpc>
                <a:spcPct val="100000"/>
              </a:lnSpc>
              <a:spcBef>
                <a:spcPts val="4300"/>
              </a:spcBef>
              <a:buSzPct val="100000"/>
              <a:buBlip>
                <a:blip r:embed="rId2"/>
              </a:buBlip>
              <a:defRPr spc="36">
                <a:solidFill>
                  <a:schemeClr val="accent1">
                    <a:satOff val="36598"/>
                    <a:lumOff val="-17227"/>
                  </a:schemeClr>
                </a:solidFill>
              </a:defRPr>
            </a:lvl1pPr>
            <a:lvl2pPr marL="1270000" indent="-635000" algn="l" defTabSz="355600">
              <a:lnSpc>
                <a:spcPct val="100000"/>
              </a:lnSpc>
              <a:spcBef>
                <a:spcPts val="4300"/>
              </a:spcBef>
              <a:buSzPct val="100000"/>
              <a:buBlip>
                <a:blip r:embed="rId2"/>
              </a:buBlip>
              <a:defRPr spc="36">
                <a:solidFill>
                  <a:schemeClr val="accent1">
                    <a:satOff val="36598"/>
                    <a:lumOff val="-17227"/>
                  </a:schemeClr>
                </a:solidFill>
              </a:defRPr>
            </a:lvl2pPr>
            <a:lvl3pPr marL="1905000" indent="-635000" algn="l" defTabSz="355600">
              <a:lnSpc>
                <a:spcPct val="100000"/>
              </a:lnSpc>
              <a:spcBef>
                <a:spcPts val="4300"/>
              </a:spcBef>
              <a:buSzPct val="100000"/>
              <a:buBlip>
                <a:blip r:embed="rId2"/>
              </a:buBlip>
              <a:defRPr spc="36">
                <a:solidFill>
                  <a:schemeClr val="accent1">
                    <a:satOff val="36598"/>
                    <a:lumOff val="-17227"/>
                  </a:schemeClr>
                </a:solidFill>
              </a:defRPr>
            </a:lvl3pPr>
            <a:lvl4pPr marL="2540000" indent="-635000" algn="l" defTabSz="355600">
              <a:lnSpc>
                <a:spcPct val="100000"/>
              </a:lnSpc>
              <a:spcBef>
                <a:spcPts val="4300"/>
              </a:spcBef>
              <a:buSzPct val="100000"/>
              <a:buBlip>
                <a:blip r:embed="rId2"/>
              </a:buBlip>
              <a:defRPr spc="36">
                <a:solidFill>
                  <a:schemeClr val="accent1">
                    <a:satOff val="36598"/>
                    <a:lumOff val="-17227"/>
                  </a:schemeClr>
                </a:solidFill>
              </a:defRPr>
            </a:lvl4pPr>
            <a:lvl5pPr marL="3175000" indent="-635000" algn="l" defTabSz="355600">
              <a:lnSpc>
                <a:spcPct val="100000"/>
              </a:lnSpc>
              <a:spcBef>
                <a:spcPts val="4300"/>
              </a:spcBef>
              <a:buSzPct val="100000"/>
              <a:buBlip>
                <a:blip r:embed="rId2"/>
              </a:buBlip>
              <a:defRPr spc="36">
                <a:solidFill>
                  <a:schemeClr val="accent1">
                    <a:satOff val="36598"/>
                    <a:lumOff val="-17227"/>
                  </a:schemeClr>
                </a:solidFill>
              </a:defRPr>
            </a:lvl5pPr>
          </a:lstStyle>
          <a:p>
            <a:r>
              <a:t>Slide bullet text</a:t>
            </a:r>
          </a:p>
          <a:p>
            <a:pPr lvl="1"/>
            <a:endParaRPr/>
          </a:p>
          <a:p>
            <a:pPr lvl="2"/>
            <a:endParaRPr/>
          </a:p>
          <a:p>
            <a:pPr lvl="3"/>
            <a:endParaRPr/>
          </a:p>
          <a:p>
            <a:pPr lvl="4"/>
            <a:endParaRPr/>
          </a:p>
        </p:txBody>
      </p:sp>
      <p:sp>
        <p:nvSpPr>
          <p:cNvPr id="66" name="Line"/>
          <p:cNvSpPr/>
          <p:nvPr/>
        </p:nvSpPr>
        <p:spPr>
          <a:xfrm>
            <a:off x="766879" y="952500"/>
            <a:ext cx="22850242" cy="1"/>
          </a:xfrm>
          <a:prstGeom prst="line">
            <a:avLst/>
          </a:prstGeom>
          <a:ln w="76200">
            <a:solidFill>
              <a:schemeClr val="accent6">
                <a:hueOff val="61929"/>
                <a:satOff val="10820"/>
                <a:lumOff val="-8848"/>
              </a:schemeClr>
            </a:solidFill>
            <a:miter lim="400000"/>
          </a:ln>
        </p:spPr>
        <p:txBody>
          <a:bodyPr lIns="50800" tIns="50800" rIns="50800" bIns="50800" anchor="ctr"/>
          <a:lstStyle/>
          <a:p>
            <a:pPr defTabSz="825500">
              <a:defRPr sz="3200" spc="0">
                <a:solidFill>
                  <a:srgbClr val="000000"/>
                </a:solidFill>
              </a:defRPr>
            </a:pPr>
            <a:endParaRPr/>
          </a:p>
        </p:txBody>
      </p:sp>
      <p:sp>
        <p:nvSpPr>
          <p:cNvPr id="67" name="Line"/>
          <p:cNvSpPr/>
          <p:nvPr/>
        </p:nvSpPr>
        <p:spPr>
          <a:xfrm>
            <a:off x="757217" y="12603828"/>
            <a:ext cx="22862943" cy="1"/>
          </a:xfrm>
          <a:prstGeom prst="line">
            <a:avLst/>
          </a:prstGeom>
          <a:ln w="76200">
            <a:solidFill>
              <a:schemeClr val="accent6">
                <a:hueOff val="61929"/>
                <a:satOff val="10820"/>
                <a:lumOff val="-8848"/>
              </a:schemeClr>
            </a:solidFill>
            <a:miter lim="400000"/>
          </a:ln>
        </p:spPr>
        <p:txBody>
          <a:bodyPr lIns="50800" tIns="50800" rIns="50800" bIns="50800" anchor="ctr"/>
          <a:lstStyle/>
          <a:p>
            <a:pPr defTabSz="825500">
              <a:defRPr sz="3200" spc="0">
                <a:solidFill>
                  <a:srgbClr val="000000"/>
                </a:solidFill>
              </a:defRPr>
            </a:pPr>
            <a:endParaRPr/>
          </a:p>
        </p:txBody>
      </p:sp>
      <p:sp>
        <p:nvSpPr>
          <p:cNvPr id="68" name="Slide Number"/>
          <p:cNvSpPr txBox="1">
            <a:spLocks noGrp="1"/>
          </p:cNvSpPr>
          <p:nvPr>
            <p:ph type="sldNum" sz="quarter" idx="2"/>
          </p:nvPr>
        </p:nvSpPr>
        <p:spPr>
          <a:xfrm>
            <a:off x="11990323" y="12890500"/>
            <a:ext cx="416053" cy="467107"/>
          </a:xfrm>
          <a:prstGeom prst="rect">
            <a:avLst/>
          </a:prstGeom>
        </p:spPr>
        <p:txBody>
          <a:bodyPr/>
          <a:lstStyle>
            <a:lvl1pPr>
              <a:defRPr>
                <a:solidFill>
                  <a:srgbClr val="5E5E5E"/>
                </a:solidFill>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le, Bullets &amp; Photo">
    <p:spTree>
      <p:nvGrpSpPr>
        <p:cNvPr id="1" name=""/>
        <p:cNvGrpSpPr/>
        <p:nvPr/>
      </p:nvGrpSpPr>
      <p:grpSpPr>
        <a:xfrm>
          <a:off x="0" y="0"/>
          <a:ext cx="0" cy="0"/>
          <a:chOff x="0" y="0"/>
          <a:chExt cx="0" cy="0"/>
        </a:xfrm>
      </p:grpSpPr>
      <p:sp>
        <p:nvSpPr>
          <p:cNvPr id="75" name="Slide Title"/>
          <p:cNvSpPr txBox="1">
            <a:spLocks noGrp="1"/>
          </p:cNvSpPr>
          <p:nvPr>
            <p:ph type="title" hasCustomPrompt="1"/>
          </p:nvPr>
        </p:nvSpPr>
        <p:spPr>
          <a:xfrm>
            <a:off x="1270000" y="1851223"/>
            <a:ext cx="11785600" cy="4084936"/>
          </a:xfrm>
          <a:prstGeom prst="rect">
            <a:avLst/>
          </a:prstGeom>
        </p:spPr>
        <p:txBody>
          <a:bodyPr anchor="b"/>
          <a:lstStyle>
            <a:lvl1pPr>
              <a:defRPr sz="9000" spc="270">
                <a:solidFill>
                  <a:schemeClr val="accent6"/>
                </a:solidFill>
              </a:defRPr>
            </a:lvl1pPr>
          </a:lstStyle>
          <a:p>
            <a:r>
              <a:t>Slide Title</a:t>
            </a:r>
          </a:p>
        </p:txBody>
      </p:sp>
      <p:sp>
        <p:nvSpPr>
          <p:cNvPr id="76" name="Body Level One…"/>
          <p:cNvSpPr txBox="1">
            <a:spLocks noGrp="1"/>
          </p:cNvSpPr>
          <p:nvPr>
            <p:ph type="body" sz="quarter" idx="1" hasCustomPrompt="1"/>
          </p:nvPr>
        </p:nvSpPr>
        <p:spPr>
          <a:xfrm>
            <a:off x="2088435" y="6720284"/>
            <a:ext cx="10972801" cy="5467169"/>
          </a:xfrm>
          <a:prstGeom prst="rect">
            <a:avLst/>
          </a:prstGeom>
        </p:spPr>
        <p:txBody>
          <a:bodyPr anchor="t"/>
          <a:lstStyle>
            <a:lvl1pPr marL="635000" indent="-635000" algn="l" defTabSz="355600">
              <a:lnSpc>
                <a:spcPct val="100000"/>
              </a:lnSpc>
              <a:spcBef>
                <a:spcPts val="4300"/>
              </a:spcBef>
              <a:buSzPct val="100000"/>
              <a:buBlip>
                <a:blip r:embed="rId2"/>
              </a:buBlip>
              <a:defRPr spc="36">
                <a:solidFill>
                  <a:schemeClr val="accent1">
                    <a:satOff val="36598"/>
                    <a:lumOff val="-17227"/>
                  </a:schemeClr>
                </a:solidFill>
              </a:defRPr>
            </a:lvl1pPr>
            <a:lvl2pPr marL="1270000" indent="-635000" algn="l" defTabSz="355600">
              <a:lnSpc>
                <a:spcPct val="100000"/>
              </a:lnSpc>
              <a:spcBef>
                <a:spcPts val="4300"/>
              </a:spcBef>
              <a:buSzPct val="100000"/>
              <a:buBlip>
                <a:blip r:embed="rId2"/>
              </a:buBlip>
              <a:defRPr spc="36">
                <a:solidFill>
                  <a:schemeClr val="accent1">
                    <a:satOff val="36598"/>
                    <a:lumOff val="-17227"/>
                  </a:schemeClr>
                </a:solidFill>
              </a:defRPr>
            </a:lvl2pPr>
            <a:lvl3pPr marL="1905000" indent="-635000" algn="l" defTabSz="355600">
              <a:lnSpc>
                <a:spcPct val="100000"/>
              </a:lnSpc>
              <a:spcBef>
                <a:spcPts val="4300"/>
              </a:spcBef>
              <a:buSzPct val="100000"/>
              <a:buBlip>
                <a:blip r:embed="rId2"/>
              </a:buBlip>
              <a:defRPr spc="36">
                <a:solidFill>
                  <a:schemeClr val="accent1">
                    <a:satOff val="36598"/>
                    <a:lumOff val="-17227"/>
                  </a:schemeClr>
                </a:solidFill>
              </a:defRPr>
            </a:lvl3pPr>
            <a:lvl4pPr marL="2540000" indent="-635000" algn="l" defTabSz="355600">
              <a:lnSpc>
                <a:spcPct val="100000"/>
              </a:lnSpc>
              <a:spcBef>
                <a:spcPts val="4300"/>
              </a:spcBef>
              <a:buSzPct val="100000"/>
              <a:buBlip>
                <a:blip r:embed="rId2"/>
              </a:buBlip>
              <a:defRPr spc="36">
                <a:solidFill>
                  <a:schemeClr val="accent1">
                    <a:satOff val="36598"/>
                    <a:lumOff val="-17227"/>
                  </a:schemeClr>
                </a:solidFill>
              </a:defRPr>
            </a:lvl4pPr>
            <a:lvl5pPr marL="3175000" indent="-635000" algn="l" defTabSz="355600">
              <a:lnSpc>
                <a:spcPct val="100000"/>
              </a:lnSpc>
              <a:spcBef>
                <a:spcPts val="4300"/>
              </a:spcBef>
              <a:buSzPct val="100000"/>
              <a:buBlip>
                <a:blip r:embed="rId2"/>
              </a:buBlip>
              <a:defRPr spc="36">
                <a:solidFill>
                  <a:schemeClr val="accent1">
                    <a:satOff val="36598"/>
                    <a:lumOff val="-17227"/>
                  </a:schemeClr>
                </a:solidFill>
              </a:defRPr>
            </a:lvl5pPr>
          </a:lstStyle>
          <a:p>
            <a:r>
              <a:t>Slide bullet text</a:t>
            </a:r>
          </a:p>
          <a:p>
            <a:pPr lvl="1"/>
            <a:endParaRPr/>
          </a:p>
          <a:p>
            <a:pPr lvl="2"/>
            <a:endParaRPr/>
          </a:p>
          <a:p>
            <a:pPr lvl="3"/>
            <a:endParaRPr/>
          </a:p>
          <a:p>
            <a:pPr lvl="4"/>
            <a:endParaRPr/>
          </a:p>
        </p:txBody>
      </p:sp>
      <p:sp>
        <p:nvSpPr>
          <p:cNvPr id="77" name="545882547_1308x1744.jpeg"/>
          <p:cNvSpPr>
            <a:spLocks noGrp="1"/>
          </p:cNvSpPr>
          <p:nvPr>
            <p:ph type="pic" idx="21"/>
          </p:nvPr>
        </p:nvSpPr>
        <p:spPr>
          <a:xfrm>
            <a:off x="12661900" y="-2501900"/>
            <a:ext cx="11077576" cy="14770100"/>
          </a:xfrm>
          <a:prstGeom prst="rect">
            <a:avLst/>
          </a:prstGeom>
          <a:ln w="114300">
            <a:solidFill>
              <a:srgbClr val="FFFFFF"/>
            </a:solidFill>
          </a:ln>
        </p:spPr>
        <p:txBody>
          <a:bodyPr lIns="91439" tIns="45719" rIns="91439" bIns="45719" anchor="t">
            <a:noAutofit/>
          </a:bodyPr>
          <a:lstStyle/>
          <a:p>
            <a:endParaRPr/>
          </a:p>
        </p:txBody>
      </p:sp>
      <p:sp>
        <p:nvSpPr>
          <p:cNvPr id="78" name="Line"/>
          <p:cNvSpPr/>
          <p:nvPr/>
        </p:nvSpPr>
        <p:spPr>
          <a:xfrm flipV="1">
            <a:off x="762000" y="952499"/>
            <a:ext cx="22860003" cy="2"/>
          </a:xfrm>
          <a:prstGeom prst="line">
            <a:avLst/>
          </a:prstGeom>
          <a:ln w="76200">
            <a:solidFill>
              <a:schemeClr val="accent6">
                <a:hueOff val="61929"/>
                <a:satOff val="10820"/>
                <a:lumOff val="-8848"/>
              </a:schemeClr>
            </a:solidFill>
            <a:miter lim="400000"/>
          </a:ln>
        </p:spPr>
        <p:txBody>
          <a:bodyPr lIns="50800" tIns="50800" rIns="50800" bIns="50800" anchor="ctr"/>
          <a:lstStyle/>
          <a:p>
            <a:pPr defTabSz="825500">
              <a:defRPr sz="3200" spc="0">
                <a:solidFill>
                  <a:srgbClr val="000000"/>
                </a:solidFill>
              </a:defRPr>
            </a:pPr>
            <a:endParaRPr/>
          </a:p>
        </p:txBody>
      </p:sp>
      <p:sp>
        <p:nvSpPr>
          <p:cNvPr id="79" name="Line"/>
          <p:cNvSpPr/>
          <p:nvPr/>
        </p:nvSpPr>
        <p:spPr>
          <a:xfrm>
            <a:off x="762000" y="12598400"/>
            <a:ext cx="22860001" cy="0"/>
          </a:xfrm>
          <a:prstGeom prst="line">
            <a:avLst/>
          </a:prstGeom>
          <a:ln w="76200">
            <a:solidFill>
              <a:schemeClr val="accent6">
                <a:hueOff val="61929"/>
                <a:satOff val="10820"/>
                <a:lumOff val="-8848"/>
              </a:schemeClr>
            </a:solidFill>
            <a:miter lim="400000"/>
          </a:ln>
        </p:spPr>
        <p:txBody>
          <a:bodyPr lIns="50800" tIns="50800" rIns="50800" bIns="50800" anchor="ctr"/>
          <a:lstStyle/>
          <a:p>
            <a:pPr defTabSz="825500">
              <a:defRPr sz="3200" spc="0">
                <a:solidFill>
                  <a:srgbClr val="000000"/>
                </a:solidFill>
              </a:defRPr>
            </a:pPr>
            <a:endParaRPr/>
          </a:p>
        </p:txBody>
      </p:sp>
      <p:sp>
        <p:nvSpPr>
          <p:cNvPr id="80" name="Slide Number"/>
          <p:cNvSpPr txBox="1">
            <a:spLocks noGrp="1"/>
          </p:cNvSpPr>
          <p:nvPr>
            <p:ph type="sldNum" sz="quarter" idx="2"/>
          </p:nvPr>
        </p:nvSpPr>
        <p:spPr>
          <a:xfrm>
            <a:off x="11990323" y="12890500"/>
            <a:ext cx="416053" cy="467107"/>
          </a:xfrm>
          <a:prstGeom prst="rect">
            <a:avLst/>
          </a:prstGeom>
        </p:spPr>
        <p:txBody>
          <a:bodyPr/>
          <a:lstStyle>
            <a:lvl1pPr>
              <a:defRPr>
                <a:solidFill>
                  <a:srgbClr val="5E5E5E"/>
                </a:solidFill>
              </a:defRPr>
            </a:lvl1p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Statement">
    <p:spTree>
      <p:nvGrpSpPr>
        <p:cNvPr id="1" name=""/>
        <p:cNvGrpSpPr/>
        <p:nvPr/>
      </p:nvGrpSpPr>
      <p:grpSpPr>
        <a:xfrm>
          <a:off x="0" y="0"/>
          <a:ext cx="0" cy="0"/>
          <a:chOff x="0" y="0"/>
          <a:chExt cx="0" cy="0"/>
        </a:xfrm>
      </p:grpSpPr>
      <p:sp>
        <p:nvSpPr>
          <p:cNvPr id="119" name="Body Level One…"/>
          <p:cNvSpPr txBox="1">
            <a:spLocks noGrp="1"/>
          </p:cNvSpPr>
          <p:nvPr>
            <p:ph type="body" sz="half" idx="1" hasCustomPrompt="1"/>
          </p:nvPr>
        </p:nvSpPr>
        <p:spPr>
          <a:xfrm>
            <a:off x="2082800" y="4337484"/>
            <a:ext cx="20205700" cy="4699001"/>
          </a:xfrm>
          <a:prstGeom prst="rect">
            <a:avLst/>
          </a:prstGeom>
        </p:spPr>
        <p:txBody>
          <a:bodyPr anchor="ctr"/>
          <a:lstStyle>
            <a:lvl1pPr>
              <a:lnSpc>
                <a:spcPct val="90000"/>
              </a:lnSpc>
              <a:defRPr sz="9000" cap="all" spc="270">
                <a:solidFill>
                  <a:schemeClr val="accent1">
                    <a:satOff val="36598"/>
                    <a:lumOff val="-17227"/>
                  </a:schemeClr>
                </a:solidFill>
              </a:defRPr>
            </a:lvl1pPr>
            <a:lvl2pPr>
              <a:lnSpc>
                <a:spcPct val="90000"/>
              </a:lnSpc>
              <a:defRPr sz="9000" cap="all" spc="270">
                <a:solidFill>
                  <a:schemeClr val="accent1">
                    <a:satOff val="36598"/>
                    <a:lumOff val="-17227"/>
                  </a:schemeClr>
                </a:solidFill>
              </a:defRPr>
            </a:lvl2pPr>
            <a:lvl3pPr>
              <a:lnSpc>
                <a:spcPct val="90000"/>
              </a:lnSpc>
              <a:defRPr sz="9000" cap="all" spc="270">
                <a:solidFill>
                  <a:schemeClr val="accent1">
                    <a:satOff val="36598"/>
                    <a:lumOff val="-17227"/>
                  </a:schemeClr>
                </a:solidFill>
              </a:defRPr>
            </a:lvl3pPr>
            <a:lvl4pPr>
              <a:lnSpc>
                <a:spcPct val="90000"/>
              </a:lnSpc>
              <a:defRPr sz="9000" cap="all" spc="270">
                <a:solidFill>
                  <a:schemeClr val="accent1">
                    <a:satOff val="36598"/>
                    <a:lumOff val="-17227"/>
                  </a:schemeClr>
                </a:solidFill>
              </a:defRPr>
            </a:lvl4pPr>
            <a:lvl5pPr>
              <a:lnSpc>
                <a:spcPct val="90000"/>
              </a:lnSpc>
              <a:defRPr sz="9000" cap="all" spc="270">
                <a:solidFill>
                  <a:schemeClr val="accent1">
                    <a:satOff val="36598"/>
                    <a:lumOff val="-17227"/>
                  </a:schemeClr>
                </a:solidFill>
              </a:defRPr>
            </a:lvl5pPr>
          </a:lstStyle>
          <a:p>
            <a:r>
              <a:t>Statement</a:t>
            </a:r>
          </a:p>
          <a:p>
            <a:pPr lvl="1"/>
            <a:endParaRPr/>
          </a:p>
          <a:p>
            <a:pPr lvl="2"/>
            <a:endParaRPr/>
          </a:p>
          <a:p>
            <a:pPr lvl="3"/>
            <a:endParaRPr/>
          </a:p>
          <a:p>
            <a:pPr lvl="4"/>
            <a:endParaRPr/>
          </a:p>
        </p:txBody>
      </p:sp>
      <p:sp>
        <p:nvSpPr>
          <p:cNvPr id="120" name="Line"/>
          <p:cNvSpPr/>
          <p:nvPr/>
        </p:nvSpPr>
        <p:spPr>
          <a:xfrm>
            <a:off x="766879" y="952500"/>
            <a:ext cx="22850242" cy="0"/>
          </a:xfrm>
          <a:prstGeom prst="line">
            <a:avLst/>
          </a:prstGeom>
          <a:ln w="76200">
            <a:solidFill>
              <a:schemeClr val="accent1"/>
            </a:solidFill>
            <a:miter lim="400000"/>
          </a:ln>
        </p:spPr>
        <p:txBody>
          <a:bodyPr lIns="50800" tIns="50800" rIns="50800" bIns="50800" anchor="ctr"/>
          <a:lstStyle/>
          <a:p>
            <a:pPr defTabSz="825500">
              <a:defRPr sz="3200" spc="0">
                <a:solidFill>
                  <a:srgbClr val="000000"/>
                </a:solidFill>
              </a:defRPr>
            </a:pPr>
            <a:endParaRPr/>
          </a:p>
        </p:txBody>
      </p:sp>
      <p:sp>
        <p:nvSpPr>
          <p:cNvPr id="121" name="Line"/>
          <p:cNvSpPr/>
          <p:nvPr/>
        </p:nvSpPr>
        <p:spPr>
          <a:xfrm>
            <a:off x="757217" y="12603828"/>
            <a:ext cx="22862943" cy="1"/>
          </a:xfrm>
          <a:prstGeom prst="line">
            <a:avLst/>
          </a:prstGeom>
          <a:ln w="76200">
            <a:solidFill>
              <a:schemeClr val="accent1"/>
            </a:solidFill>
            <a:miter lim="400000"/>
          </a:ln>
        </p:spPr>
        <p:txBody>
          <a:bodyPr lIns="50800" tIns="50800" rIns="50800" bIns="50800" anchor="ctr"/>
          <a:lstStyle/>
          <a:p>
            <a:pPr defTabSz="825500">
              <a:defRPr sz="3200" spc="0">
                <a:solidFill>
                  <a:srgbClr val="000000"/>
                </a:solidFill>
              </a:defRPr>
            </a:pPr>
            <a:endParaRPr/>
          </a:p>
        </p:txBody>
      </p:sp>
      <p:sp>
        <p:nvSpPr>
          <p:cNvPr id="122" name="Slide Number"/>
          <p:cNvSpPr txBox="1">
            <a:spLocks noGrp="1"/>
          </p:cNvSpPr>
          <p:nvPr>
            <p:ph type="sldNum" sz="quarter" idx="2"/>
          </p:nvPr>
        </p:nvSpPr>
        <p:spPr>
          <a:xfrm>
            <a:off x="11990323" y="12890500"/>
            <a:ext cx="416053" cy="467107"/>
          </a:xfrm>
          <a:prstGeom prst="rect">
            <a:avLst/>
          </a:prstGeom>
        </p:spPr>
        <p:txBody>
          <a:bodyPr/>
          <a:lstStyle>
            <a:lvl1pPr>
              <a:defRPr>
                <a:solidFill>
                  <a:srgbClr val="5E5E5E"/>
                </a:solidFill>
              </a:defRPr>
            </a:lvl1p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Big Fact">
    <p:spTree>
      <p:nvGrpSpPr>
        <p:cNvPr id="1" name=""/>
        <p:cNvGrpSpPr/>
        <p:nvPr/>
      </p:nvGrpSpPr>
      <p:grpSpPr>
        <a:xfrm>
          <a:off x="0" y="0"/>
          <a:ext cx="0" cy="0"/>
          <a:chOff x="0" y="0"/>
          <a:chExt cx="0" cy="0"/>
        </a:xfrm>
      </p:grpSpPr>
      <p:sp>
        <p:nvSpPr>
          <p:cNvPr id="129" name="Body Level One…"/>
          <p:cNvSpPr txBox="1">
            <a:spLocks noGrp="1"/>
          </p:cNvSpPr>
          <p:nvPr>
            <p:ph type="body" idx="1" hasCustomPrompt="1"/>
          </p:nvPr>
        </p:nvSpPr>
        <p:spPr>
          <a:xfrm>
            <a:off x="2082800" y="1509784"/>
            <a:ext cx="20205700" cy="6852293"/>
          </a:xfrm>
          <a:prstGeom prst="rect">
            <a:avLst/>
          </a:prstGeom>
        </p:spPr>
        <p:txBody>
          <a:bodyPr/>
          <a:lstStyle>
            <a:lvl1pPr>
              <a:lnSpc>
                <a:spcPct val="90000"/>
              </a:lnSpc>
              <a:defRPr sz="25000" cap="all" spc="750">
                <a:solidFill>
                  <a:schemeClr val="accent1">
                    <a:satOff val="36598"/>
                    <a:lumOff val="-17227"/>
                  </a:schemeClr>
                </a:solidFill>
              </a:defRPr>
            </a:lvl1pPr>
            <a:lvl2pPr>
              <a:lnSpc>
                <a:spcPct val="90000"/>
              </a:lnSpc>
              <a:defRPr sz="25000" cap="all" spc="750">
                <a:solidFill>
                  <a:schemeClr val="accent1">
                    <a:satOff val="36598"/>
                    <a:lumOff val="-17227"/>
                  </a:schemeClr>
                </a:solidFill>
              </a:defRPr>
            </a:lvl2pPr>
            <a:lvl3pPr>
              <a:lnSpc>
                <a:spcPct val="90000"/>
              </a:lnSpc>
              <a:defRPr sz="25000" cap="all" spc="750">
                <a:solidFill>
                  <a:schemeClr val="accent1">
                    <a:satOff val="36598"/>
                    <a:lumOff val="-17227"/>
                  </a:schemeClr>
                </a:solidFill>
              </a:defRPr>
            </a:lvl3pPr>
            <a:lvl4pPr>
              <a:lnSpc>
                <a:spcPct val="90000"/>
              </a:lnSpc>
              <a:defRPr sz="25000" cap="all" spc="750">
                <a:solidFill>
                  <a:schemeClr val="accent1">
                    <a:satOff val="36598"/>
                    <a:lumOff val="-17227"/>
                  </a:schemeClr>
                </a:solidFill>
              </a:defRPr>
            </a:lvl4pPr>
            <a:lvl5pPr>
              <a:lnSpc>
                <a:spcPct val="90000"/>
              </a:lnSpc>
              <a:defRPr sz="25000" cap="all" spc="750">
                <a:solidFill>
                  <a:schemeClr val="accent1">
                    <a:satOff val="36598"/>
                    <a:lumOff val="-17227"/>
                  </a:schemeClr>
                </a:solidFill>
              </a:defRPr>
            </a:lvl5pPr>
          </a:lstStyle>
          <a:p>
            <a:r>
              <a:t>100%</a:t>
            </a:r>
          </a:p>
          <a:p>
            <a:pPr lvl="1"/>
            <a:endParaRPr/>
          </a:p>
          <a:p>
            <a:pPr lvl="2"/>
            <a:endParaRPr/>
          </a:p>
          <a:p>
            <a:pPr lvl="3"/>
            <a:endParaRPr/>
          </a:p>
          <a:p>
            <a:pPr lvl="4"/>
            <a:endParaRPr/>
          </a:p>
        </p:txBody>
      </p:sp>
      <p:sp>
        <p:nvSpPr>
          <p:cNvPr id="130" name="Fact information"/>
          <p:cNvSpPr txBox="1">
            <a:spLocks noGrp="1"/>
          </p:cNvSpPr>
          <p:nvPr>
            <p:ph type="body" sz="quarter" idx="21" hasCustomPrompt="1"/>
          </p:nvPr>
        </p:nvSpPr>
        <p:spPr>
          <a:xfrm>
            <a:off x="2082800" y="8407994"/>
            <a:ext cx="20205700" cy="694056"/>
          </a:xfrm>
          <a:prstGeom prst="rect">
            <a:avLst/>
          </a:prstGeom>
        </p:spPr>
        <p:txBody>
          <a:bodyPr anchor="t"/>
          <a:lstStyle>
            <a:lvl1pPr>
              <a:defRPr sz="3500" spc="104">
                <a:solidFill>
                  <a:schemeClr val="accent1"/>
                </a:solidFill>
              </a:defRPr>
            </a:lvl1pPr>
          </a:lstStyle>
          <a:p>
            <a:r>
              <a:t>Fact information</a:t>
            </a:r>
          </a:p>
        </p:txBody>
      </p:sp>
      <p:sp>
        <p:nvSpPr>
          <p:cNvPr id="131" name="Line"/>
          <p:cNvSpPr/>
          <p:nvPr/>
        </p:nvSpPr>
        <p:spPr>
          <a:xfrm flipV="1">
            <a:off x="762000" y="952499"/>
            <a:ext cx="22860001" cy="2"/>
          </a:xfrm>
          <a:prstGeom prst="line">
            <a:avLst/>
          </a:prstGeom>
          <a:ln w="76200">
            <a:solidFill>
              <a:schemeClr val="accent1"/>
            </a:solidFill>
            <a:miter lim="400000"/>
          </a:ln>
        </p:spPr>
        <p:txBody>
          <a:bodyPr lIns="50800" tIns="50800" rIns="50800" bIns="50800" anchor="ctr"/>
          <a:lstStyle/>
          <a:p>
            <a:pPr defTabSz="825500">
              <a:defRPr sz="3200" spc="0">
                <a:solidFill>
                  <a:srgbClr val="000000"/>
                </a:solidFill>
              </a:defRPr>
            </a:pPr>
            <a:endParaRPr/>
          </a:p>
        </p:txBody>
      </p:sp>
      <p:sp>
        <p:nvSpPr>
          <p:cNvPr id="132" name="Line"/>
          <p:cNvSpPr/>
          <p:nvPr/>
        </p:nvSpPr>
        <p:spPr>
          <a:xfrm>
            <a:off x="766879" y="12598400"/>
            <a:ext cx="22850242" cy="0"/>
          </a:xfrm>
          <a:prstGeom prst="line">
            <a:avLst/>
          </a:prstGeom>
          <a:ln w="76200">
            <a:solidFill>
              <a:schemeClr val="accent1"/>
            </a:solidFill>
            <a:miter lim="400000"/>
          </a:ln>
        </p:spPr>
        <p:txBody>
          <a:bodyPr lIns="50800" tIns="50800" rIns="50800" bIns="50800" anchor="ctr"/>
          <a:lstStyle/>
          <a:p>
            <a:pPr defTabSz="825500">
              <a:defRPr sz="3200" spc="0">
                <a:solidFill>
                  <a:srgbClr val="000000"/>
                </a:solidFill>
              </a:defRPr>
            </a:pPr>
            <a:endParaRPr/>
          </a:p>
        </p:txBody>
      </p:sp>
      <p:sp>
        <p:nvSpPr>
          <p:cNvPr id="133" name="Slide Number"/>
          <p:cNvSpPr txBox="1">
            <a:spLocks noGrp="1"/>
          </p:cNvSpPr>
          <p:nvPr>
            <p:ph type="sldNum" sz="quarter" idx="2"/>
          </p:nvPr>
        </p:nvSpPr>
        <p:spPr>
          <a:xfrm>
            <a:off x="11990323" y="12890500"/>
            <a:ext cx="416053" cy="467107"/>
          </a:xfrm>
          <a:prstGeom prst="rect">
            <a:avLst/>
          </a:prstGeom>
        </p:spPr>
        <p:txBody>
          <a:bodyPr/>
          <a:lstStyle>
            <a:lvl1pPr>
              <a:defRPr>
                <a:solidFill>
                  <a:srgbClr val="5E5E5E"/>
                </a:solidFill>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40" name="Attribution"/>
          <p:cNvSpPr txBox="1">
            <a:spLocks noGrp="1"/>
          </p:cNvSpPr>
          <p:nvPr>
            <p:ph type="body" sz="quarter" idx="21" hasCustomPrompt="1"/>
          </p:nvPr>
        </p:nvSpPr>
        <p:spPr>
          <a:xfrm>
            <a:off x="2088436" y="11375561"/>
            <a:ext cx="20207127" cy="706629"/>
          </a:xfrm>
          <a:prstGeom prst="rect">
            <a:avLst/>
          </a:prstGeom>
        </p:spPr>
        <p:txBody>
          <a:bodyPr anchor="t"/>
          <a:lstStyle>
            <a:lvl1pPr>
              <a:defRPr>
                <a:solidFill>
                  <a:schemeClr val="accent1"/>
                </a:solidFill>
              </a:defRPr>
            </a:lvl1pPr>
          </a:lstStyle>
          <a:p>
            <a:r>
              <a:t>Attribution</a:t>
            </a:r>
          </a:p>
        </p:txBody>
      </p:sp>
      <p:sp>
        <p:nvSpPr>
          <p:cNvPr id="141" name="Line"/>
          <p:cNvSpPr/>
          <p:nvPr/>
        </p:nvSpPr>
        <p:spPr>
          <a:xfrm flipV="1">
            <a:off x="762000" y="952499"/>
            <a:ext cx="22860001" cy="2"/>
          </a:xfrm>
          <a:prstGeom prst="line">
            <a:avLst/>
          </a:prstGeom>
          <a:ln w="76200">
            <a:solidFill>
              <a:schemeClr val="accent1">
                <a:satOff val="36598"/>
                <a:lumOff val="-17227"/>
              </a:schemeClr>
            </a:solidFill>
            <a:miter lim="400000"/>
          </a:ln>
        </p:spPr>
        <p:txBody>
          <a:bodyPr lIns="50800" tIns="50800" rIns="50800" bIns="50800" anchor="ctr"/>
          <a:lstStyle/>
          <a:p>
            <a:pPr defTabSz="825500">
              <a:defRPr sz="3200" spc="0">
                <a:solidFill>
                  <a:srgbClr val="000000"/>
                </a:solidFill>
              </a:defRPr>
            </a:pPr>
            <a:endParaRPr/>
          </a:p>
        </p:txBody>
      </p:sp>
      <p:sp>
        <p:nvSpPr>
          <p:cNvPr id="142" name="Line"/>
          <p:cNvSpPr/>
          <p:nvPr/>
        </p:nvSpPr>
        <p:spPr>
          <a:xfrm>
            <a:off x="762000" y="12598400"/>
            <a:ext cx="22860001" cy="0"/>
          </a:xfrm>
          <a:prstGeom prst="line">
            <a:avLst/>
          </a:prstGeom>
          <a:ln w="76200">
            <a:solidFill>
              <a:schemeClr val="accent1">
                <a:satOff val="36598"/>
                <a:lumOff val="-17227"/>
              </a:schemeClr>
            </a:solidFill>
            <a:miter lim="400000"/>
          </a:ln>
        </p:spPr>
        <p:txBody>
          <a:bodyPr lIns="50800" tIns="50800" rIns="50800" bIns="50800" anchor="ctr"/>
          <a:lstStyle/>
          <a:p>
            <a:pPr defTabSz="825500">
              <a:defRPr sz="3200" spc="0">
                <a:solidFill>
                  <a:srgbClr val="000000"/>
                </a:solidFill>
              </a:defRPr>
            </a:pPr>
            <a:endParaRPr/>
          </a:p>
        </p:txBody>
      </p:sp>
      <p:sp>
        <p:nvSpPr>
          <p:cNvPr id="143" name="Body Level One…"/>
          <p:cNvSpPr txBox="1">
            <a:spLocks noGrp="1"/>
          </p:cNvSpPr>
          <p:nvPr>
            <p:ph type="body" sz="half" idx="1" hasCustomPrompt="1"/>
          </p:nvPr>
        </p:nvSpPr>
        <p:spPr>
          <a:xfrm>
            <a:off x="2088436" y="4298870"/>
            <a:ext cx="20207128" cy="4699001"/>
          </a:xfrm>
          <a:prstGeom prst="rect">
            <a:avLst/>
          </a:prstGeom>
        </p:spPr>
        <p:txBody>
          <a:bodyPr anchor="ctr"/>
          <a:lstStyle>
            <a:lvl1pPr>
              <a:lnSpc>
                <a:spcPct val="90000"/>
              </a:lnSpc>
              <a:defRPr sz="9500" cap="all" spc="190">
                <a:solidFill>
                  <a:schemeClr val="accent1">
                    <a:satOff val="36598"/>
                    <a:lumOff val="-17227"/>
                  </a:schemeClr>
                </a:solidFill>
              </a:defRPr>
            </a:lvl1pPr>
            <a:lvl2pPr>
              <a:lnSpc>
                <a:spcPct val="90000"/>
              </a:lnSpc>
              <a:defRPr sz="9500" cap="all" spc="190">
                <a:solidFill>
                  <a:schemeClr val="accent1">
                    <a:satOff val="36598"/>
                    <a:lumOff val="-17227"/>
                  </a:schemeClr>
                </a:solidFill>
              </a:defRPr>
            </a:lvl2pPr>
            <a:lvl3pPr>
              <a:lnSpc>
                <a:spcPct val="90000"/>
              </a:lnSpc>
              <a:defRPr sz="9500" cap="all" spc="190">
                <a:solidFill>
                  <a:schemeClr val="accent1">
                    <a:satOff val="36598"/>
                    <a:lumOff val="-17227"/>
                  </a:schemeClr>
                </a:solidFill>
              </a:defRPr>
            </a:lvl3pPr>
            <a:lvl4pPr>
              <a:lnSpc>
                <a:spcPct val="90000"/>
              </a:lnSpc>
              <a:defRPr sz="9500" cap="all" spc="190">
                <a:solidFill>
                  <a:schemeClr val="accent1">
                    <a:satOff val="36598"/>
                    <a:lumOff val="-17227"/>
                  </a:schemeClr>
                </a:solidFill>
              </a:defRPr>
            </a:lvl4pPr>
            <a:lvl5pPr>
              <a:lnSpc>
                <a:spcPct val="90000"/>
              </a:lnSpc>
              <a:defRPr sz="9500" cap="all" spc="190">
                <a:solidFill>
                  <a:schemeClr val="accent1">
                    <a:satOff val="36598"/>
                    <a:lumOff val="-17227"/>
                  </a:schemeClr>
                </a:solidFill>
              </a:defRPr>
            </a:lvl5pPr>
          </a:lstStyle>
          <a:p>
            <a:r>
              <a:t>“Notable Quote”</a:t>
            </a:r>
          </a:p>
          <a:p>
            <a:pPr lvl="1"/>
            <a:endParaRPr/>
          </a:p>
          <a:p>
            <a:pPr lvl="2"/>
            <a:endParaRPr/>
          </a:p>
          <a:p>
            <a:pPr lvl="3"/>
            <a:endParaRPr/>
          </a:p>
          <a:p>
            <a:pPr lvl="4"/>
            <a:endParaRPr/>
          </a:p>
        </p:txBody>
      </p:sp>
      <p:sp>
        <p:nvSpPr>
          <p:cNvPr id="144" name="Slide Number"/>
          <p:cNvSpPr txBox="1">
            <a:spLocks noGrp="1"/>
          </p:cNvSpPr>
          <p:nvPr>
            <p:ph type="sldNum" sz="quarter" idx="2"/>
          </p:nvPr>
        </p:nvSpPr>
        <p:spPr>
          <a:xfrm>
            <a:off x="11990323" y="12890500"/>
            <a:ext cx="416053" cy="467107"/>
          </a:xfrm>
          <a:prstGeom prst="rect">
            <a:avLst/>
          </a:prstGeom>
        </p:spPr>
        <p:txBody>
          <a:bodyPr/>
          <a:lstStyle>
            <a:lvl1pPr>
              <a:defRPr>
                <a:solidFill>
                  <a:srgbClr val="5E5E5E"/>
                </a:solidFill>
              </a:defRPr>
            </a:lvl1p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151" name="Image"/>
          <p:cNvSpPr>
            <a:spLocks noGrp="1"/>
          </p:cNvSpPr>
          <p:nvPr>
            <p:ph type="pic" idx="21"/>
          </p:nvPr>
        </p:nvSpPr>
        <p:spPr>
          <a:xfrm>
            <a:off x="-609600" y="431800"/>
            <a:ext cx="21514742" cy="12103100"/>
          </a:xfrm>
          <a:prstGeom prst="rect">
            <a:avLst/>
          </a:prstGeom>
          <a:ln w="114300">
            <a:solidFill>
              <a:srgbClr val="FFFFFF"/>
            </a:solidFill>
          </a:ln>
        </p:spPr>
        <p:txBody>
          <a:bodyPr lIns="91439" tIns="45719" rIns="91439" bIns="45719" anchor="t">
            <a:noAutofit/>
          </a:bodyPr>
          <a:lstStyle/>
          <a:p>
            <a:endParaRPr/>
          </a:p>
        </p:txBody>
      </p:sp>
      <p:sp>
        <p:nvSpPr>
          <p:cNvPr id="152" name="Image"/>
          <p:cNvSpPr>
            <a:spLocks noGrp="1"/>
          </p:cNvSpPr>
          <p:nvPr>
            <p:ph type="pic" sz="quarter" idx="22"/>
          </p:nvPr>
        </p:nvSpPr>
        <p:spPr>
          <a:xfrm>
            <a:off x="15836900" y="-203200"/>
            <a:ext cx="7747000" cy="7747000"/>
          </a:xfrm>
          <a:prstGeom prst="rect">
            <a:avLst/>
          </a:prstGeom>
          <a:ln w="114300">
            <a:solidFill>
              <a:srgbClr val="FFFFFF"/>
            </a:solidFill>
          </a:ln>
        </p:spPr>
        <p:txBody>
          <a:bodyPr lIns="91439" tIns="45719" rIns="91439" bIns="45719" anchor="t">
            <a:noAutofit/>
          </a:bodyPr>
          <a:lstStyle/>
          <a:p>
            <a:endParaRPr/>
          </a:p>
        </p:txBody>
      </p:sp>
      <p:sp>
        <p:nvSpPr>
          <p:cNvPr id="153" name="1056335080_2112X2816.jpg"/>
          <p:cNvSpPr>
            <a:spLocks noGrp="1"/>
          </p:cNvSpPr>
          <p:nvPr>
            <p:ph type="pic" idx="23"/>
          </p:nvPr>
        </p:nvSpPr>
        <p:spPr>
          <a:xfrm>
            <a:off x="10769600" y="-6083300"/>
            <a:ext cx="17881600" cy="23842133"/>
          </a:xfrm>
          <a:prstGeom prst="rect">
            <a:avLst/>
          </a:prstGeom>
          <a:ln w="114300">
            <a:solidFill>
              <a:srgbClr val="FFFFFF"/>
            </a:solidFill>
          </a:ln>
        </p:spPr>
        <p:txBody>
          <a:bodyPr lIns="91439" tIns="45719" rIns="91439" bIns="45719" anchor="t">
            <a:noAutofit/>
          </a:bodyPr>
          <a:lstStyle/>
          <a:p>
            <a:endParaRPr/>
          </a:p>
        </p:txBody>
      </p:sp>
      <p:sp>
        <p:nvSpPr>
          <p:cNvPr id="154" name="Slide Number"/>
          <p:cNvSpPr txBox="1">
            <a:spLocks noGrp="1"/>
          </p:cNvSpPr>
          <p:nvPr>
            <p:ph type="sldNum" sz="quarter" idx="2"/>
          </p:nvPr>
        </p:nvSpPr>
        <p:spPr>
          <a:xfrm>
            <a:off x="11990323" y="12890500"/>
            <a:ext cx="416053" cy="467107"/>
          </a:xfrm>
          <a:prstGeom prst="rect">
            <a:avLst/>
          </a:prstGeom>
        </p:spPr>
        <p:txBody>
          <a:bodyPr/>
          <a:lstStyle>
            <a:lvl1pPr>
              <a:defRPr>
                <a:solidFill>
                  <a:srgbClr val="5E5E5E"/>
                </a:solidFill>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resentation Title"/>
          <p:cNvSpPr txBox="1">
            <a:spLocks noGrp="1"/>
          </p:cNvSpPr>
          <p:nvPr>
            <p:ph type="title" hasCustomPrompt="1"/>
          </p:nvPr>
        </p:nvSpPr>
        <p:spPr>
          <a:xfrm>
            <a:off x="2082800" y="4902200"/>
            <a:ext cx="20205700" cy="3911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ormAutofit/>
          </a:bodyPr>
          <a:lstStyle/>
          <a:p>
            <a:r>
              <a:t>Presentation Title</a:t>
            </a:r>
          </a:p>
        </p:txBody>
      </p:sp>
      <p:sp>
        <p:nvSpPr>
          <p:cNvPr id="3" name="Body Level One…"/>
          <p:cNvSpPr txBox="1">
            <a:spLocks noGrp="1"/>
          </p:cNvSpPr>
          <p:nvPr>
            <p:ph type="body" idx="1" hasCustomPrompt="1"/>
          </p:nvPr>
        </p:nvSpPr>
        <p:spPr>
          <a:xfrm>
            <a:off x="2082800" y="3495675"/>
            <a:ext cx="20205700" cy="16145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r>
              <a:t>Presentation Subtitle</a:t>
            </a:r>
          </a:p>
          <a:p>
            <a:pPr lvl="1"/>
            <a:endParaRPr/>
          </a:p>
          <a:p>
            <a:pPr lvl="2"/>
            <a:endParaRPr/>
          </a:p>
          <a:p>
            <a:pPr lvl="3"/>
            <a:endParaRPr/>
          </a:p>
          <a:p>
            <a:pPr lvl="4"/>
            <a:endParaRPr/>
          </a:p>
        </p:txBody>
      </p:sp>
      <p:sp>
        <p:nvSpPr>
          <p:cNvPr id="4" name="Slide Number"/>
          <p:cNvSpPr txBox="1">
            <a:spLocks noGrp="1"/>
          </p:cNvSpPr>
          <p:nvPr>
            <p:ph type="sldNum" sz="quarter" idx="2"/>
          </p:nvPr>
        </p:nvSpPr>
        <p:spPr>
          <a:xfrm>
            <a:off x="11988800" y="12890500"/>
            <a:ext cx="416053" cy="467107"/>
          </a:xfrm>
          <a:prstGeom prst="rect">
            <a:avLst/>
          </a:prstGeom>
          <a:ln w="12700">
            <a:miter lim="400000"/>
          </a:ln>
        </p:spPr>
        <p:txBody>
          <a:bodyPr wrap="none" lIns="50800" tIns="50800" rIns="50800" bIns="50800" anchor="b">
            <a:spAutoFit/>
          </a:bodyPr>
          <a:lstStyle>
            <a:lvl1pPr defTabSz="584200">
              <a:defRPr spc="0">
                <a:solidFill>
                  <a:srgbClr val="FFFFFF"/>
                </a:solidFill>
                <a:latin typeface="+mn-lt"/>
                <a:ea typeface="+mn-ea"/>
                <a:cs typeface="+mn-cs"/>
                <a:sym typeface="Graphik"/>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8" r:id="rId6"/>
    <p:sldLayoutId id="2147483659" r:id="rId7"/>
    <p:sldLayoutId id="2147483660" r:id="rId8"/>
    <p:sldLayoutId id="2147483661" r:id="rId9"/>
    <p:sldLayoutId id="2147483662" r:id="rId10"/>
    <p:sldLayoutId id="2147483666" r:id="rId11"/>
  </p:sldLayoutIdLst>
  <p:transition spd="med"/>
  <p:hf hdr="0" ftr="0" dt="0"/>
  <p:txStyles>
    <p:titleStyle>
      <a:lvl1pPr marL="0" marR="0" indent="0" algn="ctr" defTabSz="584200" rtl="0" latinLnBrk="0">
        <a:lnSpc>
          <a:spcPct val="90000"/>
        </a:lnSpc>
        <a:spcBef>
          <a:spcPts val="0"/>
        </a:spcBef>
        <a:spcAft>
          <a:spcPts val="0"/>
        </a:spcAft>
        <a:buClrTx/>
        <a:buSzTx/>
        <a:buFontTx/>
        <a:buNone/>
        <a:tabLst/>
        <a:defRPr sz="11000" b="1" i="0" u="none" strike="noStrike" cap="all" spc="330" baseline="0">
          <a:solidFill>
            <a:srgbClr val="FFFFFF"/>
          </a:solidFill>
          <a:uFillTx/>
          <a:latin typeface="+mn-lt"/>
          <a:ea typeface="+mn-ea"/>
          <a:cs typeface="+mn-cs"/>
          <a:sym typeface="Graphik"/>
        </a:defRPr>
      </a:lvl1pPr>
      <a:lvl2pPr marL="0" marR="0" indent="457200" algn="ctr" defTabSz="584200" rtl="0" latinLnBrk="0">
        <a:lnSpc>
          <a:spcPct val="90000"/>
        </a:lnSpc>
        <a:spcBef>
          <a:spcPts val="0"/>
        </a:spcBef>
        <a:spcAft>
          <a:spcPts val="0"/>
        </a:spcAft>
        <a:buClrTx/>
        <a:buSzTx/>
        <a:buFontTx/>
        <a:buNone/>
        <a:tabLst/>
        <a:defRPr sz="11000" b="1" i="0" u="none" strike="noStrike" cap="all" spc="330" baseline="0">
          <a:solidFill>
            <a:srgbClr val="FFFFFF"/>
          </a:solidFill>
          <a:uFillTx/>
          <a:latin typeface="+mn-lt"/>
          <a:ea typeface="+mn-ea"/>
          <a:cs typeface="+mn-cs"/>
          <a:sym typeface="Graphik"/>
        </a:defRPr>
      </a:lvl2pPr>
      <a:lvl3pPr marL="0" marR="0" indent="914400" algn="ctr" defTabSz="584200" rtl="0" latinLnBrk="0">
        <a:lnSpc>
          <a:spcPct val="90000"/>
        </a:lnSpc>
        <a:spcBef>
          <a:spcPts val="0"/>
        </a:spcBef>
        <a:spcAft>
          <a:spcPts val="0"/>
        </a:spcAft>
        <a:buClrTx/>
        <a:buSzTx/>
        <a:buFontTx/>
        <a:buNone/>
        <a:tabLst/>
        <a:defRPr sz="11000" b="1" i="0" u="none" strike="noStrike" cap="all" spc="330" baseline="0">
          <a:solidFill>
            <a:srgbClr val="FFFFFF"/>
          </a:solidFill>
          <a:uFillTx/>
          <a:latin typeface="+mn-lt"/>
          <a:ea typeface="+mn-ea"/>
          <a:cs typeface="+mn-cs"/>
          <a:sym typeface="Graphik"/>
        </a:defRPr>
      </a:lvl3pPr>
      <a:lvl4pPr marL="0" marR="0" indent="1371600" algn="ctr" defTabSz="584200" rtl="0" latinLnBrk="0">
        <a:lnSpc>
          <a:spcPct val="90000"/>
        </a:lnSpc>
        <a:spcBef>
          <a:spcPts val="0"/>
        </a:spcBef>
        <a:spcAft>
          <a:spcPts val="0"/>
        </a:spcAft>
        <a:buClrTx/>
        <a:buSzTx/>
        <a:buFontTx/>
        <a:buNone/>
        <a:tabLst/>
        <a:defRPr sz="11000" b="1" i="0" u="none" strike="noStrike" cap="all" spc="330" baseline="0">
          <a:solidFill>
            <a:srgbClr val="FFFFFF"/>
          </a:solidFill>
          <a:uFillTx/>
          <a:latin typeface="+mn-lt"/>
          <a:ea typeface="+mn-ea"/>
          <a:cs typeface="+mn-cs"/>
          <a:sym typeface="Graphik"/>
        </a:defRPr>
      </a:lvl4pPr>
      <a:lvl5pPr marL="0" marR="0" indent="1828800" algn="ctr" defTabSz="584200" rtl="0" latinLnBrk="0">
        <a:lnSpc>
          <a:spcPct val="90000"/>
        </a:lnSpc>
        <a:spcBef>
          <a:spcPts val="0"/>
        </a:spcBef>
        <a:spcAft>
          <a:spcPts val="0"/>
        </a:spcAft>
        <a:buClrTx/>
        <a:buSzTx/>
        <a:buFontTx/>
        <a:buNone/>
        <a:tabLst/>
        <a:defRPr sz="11000" b="1" i="0" u="none" strike="noStrike" cap="all" spc="330" baseline="0">
          <a:solidFill>
            <a:srgbClr val="FFFFFF"/>
          </a:solidFill>
          <a:uFillTx/>
          <a:latin typeface="+mn-lt"/>
          <a:ea typeface="+mn-ea"/>
          <a:cs typeface="+mn-cs"/>
          <a:sym typeface="Graphik"/>
        </a:defRPr>
      </a:lvl5pPr>
      <a:lvl6pPr marL="0" marR="0" indent="2286000" algn="ctr" defTabSz="584200" rtl="0" latinLnBrk="0">
        <a:lnSpc>
          <a:spcPct val="90000"/>
        </a:lnSpc>
        <a:spcBef>
          <a:spcPts val="0"/>
        </a:spcBef>
        <a:spcAft>
          <a:spcPts val="0"/>
        </a:spcAft>
        <a:buClrTx/>
        <a:buSzTx/>
        <a:buFontTx/>
        <a:buNone/>
        <a:tabLst/>
        <a:defRPr sz="11000" b="1" i="0" u="none" strike="noStrike" cap="all" spc="330" baseline="0">
          <a:solidFill>
            <a:srgbClr val="FFFFFF"/>
          </a:solidFill>
          <a:uFillTx/>
          <a:latin typeface="+mn-lt"/>
          <a:ea typeface="+mn-ea"/>
          <a:cs typeface="+mn-cs"/>
          <a:sym typeface="Graphik"/>
        </a:defRPr>
      </a:lvl6pPr>
      <a:lvl7pPr marL="0" marR="0" indent="2743200" algn="ctr" defTabSz="584200" rtl="0" latinLnBrk="0">
        <a:lnSpc>
          <a:spcPct val="90000"/>
        </a:lnSpc>
        <a:spcBef>
          <a:spcPts val="0"/>
        </a:spcBef>
        <a:spcAft>
          <a:spcPts val="0"/>
        </a:spcAft>
        <a:buClrTx/>
        <a:buSzTx/>
        <a:buFontTx/>
        <a:buNone/>
        <a:tabLst/>
        <a:defRPr sz="11000" b="1" i="0" u="none" strike="noStrike" cap="all" spc="330" baseline="0">
          <a:solidFill>
            <a:srgbClr val="FFFFFF"/>
          </a:solidFill>
          <a:uFillTx/>
          <a:latin typeface="+mn-lt"/>
          <a:ea typeface="+mn-ea"/>
          <a:cs typeface="+mn-cs"/>
          <a:sym typeface="Graphik"/>
        </a:defRPr>
      </a:lvl7pPr>
      <a:lvl8pPr marL="0" marR="0" indent="3200400" algn="ctr" defTabSz="584200" rtl="0" latinLnBrk="0">
        <a:lnSpc>
          <a:spcPct val="90000"/>
        </a:lnSpc>
        <a:spcBef>
          <a:spcPts val="0"/>
        </a:spcBef>
        <a:spcAft>
          <a:spcPts val="0"/>
        </a:spcAft>
        <a:buClrTx/>
        <a:buSzTx/>
        <a:buFontTx/>
        <a:buNone/>
        <a:tabLst/>
        <a:defRPr sz="11000" b="1" i="0" u="none" strike="noStrike" cap="all" spc="330" baseline="0">
          <a:solidFill>
            <a:srgbClr val="FFFFFF"/>
          </a:solidFill>
          <a:uFillTx/>
          <a:latin typeface="+mn-lt"/>
          <a:ea typeface="+mn-ea"/>
          <a:cs typeface="+mn-cs"/>
          <a:sym typeface="Graphik"/>
        </a:defRPr>
      </a:lvl8pPr>
      <a:lvl9pPr marL="0" marR="0" indent="3657600" algn="ctr" defTabSz="584200" rtl="0" latinLnBrk="0">
        <a:lnSpc>
          <a:spcPct val="90000"/>
        </a:lnSpc>
        <a:spcBef>
          <a:spcPts val="0"/>
        </a:spcBef>
        <a:spcAft>
          <a:spcPts val="0"/>
        </a:spcAft>
        <a:buClrTx/>
        <a:buSzTx/>
        <a:buFontTx/>
        <a:buNone/>
        <a:tabLst/>
        <a:defRPr sz="11000" b="1" i="0" u="none" strike="noStrike" cap="all" spc="330" baseline="0">
          <a:solidFill>
            <a:srgbClr val="FFFFFF"/>
          </a:solidFill>
          <a:uFillTx/>
          <a:latin typeface="+mn-lt"/>
          <a:ea typeface="+mn-ea"/>
          <a:cs typeface="+mn-cs"/>
          <a:sym typeface="Graphik"/>
        </a:defRPr>
      </a:lvl9pPr>
    </p:titleStyle>
    <p:bodyStyle>
      <a:lvl1pPr marL="0" marR="0" indent="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1pPr>
      <a:lvl2pPr marL="0" marR="0" indent="457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2pPr>
      <a:lvl3pPr marL="0" marR="0" indent="914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3pPr>
      <a:lvl4pPr marL="0" marR="0" indent="1371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4pPr>
      <a:lvl5pPr marL="0" marR="0" indent="18288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5pPr>
      <a:lvl6pPr marL="0" marR="0" indent="22860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6pPr>
      <a:lvl7pPr marL="0" marR="0" indent="2743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7pPr>
      <a:lvl8pPr marL="0" marR="0" indent="3200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8pPr>
      <a:lvl9pPr marL="0" marR="0" indent="3657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9pPr>
    </p:bodyStyle>
    <p:otherStyle>
      <a:lvl1pPr marL="0" marR="0" indent="0" algn="ctr" defTabSz="584200" rtl="0"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Graphik"/>
        </a:defRPr>
      </a:lvl1pPr>
      <a:lvl2pPr marL="0" marR="0" indent="457200" algn="ctr" defTabSz="584200" rtl="0"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Graphik"/>
        </a:defRPr>
      </a:lvl2pPr>
      <a:lvl3pPr marL="0" marR="0" indent="914400" algn="ctr" defTabSz="584200" rtl="0"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Graphik"/>
        </a:defRPr>
      </a:lvl3pPr>
      <a:lvl4pPr marL="0" marR="0" indent="1371600" algn="ctr" defTabSz="584200" rtl="0"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Graphik"/>
        </a:defRPr>
      </a:lvl4pPr>
      <a:lvl5pPr marL="0" marR="0" indent="1828800" algn="ctr" defTabSz="584200" rtl="0"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Graphik"/>
        </a:defRPr>
      </a:lvl5pPr>
      <a:lvl6pPr marL="0" marR="0" indent="2286000" algn="ctr" defTabSz="584200" rtl="0"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Graphik"/>
        </a:defRPr>
      </a:lvl6pPr>
      <a:lvl7pPr marL="0" marR="0" indent="2743200" algn="ctr" defTabSz="584200" rtl="0"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Graphik"/>
        </a:defRPr>
      </a:lvl7pPr>
      <a:lvl8pPr marL="0" marR="0" indent="3200400" algn="ctr" defTabSz="584200" rtl="0"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Graphik"/>
        </a:defRPr>
      </a:lvl8pPr>
      <a:lvl9pPr marL="0" marR="0" indent="3657600" algn="ctr" defTabSz="584200" rtl="0" latinLnBrk="0">
        <a:lnSpc>
          <a:spcPct val="100000"/>
        </a:lnSpc>
        <a:spcBef>
          <a:spcPts val="0"/>
        </a:spcBef>
        <a:spcAft>
          <a:spcPts val="0"/>
        </a:spcAft>
        <a:buClrTx/>
        <a:buSzTx/>
        <a:buFontTx/>
        <a:buNone/>
        <a:tabLst/>
        <a:defRPr sz="2200" b="0" i="0" u="none" strike="noStrike" cap="none" spc="0" baseline="0">
          <a:solidFill>
            <a:schemeClr val="tx1"/>
          </a:solidFill>
          <a:uFillTx/>
          <a:latin typeface="+mn-lt"/>
          <a:ea typeface="+mn-ea"/>
          <a:cs typeface="+mn-cs"/>
          <a:sym typeface="Graphik"/>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224358"/>
            </a:gs>
            <a:gs pos="79000">
              <a:srgbClr val="3F6E9C"/>
            </a:gs>
            <a:gs pos="100000">
              <a:srgbClr val="224358"/>
            </a:gs>
            <a:gs pos="100000">
              <a:srgbClr val="FFFFFF"/>
            </a:gs>
          </a:gsLst>
          <a:lin ang="5400000" scaled="1"/>
        </a:gra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E19498A-4183-D08C-E0E3-777391A14771}"/>
              </a:ext>
            </a:extLst>
          </p:cNvPr>
          <p:cNvSpPr>
            <a:spLocks noGrp="1"/>
          </p:cNvSpPr>
          <p:nvPr>
            <p:ph type="body" sz="quarter" idx="21"/>
          </p:nvPr>
        </p:nvSpPr>
        <p:spPr>
          <a:xfrm>
            <a:off x="9709148" y="12764667"/>
            <a:ext cx="4965700" cy="467107"/>
          </a:xfrm>
        </p:spPr>
        <p:txBody>
          <a:bodyPr>
            <a:normAutofit/>
          </a:bodyPr>
          <a:lstStyle/>
          <a:p>
            <a:r>
              <a:rPr lang="en-TR" dirty="0">
                <a:solidFill>
                  <a:srgbClr val="FFFFFF"/>
                </a:solidFill>
              </a:rPr>
              <a:t>26.08.2024</a:t>
            </a:r>
          </a:p>
        </p:txBody>
      </p:sp>
      <p:sp>
        <p:nvSpPr>
          <p:cNvPr id="6" name="Text Placeholder 5">
            <a:extLst>
              <a:ext uri="{FF2B5EF4-FFF2-40B4-BE49-F238E27FC236}">
                <a16:creationId xmlns:a16="http://schemas.microsoft.com/office/drawing/2014/main" id="{A58A1E92-4688-3046-528E-AFB32A542A6E}"/>
              </a:ext>
            </a:extLst>
          </p:cNvPr>
          <p:cNvSpPr>
            <a:spLocks noGrp="1"/>
          </p:cNvSpPr>
          <p:nvPr>
            <p:ph type="body" sz="quarter" idx="1"/>
          </p:nvPr>
        </p:nvSpPr>
        <p:spPr>
          <a:xfrm>
            <a:off x="3809998" y="8222639"/>
            <a:ext cx="16764000" cy="1077218"/>
          </a:xfrm>
        </p:spPr>
        <p:txBody>
          <a:bodyPr>
            <a:normAutofit/>
          </a:bodyPr>
          <a:lstStyle/>
          <a:p>
            <a:pPr marL="0" marR="0" lvl="0" indent="0" defTabSz="584200" rtl="0" eaLnBrk="1" fontAlgn="auto" latinLnBrk="0" hangingPunct="1">
              <a:lnSpc>
                <a:spcPct val="120000"/>
              </a:lnSpc>
              <a:spcBef>
                <a:spcPts val="0"/>
              </a:spcBef>
              <a:spcAft>
                <a:spcPts val="0"/>
              </a:spcAft>
              <a:buClrTx/>
              <a:buSzTx/>
              <a:buFontTx/>
              <a:buNone/>
              <a:tabLst/>
              <a:defRPr/>
            </a:pPr>
            <a:r>
              <a:rPr kumimoji="0" lang="en-GB" sz="2200" i="0" u="none" strike="noStrike" kern="0" cap="all" spc="88" normalizeH="0" baseline="0" dirty="0">
                <a:ln>
                  <a:noFill/>
                </a:ln>
                <a:solidFill>
                  <a:schemeClr val="tx1">
                    <a:lumMod val="10000"/>
                    <a:lumOff val="90000"/>
                  </a:schemeClr>
                </a:solidFill>
                <a:effectLst/>
                <a:uLnTx/>
                <a:uFillTx/>
                <a:latin typeface="Graphik"/>
                <a:sym typeface="Graphik"/>
              </a:rPr>
              <a:t>presenter: Ahmet </a:t>
            </a:r>
            <a:r>
              <a:rPr kumimoji="0" lang="en-GB" sz="2200" i="0" u="none" strike="noStrike" kern="0" cap="all" spc="88" normalizeH="0" baseline="0" dirty="0" err="1">
                <a:ln>
                  <a:noFill/>
                </a:ln>
                <a:solidFill>
                  <a:schemeClr val="tx1">
                    <a:lumMod val="10000"/>
                    <a:lumOff val="90000"/>
                  </a:schemeClr>
                </a:solidFill>
                <a:effectLst/>
                <a:uLnTx/>
                <a:uFillTx/>
                <a:latin typeface="Graphik"/>
                <a:sym typeface="Graphik"/>
              </a:rPr>
              <a:t>Renklİoğlu</a:t>
            </a:r>
            <a:endParaRPr kumimoji="0" lang="en-GB" sz="2200" i="0" u="none" strike="noStrike" kern="0" cap="all" spc="88" normalizeH="0" baseline="0" dirty="0">
              <a:ln>
                <a:noFill/>
              </a:ln>
              <a:solidFill>
                <a:schemeClr val="tx1">
                  <a:lumMod val="10000"/>
                  <a:lumOff val="90000"/>
                </a:schemeClr>
              </a:solidFill>
              <a:effectLst/>
              <a:uLnTx/>
              <a:uFillTx/>
              <a:latin typeface="Graphik"/>
              <a:sym typeface="Graphik"/>
            </a:endParaRPr>
          </a:p>
          <a:p>
            <a:pPr marL="0" marR="0" lvl="0" indent="0" defTabSz="584200" rtl="0" eaLnBrk="1" fontAlgn="auto" latinLnBrk="0" hangingPunct="1">
              <a:lnSpc>
                <a:spcPct val="120000"/>
              </a:lnSpc>
              <a:spcBef>
                <a:spcPts val="0"/>
              </a:spcBef>
              <a:spcAft>
                <a:spcPts val="0"/>
              </a:spcAft>
              <a:buClrTx/>
              <a:buSzTx/>
              <a:buFontTx/>
              <a:buNone/>
              <a:tabLst/>
              <a:defRPr/>
            </a:pPr>
            <a:r>
              <a:rPr kumimoji="0" lang="en-GB" sz="2200" b="0" i="0" u="none" strike="noStrike" kern="0" cap="all" spc="88" normalizeH="0" baseline="0" dirty="0">
                <a:ln>
                  <a:noFill/>
                </a:ln>
                <a:solidFill>
                  <a:schemeClr val="tx1">
                    <a:lumMod val="10000"/>
                    <a:lumOff val="90000"/>
                  </a:schemeClr>
                </a:solidFill>
                <a:effectLst/>
                <a:uLnTx/>
                <a:uFillTx/>
                <a:latin typeface="Graphik"/>
                <a:sym typeface="Graphik"/>
              </a:rPr>
              <a:t>On behalf of atlas </a:t>
            </a:r>
            <a:r>
              <a:rPr kumimoji="0" lang="en-GB" sz="2200" b="0" i="0" u="none" strike="noStrike" kern="0" cap="all" spc="88" normalizeH="0" baseline="0" dirty="0" err="1">
                <a:ln>
                  <a:noFill/>
                </a:ln>
                <a:solidFill>
                  <a:schemeClr val="tx1">
                    <a:lumMod val="10000"/>
                    <a:lumOff val="90000"/>
                  </a:schemeClr>
                </a:solidFill>
                <a:effectLst/>
                <a:uLnTx/>
                <a:uFillTx/>
                <a:latin typeface="Graphik"/>
                <a:sym typeface="Graphik"/>
              </a:rPr>
              <a:t>rpc</a:t>
            </a:r>
            <a:r>
              <a:rPr kumimoji="0" lang="en-GB" sz="2200" b="0" i="0" u="none" strike="noStrike" kern="0" cap="all" spc="88" normalizeH="0" baseline="0" dirty="0">
                <a:ln>
                  <a:noFill/>
                </a:ln>
                <a:solidFill>
                  <a:schemeClr val="tx1">
                    <a:lumMod val="10000"/>
                    <a:lumOff val="90000"/>
                  </a:schemeClr>
                </a:solidFill>
                <a:effectLst/>
                <a:uLnTx/>
                <a:uFillTx/>
                <a:latin typeface="Graphik"/>
                <a:sym typeface="Graphik"/>
              </a:rPr>
              <a:t> R&amp;D team</a:t>
            </a:r>
          </a:p>
        </p:txBody>
      </p:sp>
      <p:sp>
        <p:nvSpPr>
          <p:cNvPr id="7" name="Rectangle 6">
            <a:extLst>
              <a:ext uri="{FF2B5EF4-FFF2-40B4-BE49-F238E27FC236}">
                <a16:creationId xmlns:a16="http://schemas.microsoft.com/office/drawing/2014/main" id="{BFB26AEC-5AD5-6623-9397-2CB216387FC4}"/>
              </a:ext>
            </a:extLst>
          </p:cNvPr>
          <p:cNvSpPr/>
          <p:nvPr/>
        </p:nvSpPr>
        <p:spPr>
          <a:xfrm>
            <a:off x="0" y="-35128"/>
            <a:ext cx="24383999" cy="2071456"/>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sp>
        <p:nvSpPr>
          <p:cNvPr id="9" name="TextBox 8">
            <a:extLst>
              <a:ext uri="{FF2B5EF4-FFF2-40B4-BE49-F238E27FC236}">
                <a16:creationId xmlns:a16="http://schemas.microsoft.com/office/drawing/2014/main" id="{90D8AA52-426C-FBB0-5D1C-8DE7675EFD40}"/>
              </a:ext>
            </a:extLst>
          </p:cNvPr>
          <p:cNvSpPr txBox="1"/>
          <p:nvPr/>
        </p:nvSpPr>
        <p:spPr>
          <a:xfrm>
            <a:off x="6087532" y="6937587"/>
            <a:ext cx="12208932" cy="1077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6400" b="1" spc="291" dirty="0">
                <a:solidFill>
                  <a:srgbClr val="FFFFFF"/>
                </a:solidFill>
                <a:latin typeface="Graphik"/>
                <a:sym typeface="Graphik"/>
              </a:rPr>
              <a:t>Report</a:t>
            </a:r>
            <a:endParaRPr lang="en-GB" dirty="0"/>
          </a:p>
        </p:txBody>
      </p:sp>
      <p:pic>
        <p:nvPicPr>
          <p:cNvPr id="12" name="Picture 11" descr="A picture containing logo&#10;&#10;Description automatically generated">
            <a:extLst>
              <a:ext uri="{FF2B5EF4-FFF2-40B4-BE49-F238E27FC236}">
                <a16:creationId xmlns:a16="http://schemas.microsoft.com/office/drawing/2014/main" id="{3BC0E7C1-124F-04D3-08A3-51F8807324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02328" y="145512"/>
            <a:ext cx="3179341" cy="1780431"/>
          </a:xfrm>
          <a:prstGeom prst="rect">
            <a:avLst/>
          </a:prstGeom>
        </p:spPr>
      </p:pic>
      <p:pic>
        <p:nvPicPr>
          <p:cNvPr id="13" name="Picture 12" descr="Logo, company name&#10;&#10;Description automatically generated">
            <a:extLst>
              <a:ext uri="{FF2B5EF4-FFF2-40B4-BE49-F238E27FC236}">
                <a16:creationId xmlns:a16="http://schemas.microsoft.com/office/drawing/2014/main" id="{ECD34F47-3E0F-6171-8DB0-6C18BFED81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0448" y="160574"/>
            <a:ext cx="3066017" cy="1614804"/>
          </a:xfrm>
          <a:prstGeom prst="rect">
            <a:avLst/>
          </a:prstGeom>
        </p:spPr>
      </p:pic>
      <p:sp>
        <p:nvSpPr>
          <p:cNvPr id="14" name="Weekly Report">
            <a:extLst>
              <a:ext uri="{FF2B5EF4-FFF2-40B4-BE49-F238E27FC236}">
                <a16:creationId xmlns:a16="http://schemas.microsoft.com/office/drawing/2014/main" id="{C326A68F-6AC1-7C42-9ACC-5123FAE785CF}"/>
              </a:ext>
            </a:extLst>
          </p:cNvPr>
          <p:cNvSpPr txBox="1">
            <a:spLocks/>
          </p:cNvSpPr>
          <p:nvPr/>
        </p:nvSpPr>
        <p:spPr>
          <a:xfrm>
            <a:off x="5070448" y="4125433"/>
            <a:ext cx="14474283" cy="23648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b">
            <a:normAutofit/>
          </a:bodyPr>
          <a:lstStyle>
            <a:lvl1pPr marL="0" marR="0" indent="0" algn="ctr" defTabSz="584200" rtl="0" latinLnBrk="0">
              <a:lnSpc>
                <a:spcPct val="120000"/>
              </a:lnSpc>
              <a:spcBef>
                <a:spcPts val="0"/>
              </a:spcBef>
              <a:spcAft>
                <a:spcPts val="0"/>
              </a:spcAft>
              <a:buClrTx/>
              <a:buSzTx/>
              <a:buFontTx/>
              <a:buNone/>
              <a:tabLst/>
              <a:defRPr sz="4800" b="1" i="0" u="none" strike="noStrike" cap="none" spc="144" baseline="0">
                <a:solidFill>
                  <a:srgbClr val="E4C45C"/>
                </a:solidFill>
                <a:uFillTx/>
                <a:latin typeface="+mn-lt"/>
                <a:ea typeface="+mn-ea"/>
                <a:cs typeface="+mn-cs"/>
                <a:sym typeface="Graphik"/>
              </a:defRPr>
            </a:lvl1pPr>
            <a:lvl2pPr marL="0" marR="0" indent="457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2pPr>
            <a:lvl3pPr marL="0" marR="0" indent="914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3pPr>
            <a:lvl4pPr marL="0" marR="0" indent="1371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4pPr>
            <a:lvl5pPr marL="0" marR="0" indent="18288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5pPr>
            <a:lvl6pPr marL="0" marR="0" indent="22860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6pPr>
            <a:lvl7pPr marL="0" marR="0" indent="2743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7pPr>
            <a:lvl8pPr marL="0" marR="0" indent="3200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8pPr>
            <a:lvl9pPr marL="0" marR="0" indent="3657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9pPr>
          </a:lstStyle>
          <a:p>
            <a:pPr hangingPunct="1"/>
            <a:r>
              <a:rPr lang="en-GB" dirty="0">
                <a:solidFill>
                  <a:srgbClr val="FFC000"/>
                </a:solidFill>
              </a:rPr>
              <a:t>ATLAS RPC FOAM TECHNIQUE</a:t>
            </a:r>
          </a:p>
          <a:p>
            <a:pPr hangingPunct="1"/>
            <a:r>
              <a:rPr lang="en-GB" dirty="0">
                <a:solidFill>
                  <a:srgbClr val="FFC000"/>
                </a:solidFill>
              </a:rPr>
              <a:t>R&amp;D STUDIES</a:t>
            </a:r>
          </a:p>
        </p:txBody>
      </p:sp>
      <p:pic>
        <p:nvPicPr>
          <p:cNvPr id="4" name="Picture 3">
            <a:extLst>
              <a:ext uri="{FF2B5EF4-FFF2-40B4-BE49-F238E27FC236}">
                <a16:creationId xmlns:a16="http://schemas.microsoft.com/office/drawing/2014/main" id="{55E9E4FC-7CDC-71D8-42DA-58C9F0110D55}"/>
              </a:ext>
            </a:extLst>
          </p:cNvPr>
          <p:cNvPicPr>
            <a:picLocks noChangeAspect="1"/>
          </p:cNvPicPr>
          <p:nvPr/>
        </p:nvPicPr>
        <p:blipFill>
          <a:blip r:embed="rId4"/>
          <a:stretch>
            <a:fillRect/>
          </a:stretch>
        </p:blipFill>
        <p:spPr>
          <a:xfrm>
            <a:off x="16247532" y="180297"/>
            <a:ext cx="5122334" cy="1710859"/>
          </a:xfrm>
          <a:prstGeom prst="rect">
            <a:avLst/>
          </a:prstGeom>
        </p:spPr>
      </p:pic>
    </p:spTree>
    <p:extLst>
      <p:ext uri="{BB962C8B-B14F-4D97-AF65-F5344CB8AC3E}">
        <p14:creationId xmlns:p14="http://schemas.microsoft.com/office/powerpoint/2010/main" val="119305568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C421A3B-0168-7E4C-4929-F38879DFC708}"/>
              </a:ext>
            </a:extLst>
          </p:cNvPr>
          <p:cNvSpPr>
            <a:spLocks noGrp="1"/>
          </p:cNvSpPr>
          <p:nvPr>
            <p:ph type="body" sz="half" idx="1"/>
          </p:nvPr>
        </p:nvSpPr>
        <p:spPr>
          <a:xfrm>
            <a:off x="5450609" y="3174953"/>
            <a:ext cx="18052385" cy="7127276"/>
          </a:xfrm>
        </p:spPr>
        <p:txBody>
          <a:bodyPr>
            <a:normAutofit fontScale="92500" lnSpcReduction="10000"/>
          </a:bodyPr>
          <a:lstStyle/>
          <a:p>
            <a:r>
              <a:rPr lang="en-US" b="0" dirty="0">
                <a:solidFill>
                  <a:srgbClr val="00B050"/>
                </a:solidFill>
              </a:rPr>
              <a:t>EJ-40 was carefully tested.</a:t>
            </a:r>
          </a:p>
          <a:p>
            <a:r>
              <a:rPr lang="en-US" b="0" dirty="0">
                <a:solidFill>
                  <a:srgbClr val="00B050"/>
                </a:solidFill>
              </a:rPr>
              <a:t>The first tests were promising. </a:t>
            </a:r>
          </a:p>
          <a:p>
            <a:r>
              <a:rPr lang="en-US" b="0" dirty="0"/>
              <a:t>We focused on optimizing the operation of the EJ-40 at a pressure that would not damage the connectors inside the service box, as initially feared. </a:t>
            </a:r>
          </a:p>
          <a:p>
            <a:r>
              <a:rPr lang="en-US" b="0" dirty="0"/>
              <a:t>The injection pressure can be increased step by step using the drill trigger.</a:t>
            </a:r>
          </a:p>
          <a:p>
            <a:r>
              <a:rPr lang="en-US" b="0" dirty="0"/>
              <a:t> In this process, the maximum pressure that would not harm the connectors was determined and noted.</a:t>
            </a:r>
          </a:p>
          <a:p>
            <a:r>
              <a:rPr lang="en-US" b="0" dirty="0"/>
              <a:t> Note: We removed some of the connectors at the end of the machine to allow the foam to exit through a larger cross-section, which helped further reduce the pressure.</a:t>
            </a:r>
          </a:p>
          <a:p>
            <a:endParaRPr lang="en-US" b="0" dirty="0"/>
          </a:p>
        </p:txBody>
      </p:sp>
      <p:sp>
        <p:nvSpPr>
          <p:cNvPr id="3" name="Title 2">
            <a:extLst>
              <a:ext uri="{FF2B5EF4-FFF2-40B4-BE49-F238E27FC236}">
                <a16:creationId xmlns:a16="http://schemas.microsoft.com/office/drawing/2014/main" id="{B42AB161-3AB1-1C82-BD14-F3DA989F2701}"/>
              </a:ext>
            </a:extLst>
          </p:cNvPr>
          <p:cNvSpPr>
            <a:spLocks noGrp="1"/>
          </p:cNvSpPr>
          <p:nvPr>
            <p:ph type="title"/>
          </p:nvPr>
        </p:nvSpPr>
        <p:spPr>
          <a:xfrm>
            <a:off x="2111718" y="481255"/>
            <a:ext cx="19940207" cy="2328957"/>
          </a:xfrm>
        </p:spPr>
        <p:txBody>
          <a:bodyPr>
            <a:normAutofit fontScale="90000"/>
          </a:bodyPr>
          <a:lstStyle/>
          <a:p>
            <a:r>
              <a:rPr lang="tr-TR" dirty="0"/>
              <a:t>New </a:t>
            </a:r>
            <a:r>
              <a:rPr lang="tr-TR" dirty="0" err="1"/>
              <a:t>Machıne</a:t>
            </a:r>
            <a:r>
              <a:rPr lang="tr-TR" dirty="0"/>
              <a:t> </a:t>
            </a:r>
            <a:r>
              <a:rPr lang="tr-TR" dirty="0" err="1"/>
              <a:t>tested</a:t>
            </a:r>
            <a:r>
              <a:rPr lang="tr-TR" dirty="0"/>
              <a:t> </a:t>
            </a:r>
            <a:br>
              <a:rPr lang="tr-TR" dirty="0"/>
            </a:br>
            <a:r>
              <a:rPr lang="tr-TR" dirty="0" err="1"/>
              <a:t>wıth</a:t>
            </a:r>
            <a:r>
              <a:rPr lang="tr-TR" dirty="0"/>
              <a:t> aktıf-foam2</a:t>
            </a:r>
            <a:endParaRPr lang="en-TR" dirty="0"/>
          </a:p>
        </p:txBody>
      </p:sp>
      <p:sp>
        <p:nvSpPr>
          <p:cNvPr id="4" name="Slide Number Placeholder 3">
            <a:extLst>
              <a:ext uri="{FF2B5EF4-FFF2-40B4-BE49-F238E27FC236}">
                <a16:creationId xmlns:a16="http://schemas.microsoft.com/office/drawing/2014/main" id="{C340E419-7878-BEE1-3A7F-EEEC4CD03163}"/>
              </a:ext>
            </a:extLst>
          </p:cNvPr>
          <p:cNvSpPr>
            <a:spLocks noGrp="1"/>
          </p:cNvSpPr>
          <p:nvPr>
            <p:ph type="sldNum" sz="quarter" idx="2"/>
          </p:nvPr>
        </p:nvSpPr>
        <p:spPr/>
        <p:txBody>
          <a:bodyPr/>
          <a:lstStyle/>
          <a:p>
            <a:fld id="{86CB4B4D-7CA3-9044-876B-883B54F8677D}" type="slidenum">
              <a:rPr lang="en-TR" smtClean="0"/>
              <a:t>2</a:t>
            </a:fld>
            <a:endParaRPr lang="en-TR"/>
          </a:p>
        </p:txBody>
      </p:sp>
      <p:sp>
        <p:nvSpPr>
          <p:cNvPr id="5" name="Text Placeholder 1">
            <a:extLst>
              <a:ext uri="{FF2B5EF4-FFF2-40B4-BE49-F238E27FC236}">
                <a16:creationId xmlns:a16="http://schemas.microsoft.com/office/drawing/2014/main" id="{AEF03747-3CFF-B1DB-9B0D-5A5C9554FC02}"/>
              </a:ext>
            </a:extLst>
          </p:cNvPr>
          <p:cNvSpPr txBox="1">
            <a:spLocks/>
          </p:cNvSpPr>
          <p:nvPr/>
        </p:nvSpPr>
        <p:spPr>
          <a:xfrm>
            <a:off x="484909" y="13000302"/>
            <a:ext cx="4965700" cy="467107"/>
          </a:xfrm>
          <a:prstGeom prst="rect">
            <a:avLst/>
          </a:prstGeom>
        </p:spPr>
        <p:txBody>
          <a:bodyPr/>
          <a:lstStyle>
            <a:lvl1pPr marL="0" marR="0" indent="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1pPr>
            <a:lvl2pPr marL="0" marR="0" indent="457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2pPr>
            <a:lvl3pPr marL="0" marR="0" indent="914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3pPr>
            <a:lvl4pPr marL="0" marR="0" indent="1371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4pPr>
            <a:lvl5pPr marL="0" marR="0" indent="18288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5pPr>
            <a:lvl6pPr marL="0" marR="0" indent="22860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6pPr>
            <a:lvl7pPr marL="0" marR="0" indent="2743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7pPr>
            <a:lvl8pPr marL="0" marR="0" indent="3200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8pPr>
            <a:lvl9pPr marL="0" marR="0" indent="3657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9pPr>
          </a:lstStyle>
          <a:p>
            <a:pPr algn="l" hangingPunct="1"/>
            <a:r>
              <a:rPr lang="en-TR" sz="2400" b="0" dirty="0">
                <a:solidFill>
                  <a:schemeClr val="tx1"/>
                </a:solidFill>
              </a:rPr>
              <a:t>26.08.2024</a:t>
            </a:r>
          </a:p>
        </p:txBody>
      </p:sp>
      <p:pic>
        <p:nvPicPr>
          <p:cNvPr id="1026" name="Picture 2">
            <a:extLst>
              <a:ext uri="{FF2B5EF4-FFF2-40B4-BE49-F238E27FC236}">
                <a16:creationId xmlns:a16="http://schemas.microsoft.com/office/drawing/2014/main" id="{83ACEF25-98C6-0C9C-7BC2-E1F9E0CC73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20040" y="10660537"/>
            <a:ext cx="5996763" cy="243501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A close-up of a machine&#10;&#10;Description automatically generated">
            <a:extLst>
              <a:ext uri="{FF2B5EF4-FFF2-40B4-BE49-F238E27FC236}">
                <a16:creationId xmlns:a16="http://schemas.microsoft.com/office/drawing/2014/main" id="{08FD3348-FCF6-431C-BFF2-5BD9FBECB3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9058" y="293532"/>
            <a:ext cx="4639437" cy="10058400"/>
          </a:xfrm>
          <a:prstGeom prst="rect">
            <a:avLst/>
          </a:prstGeom>
        </p:spPr>
      </p:pic>
      <p:pic>
        <p:nvPicPr>
          <p:cNvPr id="14" name="Picture 13" descr="A metal bar with blue handles&#10;&#10;Description automatically generated">
            <a:extLst>
              <a:ext uri="{FF2B5EF4-FFF2-40B4-BE49-F238E27FC236}">
                <a16:creationId xmlns:a16="http://schemas.microsoft.com/office/drawing/2014/main" id="{6F885369-2AE6-DD3C-AEE7-B41E3F3F86B2}"/>
              </a:ext>
            </a:extLst>
          </p:cNvPr>
          <p:cNvPicPr>
            <a:picLocks noChangeAspect="1"/>
          </p:cNvPicPr>
          <p:nvPr/>
        </p:nvPicPr>
        <p:blipFill rotWithShape="1">
          <a:blip r:embed="rId5">
            <a:extLst>
              <a:ext uri="{28A0092B-C50C-407E-A947-70E740481C1C}">
                <a14:useLocalDpi xmlns:a14="http://schemas.microsoft.com/office/drawing/2010/main" val="0"/>
              </a:ext>
            </a:extLst>
          </a:blip>
          <a:srcRect l="26166" t="9461" r="25361"/>
          <a:stretch/>
        </p:blipFill>
        <p:spPr>
          <a:xfrm rot="5400000">
            <a:off x="2656630" y="8175265"/>
            <a:ext cx="2106559" cy="7001704"/>
          </a:xfrm>
          <a:prstGeom prst="rect">
            <a:avLst/>
          </a:prstGeom>
        </p:spPr>
      </p:pic>
      <p:pic>
        <p:nvPicPr>
          <p:cNvPr id="15" name="Picture 4">
            <a:extLst>
              <a:ext uri="{FF2B5EF4-FFF2-40B4-BE49-F238E27FC236}">
                <a16:creationId xmlns:a16="http://schemas.microsoft.com/office/drawing/2014/main" id="{3D56F897-657D-007F-55B9-2FBD9FB4927D}"/>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b="54700"/>
          <a:stretch/>
        </p:blipFill>
        <p:spPr bwMode="auto">
          <a:xfrm>
            <a:off x="8828642" y="10351932"/>
            <a:ext cx="5369389" cy="17686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488597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C421A3B-0168-7E4C-4929-F38879DFC708}"/>
              </a:ext>
            </a:extLst>
          </p:cNvPr>
          <p:cNvSpPr>
            <a:spLocks noGrp="1"/>
          </p:cNvSpPr>
          <p:nvPr>
            <p:ph type="body" sz="half" idx="1"/>
          </p:nvPr>
        </p:nvSpPr>
        <p:spPr>
          <a:xfrm>
            <a:off x="2088436" y="4027505"/>
            <a:ext cx="14696316" cy="8655562"/>
          </a:xfrm>
        </p:spPr>
        <p:txBody>
          <a:bodyPr>
            <a:normAutofit fontScale="55000" lnSpcReduction="20000"/>
          </a:bodyPr>
          <a:lstStyle/>
          <a:p>
            <a:r>
              <a:rPr lang="en-US" dirty="0">
                <a:solidFill>
                  <a:srgbClr val="0070C0"/>
                </a:solidFill>
              </a:rPr>
              <a:t>New Application Gun: </a:t>
            </a:r>
          </a:p>
          <a:p>
            <a:pPr lvl="1"/>
            <a:r>
              <a:rPr lang="en-US" b="0" dirty="0">
                <a:solidFill>
                  <a:srgbClr val="00B050"/>
                </a:solidFill>
              </a:rPr>
              <a:t>Tested with water and acetone.</a:t>
            </a:r>
          </a:p>
          <a:p>
            <a:pPr lvl="1"/>
            <a:r>
              <a:rPr lang="en-US" b="0" dirty="0">
                <a:solidFill>
                  <a:srgbClr val="00B050"/>
                </a:solidFill>
              </a:rPr>
              <a:t>Testing EJ-40 with our foam.</a:t>
            </a:r>
          </a:p>
          <a:p>
            <a:pPr lvl="1"/>
            <a:r>
              <a:rPr lang="en-US" b="0" dirty="0">
                <a:solidFill>
                  <a:srgbClr val="00B050"/>
                </a:solidFill>
              </a:rPr>
              <a:t>Cleaning and Sustainability tests for serial applications. (Testing Acetone for cleaning).</a:t>
            </a:r>
          </a:p>
          <a:p>
            <a:pPr lvl="1"/>
            <a:r>
              <a:rPr lang="en-US" b="0" dirty="0">
                <a:solidFill>
                  <a:srgbClr val="00B050"/>
                </a:solidFill>
              </a:rPr>
              <a:t>Connecter design and production between EJ-40 and static mixers.</a:t>
            </a:r>
          </a:p>
          <a:p>
            <a:pPr lvl="1"/>
            <a:r>
              <a:rPr lang="en-US" b="0" dirty="0">
                <a:solidFill>
                  <a:schemeClr val="bg2">
                    <a:lumMod val="10000"/>
                  </a:schemeClr>
                </a:solidFill>
              </a:rPr>
              <a:t>Testing the </a:t>
            </a:r>
            <a:r>
              <a:rPr lang="en-US" b="0" dirty="0" err="1">
                <a:solidFill>
                  <a:schemeClr val="bg2">
                    <a:lumMod val="10000"/>
                  </a:schemeClr>
                </a:solidFill>
              </a:rPr>
              <a:t>Stamixco</a:t>
            </a:r>
            <a:r>
              <a:rPr lang="en-US" b="0" dirty="0">
                <a:solidFill>
                  <a:schemeClr val="bg2">
                    <a:lumMod val="10000"/>
                  </a:schemeClr>
                </a:solidFill>
              </a:rPr>
              <a:t> Mixers with EJ-40 machine. -&gt; Failed due to 3d printed connector between EJ-40’s tip and the mixer</a:t>
            </a:r>
          </a:p>
          <a:p>
            <a:pPr lvl="2"/>
            <a:r>
              <a:rPr lang="en-US" dirty="0"/>
              <a:t>We have decided to manufacture the connection component from aluminum. </a:t>
            </a:r>
          </a:p>
          <a:p>
            <a:pPr lvl="2"/>
            <a:r>
              <a:rPr lang="en-US" dirty="0"/>
              <a:t>The order has been placed with the manufacturing company. </a:t>
            </a:r>
          </a:p>
          <a:p>
            <a:pPr lvl="2"/>
            <a:r>
              <a:rPr lang="en-US" dirty="0"/>
              <a:t>The connection component will be in our hands by the end of this week or the beginning of next week, and we will be able to conduct our test more precisely.</a:t>
            </a:r>
          </a:p>
          <a:p>
            <a:pPr lvl="1"/>
            <a:r>
              <a:rPr lang="en-US" b="0" dirty="0">
                <a:solidFill>
                  <a:schemeClr val="bg2">
                    <a:lumMod val="10000"/>
                  </a:schemeClr>
                </a:solidFill>
              </a:rPr>
              <a:t>Designing static mixers that will fit to EJ-40 (If extra tests are necessary until </a:t>
            </a:r>
            <a:r>
              <a:rPr lang="en-US" b="0" dirty="0" err="1">
                <a:solidFill>
                  <a:schemeClr val="bg2">
                    <a:lumMod val="10000"/>
                  </a:schemeClr>
                </a:solidFill>
              </a:rPr>
              <a:t>Stamixco</a:t>
            </a:r>
            <a:r>
              <a:rPr lang="en-US" b="0" dirty="0">
                <a:solidFill>
                  <a:schemeClr val="bg2">
                    <a:lumMod val="10000"/>
                  </a:schemeClr>
                </a:solidFill>
              </a:rPr>
              <a:t> delivers the mixers).</a:t>
            </a:r>
          </a:p>
          <a:p>
            <a:endParaRPr lang="en-TR" b="0" dirty="0"/>
          </a:p>
        </p:txBody>
      </p:sp>
      <p:sp>
        <p:nvSpPr>
          <p:cNvPr id="3" name="Title 2">
            <a:extLst>
              <a:ext uri="{FF2B5EF4-FFF2-40B4-BE49-F238E27FC236}">
                <a16:creationId xmlns:a16="http://schemas.microsoft.com/office/drawing/2014/main" id="{B42AB161-3AB1-1C82-BD14-F3DA989F2701}"/>
              </a:ext>
            </a:extLst>
          </p:cNvPr>
          <p:cNvSpPr>
            <a:spLocks noGrp="1"/>
          </p:cNvSpPr>
          <p:nvPr>
            <p:ph type="title"/>
          </p:nvPr>
        </p:nvSpPr>
        <p:spPr/>
        <p:txBody>
          <a:bodyPr>
            <a:noAutofit/>
          </a:bodyPr>
          <a:lstStyle/>
          <a:p>
            <a:r>
              <a:rPr lang="en-US" sz="6000" dirty="0"/>
              <a:t>What are the planned activities for the upcoming week?</a:t>
            </a:r>
            <a:endParaRPr lang="en-TR" sz="6000" dirty="0"/>
          </a:p>
        </p:txBody>
      </p:sp>
      <p:sp>
        <p:nvSpPr>
          <p:cNvPr id="4" name="Slide Number Placeholder 3">
            <a:extLst>
              <a:ext uri="{FF2B5EF4-FFF2-40B4-BE49-F238E27FC236}">
                <a16:creationId xmlns:a16="http://schemas.microsoft.com/office/drawing/2014/main" id="{C340E419-7878-BEE1-3A7F-EEEC4CD03163}"/>
              </a:ext>
            </a:extLst>
          </p:cNvPr>
          <p:cNvSpPr>
            <a:spLocks noGrp="1"/>
          </p:cNvSpPr>
          <p:nvPr>
            <p:ph type="sldNum" sz="quarter" idx="2"/>
          </p:nvPr>
        </p:nvSpPr>
        <p:spPr/>
        <p:txBody>
          <a:bodyPr/>
          <a:lstStyle/>
          <a:p>
            <a:fld id="{86CB4B4D-7CA3-9044-876B-883B54F8677D}" type="slidenum">
              <a:rPr lang="en-TR" smtClean="0"/>
              <a:t>3</a:t>
            </a:fld>
            <a:endParaRPr lang="en-TR"/>
          </a:p>
        </p:txBody>
      </p:sp>
      <p:sp>
        <p:nvSpPr>
          <p:cNvPr id="5" name="Text Placeholder 1">
            <a:extLst>
              <a:ext uri="{FF2B5EF4-FFF2-40B4-BE49-F238E27FC236}">
                <a16:creationId xmlns:a16="http://schemas.microsoft.com/office/drawing/2014/main" id="{721BD866-32CB-9125-9396-FBF71483A450}"/>
              </a:ext>
            </a:extLst>
          </p:cNvPr>
          <p:cNvSpPr txBox="1">
            <a:spLocks/>
          </p:cNvSpPr>
          <p:nvPr/>
        </p:nvSpPr>
        <p:spPr>
          <a:xfrm>
            <a:off x="484909" y="13000302"/>
            <a:ext cx="4965700" cy="467107"/>
          </a:xfrm>
          <a:prstGeom prst="rect">
            <a:avLst/>
          </a:prstGeom>
        </p:spPr>
        <p:txBody>
          <a:bodyPr/>
          <a:lstStyle>
            <a:lvl1pPr marL="0" marR="0" indent="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1pPr>
            <a:lvl2pPr marL="0" marR="0" indent="457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2pPr>
            <a:lvl3pPr marL="0" marR="0" indent="914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3pPr>
            <a:lvl4pPr marL="0" marR="0" indent="1371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4pPr>
            <a:lvl5pPr marL="0" marR="0" indent="18288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5pPr>
            <a:lvl6pPr marL="0" marR="0" indent="22860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6pPr>
            <a:lvl7pPr marL="0" marR="0" indent="2743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7pPr>
            <a:lvl8pPr marL="0" marR="0" indent="3200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8pPr>
            <a:lvl9pPr marL="0" marR="0" indent="3657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9pPr>
          </a:lstStyle>
          <a:p>
            <a:pPr algn="l" hangingPunct="1"/>
            <a:r>
              <a:rPr lang="en-TR" sz="2400" b="0" dirty="0">
                <a:solidFill>
                  <a:schemeClr val="tx1"/>
                </a:solidFill>
              </a:rPr>
              <a:t>26.08.2024</a:t>
            </a:r>
          </a:p>
        </p:txBody>
      </p:sp>
      <p:pic>
        <p:nvPicPr>
          <p:cNvPr id="1028" name="Picture 4">
            <a:extLst>
              <a:ext uri="{FF2B5EF4-FFF2-40B4-BE49-F238E27FC236}">
                <a16:creationId xmlns:a16="http://schemas.microsoft.com/office/drawing/2014/main" id="{3CF5EEEA-01D5-B930-58DA-014B420C71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84752" y="3199909"/>
            <a:ext cx="5256812" cy="382245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F2DF167B-7B32-600F-B1C4-E1C154441544}"/>
              </a:ext>
            </a:extLst>
          </p:cNvPr>
          <p:cNvSpPr txBox="1"/>
          <p:nvPr/>
        </p:nvSpPr>
        <p:spPr>
          <a:xfrm>
            <a:off x="2342436" y="2980306"/>
            <a:ext cx="4216400"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355600" rtl="0" fontAlgn="auto" latinLnBrk="0" hangingPunct="0">
              <a:lnSpc>
                <a:spcPct val="100000"/>
              </a:lnSpc>
              <a:spcBef>
                <a:spcPts val="0"/>
              </a:spcBef>
              <a:spcAft>
                <a:spcPts val="0"/>
              </a:spcAft>
              <a:buClrTx/>
              <a:buSzTx/>
              <a:buFontTx/>
              <a:buNone/>
              <a:tabLst/>
            </a:pPr>
            <a:r>
              <a:rPr kumimoji="0" lang="en-TR" sz="2200" b="0" i="0" u="none" strike="noStrike" cap="none" spc="44" normalizeH="0" baseline="0" dirty="0">
                <a:ln>
                  <a:noFill/>
                </a:ln>
                <a:solidFill>
                  <a:srgbClr val="00B050"/>
                </a:solidFill>
                <a:effectLst/>
                <a:uFillTx/>
                <a:latin typeface="Graphik-Medium"/>
                <a:ea typeface="Graphik-Medium"/>
                <a:cs typeface="Graphik-Medium"/>
                <a:sym typeface="Graphik Medium"/>
              </a:rPr>
              <a:t>Green –&gt; Completed</a:t>
            </a:r>
          </a:p>
          <a:p>
            <a:pPr marL="0" marR="0" indent="0" algn="l" defTabSz="355600" rtl="0" fontAlgn="auto" latinLnBrk="0" hangingPunct="0">
              <a:lnSpc>
                <a:spcPct val="100000"/>
              </a:lnSpc>
              <a:spcBef>
                <a:spcPts val="0"/>
              </a:spcBef>
              <a:spcAft>
                <a:spcPts val="0"/>
              </a:spcAft>
              <a:buClrTx/>
              <a:buSzTx/>
              <a:buFontTx/>
              <a:buNone/>
              <a:tabLst/>
            </a:pPr>
            <a:r>
              <a:rPr lang="en-TR" dirty="0">
                <a:solidFill>
                  <a:schemeClr val="bg2">
                    <a:lumMod val="10000"/>
                  </a:schemeClr>
                </a:solidFill>
              </a:rPr>
              <a:t>Yellow -&gt; Following weeks</a:t>
            </a:r>
            <a:endParaRPr kumimoji="0" lang="en-TR" sz="2200" b="0" i="0" u="none" strike="noStrike" cap="none" spc="44" normalizeH="0" baseline="0" dirty="0">
              <a:ln>
                <a:noFill/>
              </a:ln>
              <a:solidFill>
                <a:schemeClr val="bg2">
                  <a:lumMod val="10000"/>
                </a:schemeClr>
              </a:solidFill>
              <a:effectLst/>
              <a:uFillTx/>
              <a:latin typeface="Graphik-Medium"/>
              <a:ea typeface="Graphik-Medium"/>
              <a:cs typeface="Graphik-Medium"/>
              <a:sym typeface="Graphik Medium"/>
            </a:endParaRPr>
          </a:p>
        </p:txBody>
      </p:sp>
      <p:pic>
        <p:nvPicPr>
          <p:cNvPr id="6" name="Picture 5">
            <a:extLst>
              <a:ext uri="{FF2B5EF4-FFF2-40B4-BE49-F238E27FC236}">
                <a16:creationId xmlns:a16="http://schemas.microsoft.com/office/drawing/2014/main" id="{993BA2C6-DF07-F798-EF32-4B29B1E23506}"/>
              </a:ext>
            </a:extLst>
          </p:cNvPr>
          <p:cNvPicPr>
            <a:picLocks noChangeAspect="1"/>
          </p:cNvPicPr>
          <p:nvPr/>
        </p:nvPicPr>
        <p:blipFill>
          <a:blip r:embed="rId3"/>
          <a:stretch>
            <a:fillRect/>
          </a:stretch>
        </p:blipFill>
        <p:spPr>
          <a:xfrm>
            <a:off x="16647535" y="7022362"/>
            <a:ext cx="4782584" cy="2937873"/>
          </a:xfrm>
          <a:prstGeom prst="rect">
            <a:avLst/>
          </a:prstGeom>
        </p:spPr>
      </p:pic>
      <p:pic>
        <p:nvPicPr>
          <p:cNvPr id="7" name="Picture 6">
            <a:extLst>
              <a:ext uri="{FF2B5EF4-FFF2-40B4-BE49-F238E27FC236}">
                <a16:creationId xmlns:a16="http://schemas.microsoft.com/office/drawing/2014/main" id="{B5FAF95C-BC76-B2CB-8E9C-F805B5336C7F}"/>
              </a:ext>
            </a:extLst>
          </p:cNvPr>
          <p:cNvPicPr>
            <a:picLocks noChangeAspect="1"/>
          </p:cNvPicPr>
          <p:nvPr/>
        </p:nvPicPr>
        <p:blipFill>
          <a:blip r:embed="rId4"/>
          <a:stretch>
            <a:fillRect/>
          </a:stretch>
        </p:blipFill>
        <p:spPr>
          <a:xfrm>
            <a:off x="16784752" y="10227797"/>
            <a:ext cx="5176417" cy="3179799"/>
          </a:xfrm>
          <a:prstGeom prst="rect">
            <a:avLst/>
          </a:prstGeom>
        </p:spPr>
      </p:pic>
    </p:spTree>
    <p:extLst>
      <p:ext uri="{BB962C8B-B14F-4D97-AF65-F5344CB8AC3E}">
        <p14:creationId xmlns:p14="http://schemas.microsoft.com/office/powerpoint/2010/main" val="169117324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F691C40-340A-44BC-A6B3-C3A20A9ED913}"/>
              </a:ext>
            </a:extLst>
          </p:cNvPr>
          <p:cNvSpPr txBox="1"/>
          <p:nvPr/>
        </p:nvSpPr>
        <p:spPr>
          <a:xfrm>
            <a:off x="5892797" y="5908958"/>
            <a:ext cx="12598398" cy="1898084"/>
          </a:xfrm>
          <a:prstGeom prst="rect">
            <a:avLst/>
          </a:prstGeom>
          <a:noFill/>
        </p:spPr>
        <p:txBody>
          <a:bodyPr wrap="square" rtlCol="0" anchor="ctr">
            <a:spAutoFit/>
          </a:bodyPr>
          <a:lstStyle/>
          <a:p>
            <a:r>
              <a:rPr lang="en-US" altLang="ko-KR" sz="11734" dirty="0">
                <a:solidFill>
                  <a:srgbClr val="FFFFFF"/>
                </a:solidFill>
                <a:cs typeface="Arial" pitchFamily="34" charset="0"/>
              </a:rPr>
              <a:t>Thank You</a:t>
            </a:r>
            <a:endParaRPr lang="ko-KR" altLang="en-US" sz="11734" dirty="0">
              <a:solidFill>
                <a:srgbClr val="FFFFFF"/>
              </a:solidFill>
              <a:cs typeface="Arial" pitchFamily="34" charset="0"/>
            </a:endParaRPr>
          </a:p>
        </p:txBody>
      </p:sp>
      <p:sp>
        <p:nvSpPr>
          <p:cNvPr id="7" name="Rectangle 6">
            <a:extLst>
              <a:ext uri="{FF2B5EF4-FFF2-40B4-BE49-F238E27FC236}">
                <a16:creationId xmlns:a16="http://schemas.microsoft.com/office/drawing/2014/main" id="{F2B38CEB-F938-4507-992D-B6C00F3CB08F}"/>
              </a:ext>
            </a:extLst>
          </p:cNvPr>
          <p:cNvSpPr/>
          <p:nvPr/>
        </p:nvSpPr>
        <p:spPr>
          <a:xfrm>
            <a:off x="297" y="13133139"/>
            <a:ext cx="24383406" cy="5828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Rectangle 8">
            <a:extLst>
              <a:ext uri="{FF2B5EF4-FFF2-40B4-BE49-F238E27FC236}">
                <a16:creationId xmlns:a16="http://schemas.microsoft.com/office/drawing/2014/main" id="{80A6D14F-5CB0-4698-940B-5FF5FE60F87C}"/>
              </a:ext>
            </a:extLst>
          </p:cNvPr>
          <p:cNvSpPr/>
          <p:nvPr/>
        </p:nvSpPr>
        <p:spPr>
          <a:xfrm>
            <a:off x="21966991" y="3"/>
            <a:ext cx="2417010" cy="6976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ext Placeholder 1">
            <a:extLst>
              <a:ext uri="{FF2B5EF4-FFF2-40B4-BE49-F238E27FC236}">
                <a16:creationId xmlns:a16="http://schemas.microsoft.com/office/drawing/2014/main" id="{2FB9136A-05C1-3008-D4F8-AEFFA712F0A7}"/>
              </a:ext>
            </a:extLst>
          </p:cNvPr>
          <p:cNvSpPr txBox="1">
            <a:spLocks/>
          </p:cNvSpPr>
          <p:nvPr/>
        </p:nvSpPr>
        <p:spPr>
          <a:xfrm>
            <a:off x="9709150" y="13133136"/>
            <a:ext cx="4965700" cy="467107"/>
          </a:xfrm>
          <a:prstGeom prst="rect">
            <a:avLst/>
          </a:prstGeom>
        </p:spPr>
        <p:txBody>
          <a:bodyPr/>
          <a:lstStyle>
            <a:lvl1pPr marL="0" marR="0" indent="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1pPr>
            <a:lvl2pPr marL="0" marR="0" indent="457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2pPr>
            <a:lvl3pPr marL="0" marR="0" indent="914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3pPr>
            <a:lvl4pPr marL="0" marR="0" indent="1371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4pPr>
            <a:lvl5pPr marL="0" marR="0" indent="18288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5pPr>
            <a:lvl6pPr marL="0" marR="0" indent="22860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6pPr>
            <a:lvl7pPr marL="0" marR="0" indent="2743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7pPr>
            <a:lvl8pPr marL="0" marR="0" indent="3200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8pPr>
            <a:lvl9pPr marL="0" marR="0" indent="3657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9pPr>
          </a:lstStyle>
          <a:p>
            <a:pPr hangingPunct="1"/>
            <a:r>
              <a:rPr lang="en-TR" sz="2400" b="0" dirty="0">
                <a:solidFill>
                  <a:srgbClr val="FFFFFF"/>
                </a:solidFill>
              </a:rPr>
              <a:t>26.08.2024</a:t>
            </a:r>
          </a:p>
        </p:txBody>
      </p:sp>
      <p:sp>
        <p:nvSpPr>
          <p:cNvPr id="3" name="Text Placeholder 1">
            <a:extLst>
              <a:ext uri="{FF2B5EF4-FFF2-40B4-BE49-F238E27FC236}">
                <a16:creationId xmlns:a16="http://schemas.microsoft.com/office/drawing/2014/main" id="{076D15BE-5E0E-70D8-5BAA-A5033B2F9DF5}"/>
              </a:ext>
            </a:extLst>
          </p:cNvPr>
          <p:cNvSpPr txBox="1">
            <a:spLocks/>
          </p:cNvSpPr>
          <p:nvPr/>
        </p:nvSpPr>
        <p:spPr>
          <a:xfrm>
            <a:off x="641684" y="13133136"/>
            <a:ext cx="4965700" cy="467107"/>
          </a:xfrm>
          <a:prstGeom prst="rect">
            <a:avLst/>
          </a:prstGeom>
        </p:spPr>
        <p:txBody>
          <a:bodyPr/>
          <a:lstStyle>
            <a:lvl1pPr marL="0" marR="0" indent="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1pPr>
            <a:lvl2pPr marL="0" marR="0" indent="457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2pPr>
            <a:lvl3pPr marL="0" marR="0" indent="914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3pPr>
            <a:lvl4pPr marL="0" marR="0" indent="1371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4pPr>
            <a:lvl5pPr marL="0" marR="0" indent="18288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5pPr>
            <a:lvl6pPr marL="0" marR="0" indent="22860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6pPr>
            <a:lvl7pPr marL="0" marR="0" indent="2743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7pPr>
            <a:lvl8pPr marL="0" marR="0" indent="3200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8pPr>
            <a:lvl9pPr marL="0" marR="0" indent="3657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9pPr>
          </a:lstStyle>
          <a:p>
            <a:pPr algn="l" hangingPunct="1"/>
            <a:r>
              <a:rPr lang="en-TR" sz="2400" b="0" dirty="0">
                <a:solidFill>
                  <a:srgbClr val="FFFFFF"/>
                </a:solidFill>
              </a:rPr>
              <a:t>ATLAS RPC Gas Repair Meeting</a:t>
            </a:r>
          </a:p>
        </p:txBody>
      </p:sp>
      <p:sp>
        <p:nvSpPr>
          <p:cNvPr id="11" name="Rectangle 10">
            <a:extLst>
              <a:ext uri="{FF2B5EF4-FFF2-40B4-BE49-F238E27FC236}">
                <a16:creationId xmlns:a16="http://schemas.microsoft.com/office/drawing/2014/main" id="{8766BFCF-6021-CB02-264E-21183F7CCCCC}"/>
              </a:ext>
            </a:extLst>
          </p:cNvPr>
          <p:cNvSpPr/>
          <p:nvPr/>
        </p:nvSpPr>
        <p:spPr>
          <a:xfrm>
            <a:off x="0" y="-35128"/>
            <a:ext cx="24383999" cy="2071456"/>
          </a:xfrm>
          <a:prstGeom prst="rect">
            <a:avLst/>
          </a:prstGeom>
          <a:solidFill>
            <a:srgbClr val="FFFFF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TR" sz="3200" b="0" i="0" u="none" strike="noStrike" cap="none" spc="0" normalizeH="0" baseline="0" dirty="0">
              <a:ln>
                <a:noFill/>
              </a:ln>
              <a:solidFill>
                <a:srgbClr val="000000"/>
              </a:solidFill>
              <a:effectLst/>
              <a:uFillTx/>
              <a:latin typeface="Graphik-Medium"/>
              <a:ea typeface="Graphik-Medium"/>
              <a:cs typeface="Graphik-Medium"/>
              <a:sym typeface="Graphik Medium"/>
            </a:endParaRPr>
          </a:p>
        </p:txBody>
      </p:sp>
      <p:pic>
        <p:nvPicPr>
          <p:cNvPr id="12" name="Picture 11" descr="A picture containing logo&#10;&#10;Description automatically generated">
            <a:extLst>
              <a:ext uri="{FF2B5EF4-FFF2-40B4-BE49-F238E27FC236}">
                <a16:creationId xmlns:a16="http://schemas.microsoft.com/office/drawing/2014/main" id="{EE27F284-206C-37EC-445C-C41CFA6D04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02328" y="145512"/>
            <a:ext cx="3179341" cy="1780431"/>
          </a:xfrm>
          <a:prstGeom prst="rect">
            <a:avLst/>
          </a:prstGeom>
        </p:spPr>
      </p:pic>
      <p:pic>
        <p:nvPicPr>
          <p:cNvPr id="13" name="Picture 12" descr="Logo, company name&#10;&#10;Description automatically generated">
            <a:extLst>
              <a:ext uri="{FF2B5EF4-FFF2-40B4-BE49-F238E27FC236}">
                <a16:creationId xmlns:a16="http://schemas.microsoft.com/office/drawing/2014/main" id="{E307B6E3-7711-EB70-7F25-4074D71569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0448" y="160574"/>
            <a:ext cx="3066017" cy="1614804"/>
          </a:xfrm>
          <a:prstGeom prst="rect">
            <a:avLst/>
          </a:prstGeom>
        </p:spPr>
      </p:pic>
      <p:pic>
        <p:nvPicPr>
          <p:cNvPr id="14" name="Picture 13">
            <a:extLst>
              <a:ext uri="{FF2B5EF4-FFF2-40B4-BE49-F238E27FC236}">
                <a16:creationId xmlns:a16="http://schemas.microsoft.com/office/drawing/2014/main" id="{B9F50F89-1411-FF03-D672-C488AE007FEB}"/>
              </a:ext>
            </a:extLst>
          </p:cNvPr>
          <p:cNvPicPr>
            <a:picLocks noChangeAspect="1"/>
          </p:cNvPicPr>
          <p:nvPr/>
        </p:nvPicPr>
        <p:blipFill>
          <a:blip r:embed="rId4"/>
          <a:stretch>
            <a:fillRect/>
          </a:stretch>
        </p:blipFill>
        <p:spPr>
          <a:xfrm>
            <a:off x="16247532" y="180297"/>
            <a:ext cx="5122334" cy="1710859"/>
          </a:xfrm>
          <a:prstGeom prst="rect">
            <a:avLst/>
          </a:prstGeom>
        </p:spPr>
      </p:pic>
      <p:sp>
        <p:nvSpPr>
          <p:cNvPr id="15" name="Text Placeholder 1">
            <a:extLst>
              <a:ext uri="{FF2B5EF4-FFF2-40B4-BE49-F238E27FC236}">
                <a16:creationId xmlns:a16="http://schemas.microsoft.com/office/drawing/2014/main" id="{BF6DEC61-52EE-9243-45B6-8732FBE97126}"/>
              </a:ext>
            </a:extLst>
          </p:cNvPr>
          <p:cNvSpPr txBox="1">
            <a:spLocks/>
          </p:cNvSpPr>
          <p:nvPr/>
        </p:nvSpPr>
        <p:spPr>
          <a:xfrm>
            <a:off x="6945391" y="3420533"/>
            <a:ext cx="10493209" cy="1278842"/>
          </a:xfrm>
          <a:prstGeom prst="rect">
            <a:avLst/>
          </a:prstGeom>
        </p:spPr>
        <p:txBody>
          <a:bodyPr/>
          <a:lstStyle>
            <a:lvl1pPr marL="0" marR="0" indent="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1pPr>
            <a:lvl2pPr marL="0" marR="0" indent="457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2pPr>
            <a:lvl3pPr marL="0" marR="0" indent="914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3pPr>
            <a:lvl4pPr marL="0" marR="0" indent="1371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4pPr>
            <a:lvl5pPr marL="0" marR="0" indent="18288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5pPr>
            <a:lvl6pPr marL="0" marR="0" indent="22860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6pPr>
            <a:lvl7pPr marL="0" marR="0" indent="27432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7pPr>
            <a:lvl8pPr marL="0" marR="0" indent="32004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8pPr>
            <a:lvl9pPr marL="0" marR="0" indent="3657600" algn="ctr" defTabSz="584200" rtl="0" latinLnBrk="0">
              <a:lnSpc>
                <a:spcPct val="120000"/>
              </a:lnSpc>
              <a:spcBef>
                <a:spcPts val="0"/>
              </a:spcBef>
              <a:spcAft>
                <a:spcPts val="0"/>
              </a:spcAft>
              <a:buClrTx/>
              <a:buSzTx/>
              <a:buFontTx/>
              <a:buNone/>
              <a:tabLst/>
              <a:defRPr sz="3600" b="1" i="0" u="none" strike="noStrike" cap="none" spc="107" baseline="0">
                <a:solidFill>
                  <a:srgbClr val="E4C45C"/>
                </a:solidFill>
                <a:uFillTx/>
                <a:latin typeface="+mn-lt"/>
                <a:ea typeface="+mn-ea"/>
                <a:cs typeface="+mn-cs"/>
                <a:sym typeface="Graphik"/>
              </a:defRPr>
            </a:lvl9pPr>
          </a:lstStyle>
          <a:p>
            <a:pPr hangingPunct="1"/>
            <a:r>
              <a:rPr lang="en-US" sz="2800" b="0" dirty="0">
                <a:solidFill>
                  <a:srgbClr val="FFFFFF"/>
                </a:solidFill>
              </a:rPr>
              <a:t>ATLAS RPC FOAM TECHNIQUE</a:t>
            </a:r>
          </a:p>
          <a:p>
            <a:pPr hangingPunct="1"/>
            <a:r>
              <a:rPr lang="en-US" sz="2800" b="0" dirty="0">
                <a:solidFill>
                  <a:srgbClr val="FFFFFF"/>
                </a:solidFill>
              </a:rPr>
              <a:t>R&amp;D STUDIES UNTIL NEXT YETS24/25</a:t>
            </a:r>
          </a:p>
          <a:p>
            <a:pPr hangingPunct="1"/>
            <a:endParaRPr lang="en-US" sz="2800" b="0" dirty="0">
              <a:solidFill>
                <a:srgbClr val="FFFFFF"/>
              </a:solidFill>
            </a:endParaRPr>
          </a:p>
        </p:txBody>
      </p:sp>
    </p:spTree>
    <p:extLst>
      <p:ext uri="{BB962C8B-B14F-4D97-AF65-F5344CB8AC3E}">
        <p14:creationId xmlns:p14="http://schemas.microsoft.com/office/powerpoint/2010/main" val="2582224218"/>
      </p:ext>
    </p:extLst>
  </p:cSld>
  <p:clrMapOvr>
    <a:masterClrMapping/>
  </p:clrMapOvr>
</p:sld>
</file>

<file path=ppt/theme/theme1.xml><?xml version="1.0" encoding="utf-8"?>
<a:theme xmlns:a="http://schemas.openxmlformats.org/drawingml/2006/main" name="24_Briefing">
  <a:themeElements>
    <a:clrScheme name="24_Briefing">
      <a:dk1>
        <a:srgbClr val="002C3A"/>
      </a:dk1>
      <a:lt1>
        <a:srgbClr val="54818F"/>
      </a:lt1>
      <a:dk2>
        <a:srgbClr val="5E5E5E"/>
      </a:dk2>
      <a:lt2>
        <a:srgbClr val="D5D5D5"/>
      </a:lt2>
      <a:accent1>
        <a:srgbClr val="54818F"/>
      </a:accent1>
      <a:accent2>
        <a:srgbClr val="308C8B"/>
      </a:accent2>
      <a:accent3>
        <a:srgbClr val="7A9105"/>
      </a:accent3>
      <a:accent4>
        <a:srgbClr val="C26E6A"/>
      </a:accent4>
      <a:accent5>
        <a:srgbClr val="E4E942"/>
      </a:accent5>
      <a:accent6>
        <a:srgbClr val="5B516A"/>
      </a:accent6>
      <a:hlink>
        <a:srgbClr val="0000FF"/>
      </a:hlink>
      <a:folHlink>
        <a:srgbClr val="FF00FF"/>
      </a:folHlink>
    </a:clrScheme>
    <a:fontScheme name="24_Briefing">
      <a:majorFont>
        <a:latin typeface="Graphik"/>
        <a:ea typeface="Graphik"/>
        <a:cs typeface="Graphik"/>
      </a:majorFont>
      <a:minorFont>
        <a:latin typeface="Graphik"/>
        <a:ea typeface="Graphik"/>
        <a:cs typeface="Graphik"/>
      </a:minorFont>
    </a:fontScheme>
    <a:fmtScheme name="24_Briefing">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Graphik-Medium"/>
            <a:ea typeface="Graphik-Medium"/>
            <a:cs typeface="Graphik-Medium"/>
            <a:sym typeface="Graphik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76200" cap="flat">
          <a:solidFill>
            <a:schemeClr val="accent6">
              <a:hueOff val="61929"/>
              <a:satOff val="10820"/>
              <a:lumOff val="-8848"/>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24_Briefing">
  <a:themeElements>
    <a:clrScheme name="24_Briefing">
      <a:dk1>
        <a:srgbClr val="000000"/>
      </a:dk1>
      <a:lt1>
        <a:srgbClr val="FFFFFF"/>
      </a:lt1>
      <a:dk2>
        <a:srgbClr val="5E5E5E"/>
      </a:dk2>
      <a:lt2>
        <a:srgbClr val="D5D5D5"/>
      </a:lt2>
      <a:accent1>
        <a:srgbClr val="54818F"/>
      </a:accent1>
      <a:accent2>
        <a:srgbClr val="308C8B"/>
      </a:accent2>
      <a:accent3>
        <a:srgbClr val="7A9105"/>
      </a:accent3>
      <a:accent4>
        <a:srgbClr val="C26E6A"/>
      </a:accent4>
      <a:accent5>
        <a:srgbClr val="E4E942"/>
      </a:accent5>
      <a:accent6>
        <a:srgbClr val="5B516A"/>
      </a:accent6>
      <a:hlink>
        <a:srgbClr val="0000FF"/>
      </a:hlink>
      <a:folHlink>
        <a:srgbClr val="FF00FF"/>
      </a:folHlink>
    </a:clrScheme>
    <a:fontScheme name="24_Briefing">
      <a:majorFont>
        <a:latin typeface="Graphik"/>
        <a:ea typeface="Graphik"/>
        <a:cs typeface="Graphik"/>
      </a:majorFont>
      <a:minorFont>
        <a:latin typeface="Graphik"/>
        <a:ea typeface="Graphik"/>
        <a:cs typeface="Graphik"/>
      </a:minorFont>
    </a:fontScheme>
    <a:fmtScheme name="24_Briefing">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Graphik-Medium"/>
            <a:ea typeface="Graphik-Medium"/>
            <a:cs typeface="Graphik-Medium"/>
            <a:sym typeface="Graphik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76200" cap="flat">
          <a:solidFill>
            <a:schemeClr val="accent6">
              <a:hueOff val="61929"/>
              <a:satOff val="10820"/>
              <a:lumOff val="-8848"/>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355600" rtl="0" fontAlgn="auto" latinLnBrk="0" hangingPunct="0">
          <a:lnSpc>
            <a:spcPct val="100000"/>
          </a:lnSpc>
          <a:spcBef>
            <a:spcPts val="0"/>
          </a:spcBef>
          <a:spcAft>
            <a:spcPts val="0"/>
          </a:spcAft>
          <a:buClrTx/>
          <a:buSzTx/>
          <a:buFontTx/>
          <a:buNone/>
          <a:tabLst/>
          <a:defRPr kumimoji="0" sz="2200" b="0" i="0" u="none" strike="noStrike" cap="none" spc="44" normalizeH="0" baseline="0">
            <a:ln>
              <a:noFill/>
            </a:ln>
            <a:solidFill>
              <a:schemeClr val="accent1">
                <a:satOff val="74278"/>
                <a:lumOff val="-33241"/>
              </a:schemeClr>
            </a:solidFill>
            <a:effectLst/>
            <a:uFillTx/>
            <a:latin typeface="Graphik-Medium"/>
            <a:ea typeface="Graphik-Medium"/>
            <a:cs typeface="Graphik-Medium"/>
            <a:sym typeface="Graphik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57882</TotalTime>
  <Words>308</Words>
  <Application>Microsoft Macintosh PowerPoint</Application>
  <PresentationFormat>Custom</PresentationFormat>
  <Paragraphs>35</Paragraphs>
  <Slides>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Graphik</vt:lpstr>
      <vt:lpstr>Graphik-Medium</vt:lpstr>
      <vt:lpstr>Helvetica Neue</vt:lpstr>
      <vt:lpstr>24_Briefing</vt:lpstr>
      <vt:lpstr>PowerPoint Presentation</vt:lpstr>
      <vt:lpstr>New Machıne tested  wıth aktıf-foam2</vt:lpstr>
      <vt:lpstr>What are the planned activities for the upcoming week?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RPC  GAS LEAK Issue</dc:title>
  <cp:lastModifiedBy>Ahmet Renklioğlu</cp:lastModifiedBy>
  <cp:revision>200</cp:revision>
  <cp:lastPrinted>2024-05-27T06:10:10Z</cp:lastPrinted>
  <dcterms:modified xsi:type="dcterms:W3CDTF">2024-08-26T07:02:20Z</dcterms:modified>
</cp:coreProperties>
</file>