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1" spc="0" strike="noStrike" sz="4400" u="none" kumimoji="0" normalizeH="0">
        <a:ln>
          <a:noFill/>
        </a:ln>
        <a:solidFill>
          <a:srgbClr val="5E524C"/>
        </a:solidFill>
        <a:effectLst>
          <a:outerShdw sx="100000" sy="100000" kx="0" ky="0" algn="b" rotWithShape="0" blurRad="25400" dist="25400" dir="5520000">
            <a:srgbClr val="FFFFFF">
              <a:alpha val="71999"/>
            </a:srgbClr>
          </a:outerShdw>
        </a:effectLst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D9DEE7"/>
          </a:solidFill>
        </a:fill>
      </a:tcStyle>
    </a:wholeTbl>
    <a:band2H>
      <a:tcTxStyle b="def" i="def"/>
      <a:tcStyle>
        <a:tcBdr/>
        <a:fill>
          <a:solidFill>
            <a:srgbClr val="EDEFF4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381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381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D9DDD0"/>
          </a:solidFill>
        </a:fill>
      </a:tcStyle>
    </a:wholeTbl>
    <a:band2H>
      <a:tcTxStyle b="def" i="def"/>
      <a:tcStyle>
        <a:tcBdr/>
        <a:fill>
          <a:solidFill>
            <a:srgbClr val="EDEFE9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381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381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E6D3D0"/>
          </a:solidFill>
        </a:fill>
      </a:tcStyle>
    </a:wholeTbl>
    <a:band2H>
      <a:tcTxStyle b="def" i="def"/>
      <a:tcStyle>
        <a:tcBdr/>
        <a:fill>
          <a:solidFill>
            <a:srgbClr val="F3EAE9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381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381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8"/>
          </a:solidFill>
        </a:fill>
      </a:tcStyle>
    </a:wholeTbl>
    <a:band2H>
      <a:tcTxStyle b="def" i="def"/>
      <a:tcStyle>
        <a:tcBdr/>
        <a:fill>
          <a:solidFill>
            <a:srgbClr val="12455E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24C"/>
              </a:solidFill>
              <a:prstDash val="solid"/>
              <a:round/>
            </a:ln>
          </a:top>
          <a:bottom>
            <a:ln w="254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2455E"/>
          </a:solidFill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24C"/>
              </a:solidFill>
              <a:prstDash val="solid"/>
              <a:round/>
            </a:ln>
          </a:top>
          <a:bottom>
            <a:ln w="254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D1CFCE"/>
          </a:solidFill>
        </a:fill>
      </a:tcStyle>
    </a:wholeTbl>
    <a:band2H>
      <a:tcTxStyle b="def" i="def"/>
      <a:tcStyle>
        <a:tcBdr/>
        <a:fill>
          <a:solidFill>
            <a:srgbClr val="E9E9E8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5E524C"/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38100" cap="flat">
              <a:solidFill>
                <a:srgbClr val="12455E"/>
              </a:solidFill>
              <a:prstDash val="solid"/>
              <a:round/>
            </a:ln>
          </a:top>
          <a:bottom>
            <a:ln w="127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5E524C"/>
          </a:solidFill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12455E"/>
      </a:tcTxStyle>
      <a:tcStyle>
        <a:tcBdr>
          <a:left>
            <a:ln w="12700" cap="flat">
              <a:solidFill>
                <a:srgbClr val="12455E"/>
              </a:solidFill>
              <a:prstDash val="solid"/>
              <a:round/>
            </a:ln>
          </a:left>
          <a:right>
            <a:ln w="12700" cap="flat">
              <a:solidFill>
                <a:srgbClr val="12455E"/>
              </a:solidFill>
              <a:prstDash val="solid"/>
              <a:round/>
            </a:ln>
          </a:right>
          <a:top>
            <a:ln w="12700" cap="flat">
              <a:solidFill>
                <a:srgbClr val="12455E"/>
              </a:solidFill>
              <a:prstDash val="solid"/>
              <a:round/>
            </a:ln>
          </a:top>
          <a:bottom>
            <a:ln w="38100" cap="flat">
              <a:solidFill>
                <a:srgbClr val="12455E"/>
              </a:solidFill>
              <a:prstDash val="solid"/>
              <a:round/>
            </a:ln>
          </a:bottom>
          <a:insideH>
            <a:ln w="12700" cap="flat">
              <a:solidFill>
                <a:srgbClr val="12455E"/>
              </a:solidFill>
              <a:prstDash val="solid"/>
              <a:round/>
            </a:ln>
          </a:insideH>
          <a:insideV>
            <a:ln w="12700" cap="flat">
              <a:solidFill>
                <a:srgbClr val="12455E"/>
              </a:solidFill>
              <a:prstDash val="solid"/>
              <a:round/>
            </a:ln>
          </a:insideV>
        </a:tcBdr>
        <a:fill>
          <a:solidFill>
            <a:srgbClr val="5E524C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5E524C"/>
              </a:solidFill>
              <a:prstDash val="solid"/>
              <a:round/>
            </a:ln>
          </a:left>
          <a:right>
            <a:ln w="12700" cap="flat">
              <a:solidFill>
                <a:srgbClr val="5E524C"/>
              </a:solidFill>
              <a:prstDash val="solid"/>
              <a:round/>
            </a:ln>
          </a:right>
          <a:top>
            <a:ln w="12700" cap="flat">
              <a:solidFill>
                <a:srgbClr val="5E524C"/>
              </a:solidFill>
              <a:prstDash val="solid"/>
              <a:round/>
            </a:ln>
          </a:top>
          <a:bottom>
            <a:ln w="127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solidFill>
                <a:srgbClr val="5E524C"/>
              </a:solidFill>
              <a:prstDash val="solid"/>
              <a:round/>
            </a:ln>
          </a:insideH>
          <a:insideV>
            <a:ln w="12700" cap="flat">
              <a:solidFill>
                <a:srgbClr val="5E524C"/>
              </a:solidFill>
              <a:prstDash val="solid"/>
              <a:round/>
            </a:ln>
          </a:insideV>
        </a:tcBdr>
        <a:fill>
          <a:solidFill>
            <a:srgbClr val="5E524C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5E524C"/>
              </a:solidFill>
              <a:prstDash val="solid"/>
              <a:round/>
            </a:ln>
          </a:left>
          <a:right>
            <a:ln w="12700" cap="flat">
              <a:solidFill>
                <a:srgbClr val="5E524C"/>
              </a:solidFill>
              <a:prstDash val="solid"/>
              <a:round/>
            </a:ln>
          </a:right>
          <a:top>
            <a:ln w="12700" cap="flat">
              <a:solidFill>
                <a:srgbClr val="5E524C"/>
              </a:solidFill>
              <a:prstDash val="solid"/>
              <a:round/>
            </a:ln>
          </a:top>
          <a:bottom>
            <a:ln w="127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solidFill>
                <a:srgbClr val="5E524C"/>
              </a:solidFill>
              <a:prstDash val="solid"/>
              <a:round/>
            </a:ln>
          </a:insideH>
          <a:insideV>
            <a:ln w="12700" cap="flat">
              <a:solidFill>
                <a:srgbClr val="5E524C"/>
              </a:solidFill>
              <a:prstDash val="solid"/>
              <a:round/>
            </a:ln>
          </a:insideV>
        </a:tcBdr>
        <a:fill>
          <a:solidFill>
            <a:srgbClr val="5E524C">
              <a:alpha val="20000"/>
            </a:srgbClr>
          </a:solidFill>
        </a:fill>
      </a:tcStyle>
    </a:firstCol>
    <a:lastRow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5E524C"/>
              </a:solidFill>
              <a:prstDash val="solid"/>
              <a:round/>
            </a:ln>
          </a:left>
          <a:right>
            <a:ln w="12700" cap="flat">
              <a:solidFill>
                <a:srgbClr val="5E524C"/>
              </a:solidFill>
              <a:prstDash val="solid"/>
              <a:round/>
            </a:ln>
          </a:right>
          <a:top>
            <a:ln w="50800" cap="flat">
              <a:solidFill>
                <a:srgbClr val="5E524C"/>
              </a:solidFill>
              <a:prstDash val="solid"/>
              <a:round/>
            </a:ln>
          </a:top>
          <a:bottom>
            <a:ln w="127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solidFill>
                <a:srgbClr val="5E524C"/>
              </a:solidFill>
              <a:prstDash val="solid"/>
              <a:round/>
            </a:ln>
          </a:insideH>
          <a:insideV>
            <a:ln w="12700" cap="flat">
              <a:solidFill>
                <a:srgbClr val="5E524C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venir Next Regular"/>
          <a:ea typeface="Avenir Next Regular"/>
          <a:cs typeface="Avenir Next Regular"/>
        </a:font>
        <a:srgbClr val="5E524C"/>
      </a:tcTxStyle>
      <a:tcStyle>
        <a:tcBdr>
          <a:left>
            <a:ln w="12700" cap="flat">
              <a:solidFill>
                <a:srgbClr val="5E524C"/>
              </a:solidFill>
              <a:prstDash val="solid"/>
              <a:round/>
            </a:ln>
          </a:left>
          <a:right>
            <a:ln w="12700" cap="flat">
              <a:solidFill>
                <a:srgbClr val="5E524C"/>
              </a:solidFill>
              <a:prstDash val="solid"/>
              <a:round/>
            </a:ln>
          </a:right>
          <a:top>
            <a:ln w="12700" cap="flat">
              <a:solidFill>
                <a:srgbClr val="5E524C"/>
              </a:solidFill>
              <a:prstDash val="solid"/>
              <a:round/>
            </a:ln>
          </a:top>
          <a:bottom>
            <a:ln w="25400" cap="flat">
              <a:solidFill>
                <a:srgbClr val="5E524C"/>
              </a:solidFill>
              <a:prstDash val="solid"/>
              <a:round/>
            </a:ln>
          </a:bottom>
          <a:insideH>
            <a:ln w="12700" cap="flat">
              <a:solidFill>
                <a:srgbClr val="5E524C"/>
              </a:solidFill>
              <a:prstDash val="solid"/>
              <a:round/>
            </a:ln>
          </a:insideH>
          <a:insideV>
            <a:ln w="12700" cap="flat">
              <a:solidFill>
                <a:srgbClr val="5E524C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1.tif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halk_line_hd.png" descr="chalk_line_hd.png"/>
          <p:cNvPicPr>
            <a:picLocks noChangeAspect="1"/>
          </p:cNvPicPr>
          <p:nvPr/>
        </p:nvPicPr>
        <p:blipFill>
          <a:blip r:embed="rId2">
            <a:alphaModFix amt="45000"/>
            <a:extLst/>
          </a:blip>
          <a:stretch>
            <a:fillRect/>
          </a:stretch>
        </p:blipFill>
        <p:spPr>
          <a:xfrm>
            <a:off x="736600" y="495300"/>
            <a:ext cx="22910800" cy="1234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tle Text"/>
          <p:cNvSpPr txBox="1"/>
          <p:nvPr>
            <p:ph type="title"/>
          </p:nvPr>
        </p:nvSpPr>
        <p:spPr>
          <a:xfrm>
            <a:off x="1689100" y="4445000"/>
            <a:ext cx="21005800" cy="2413000"/>
          </a:xfrm>
          <a:prstGeom prst="rect">
            <a:avLst/>
          </a:prstGeom>
        </p:spPr>
        <p:txBody>
          <a:bodyPr anchor="b"/>
          <a:lstStyle>
            <a:lvl1pPr>
              <a:defRPr cap="none"/>
            </a:lvl1pPr>
          </a:lstStyle>
          <a:p>
            <a:pPr/>
            <a:r>
              <a:t>Title Text</a:t>
            </a:r>
          </a:p>
        </p:txBody>
      </p:sp>
      <p:sp>
        <p:nvSpPr>
          <p:cNvPr id="14" name="Body Level One…"/>
          <p:cNvSpPr txBox="1"/>
          <p:nvPr>
            <p:ph type="body" sz="quarter" idx="1"/>
          </p:nvPr>
        </p:nvSpPr>
        <p:spPr>
          <a:xfrm>
            <a:off x="1689100" y="6845300"/>
            <a:ext cx="21005800" cy="2159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SzTx/>
              <a:buNone/>
              <a:defRPr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buSzTx/>
              <a:buNone/>
              <a:defRPr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buSzTx/>
              <a:buNone/>
              <a:defRPr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buSzTx/>
              <a:buNone/>
              <a:defRPr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xfrm>
            <a:off x="11949856" y="13049250"/>
            <a:ext cx="508102" cy="520701"/>
          </a:xfrm>
          <a:prstGeom prst="rect">
            <a:avLst/>
          </a:prstGeom>
        </p:spPr>
        <p:txBody>
          <a:bodyPr anchor="ctr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/>
          <p:nvPr>
            <p:ph type="body" sz="quarter" idx="1"/>
          </p:nvPr>
        </p:nvSpPr>
        <p:spPr>
          <a:xfrm>
            <a:off x="2387600" y="8985250"/>
            <a:ext cx="19621500" cy="863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1700"/>
              </a:spcBef>
              <a:buSzTx/>
              <a:buNone/>
              <a:defRPr i="1" sz="44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1193800" indent="-558800" algn="ctr">
              <a:lnSpc>
                <a:spcPct val="90000"/>
              </a:lnSpc>
              <a:spcBef>
                <a:spcPts val="1700"/>
              </a:spcBef>
              <a:defRPr i="1" sz="4400">
                <a:latin typeface="Avenir Next Regular"/>
                <a:ea typeface="Avenir Next Regular"/>
                <a:cs typeface="Avenir Next Regular"/>
                <a:sym typeface="Avenir Next Regular"/>
              </a:defRPr>
            </a:lvl2pPr>
            <a:lvl3pPr marL="1828800" indent="-558800" algn="ctr">
              <a:lnSpc>
                <a:spcPct val="90000"/>
              </a:lnSpc>
              <a:spcBef>
                <a:spcPts val="1700"/>
              </a:spcBef>
              <a:defRPr i="1" sz="4400">
                <a:latin typeface="Avenir Next Regular"/>
                <a:ea typeface="Avenir Next Regular"/>
                <a:cs typeface="Avenir Next Regular"/>
                <a:sym typeface="Avenir Next Regular"/>
              </a:defRPr>
            </a:lvl3pPr>
            <a:lvl4pPr marL="2463800" indent="-558800" algn="ctr">
              <a:lnSpc>
                <a:spcPct val="90000"/>
              </a:lnSpc>
              <a:spcBef>
                <a:spcPts val="1700"/>
              </a:spcBef>
              <a:defRPr i="1" sz="4400">
                <a:latin typeface="Avenir Next Regular"/>
                <a:ea typeface="Avenir Next Regular"/>
                <a:cs typeface="Avenir Next Regular"/>
                <a:sym typeface="Avenir Next Regular"/>
              </a:defRPr>
            </a:lvl4pPr>
            <a:lvl5pPr marL="3098800" indent="-558800" algn="ctr">
              <a:lnSpc>
                <a:spcPct val="90000"/>
              </a:lnSpc>
              <a:spcBef>
                <a:spcPts val="1700"/>
              </a:spcBef>
              <a:defRPr i="1" sz="4400">
                <a:latin typeface="Avenir Next Regular"/>
                <a:ea typeface="Avenir Next Regular"/>
                <a:cs typeface="Avenir Next Regular"/>
                <a:sym typeface="Avenir Next Regular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“Type a quote here.”"/>
          <p:cNvSpPr txBox="1"/>
          <p:nvPr>
            <p:ph type="body" sz="quarter" idx="21"/>
          </p:nvPr>
        </p:nvSpPr>
        <p:spPr>
          <a:xfrm>
            <a:off x="2387600" y="5999360"/>
            <a:ext cx="19621500" cy="965202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90000"/>
              </a:lnSpc>
              <a:buSzTx/>
              <a:buNone/>
              <a:defRPr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/>
          <p:nvPr>
            <p:ph type="pic" idx="21"/>
          </p:nvPr>
        </p:nvSpPr>
        <p:spPr>
          <a:xfrm>
            <a:off x="-2171700" y="-152400"/>
            <a:ext cx="28930759" cy="1437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halk_line_box_hd.png" descr="chalk_line_box_hd.png"/>
          <p:cNvPicPr>
            <a:picLocks noChangeAspect="1"/>
          </p:cNvPicPr>
          <p:nvPr/>
        </p:nvPicPr>
        <p:blipFill>
          <a:blip r:embed="rId2">
            <a:alphaModFix amt="45000"/>
            <a:extLst/>
          </a:blip>
          <a:stretch>
            <a:fillRect/>
          </a:stretch>
        </p:blipFill>
        <p:spPr>
          <a:xfrm>
            <a:off x="635000" y="9550400"/>
            <a:ext cx="23063200" cy="32893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Image"/>
          <p:cNvSpPr/>
          <p:nvPr>
            <p:ph type="pic" idx="21"/>
          </p:nvPr>
        </p:nvSpPr>
        <p:spPr>
          <a:xfrm>
            <a:off x="666750" y="-1562100"/>
            <a:ext cx="23063200" cy="1187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1689100" y="9753600"/>
            <a:ext cx="21005800" cy="13335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1689100" y="11023600"/>
            <a:ext cx="21005800" cy="16764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1949856" y="13017500"/>
            <a:ext cx="508102" cy="5207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/>
          <p:nvPr>
            <p:ph type="title"/>
          </p:nvPr>
        </p:nvSpPr>
        <p:spPr>
          <a:xfrm>
            <a:off x="1689100" y="5499100"/>
            <a:ext cx="21005800" cy="273050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/>
          <p:nvPr>
            <p:ph type="pic" idx="21"/>
          </p:nvPr>
        </p:nvSpPr>
        <p:spPr>
          <a:xfrm>
            <a:off x="12077700" y="850900"/>
            <a:ext cx="10642600" cy="1596596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Title Text"/>
          <p:cNvSpPr txBox="1"/>
          <p:nvPr>
            <p:ph type="title"/>
          </p:nvPr>
        </p:nvSpPr>
        <p:spPr>
          <a:xfrm>
            <a:off x="1689100" y="1295400"/>
            <a:ext cx="9525000" cy="57658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43" name="Body Level One…"/>
          <p:cNvSpPr txBox="1"/>
          <p:nvPr>
            <p:ph type="body" sz="quarter" idx="1"/>
          </p:nvPr>
        </p:nvSpPr>
        <p:spPr>
          <a:xfrm>
            <a:off x="1689100" y="7251700"/>
            <a:ext cx="9525000" cy="51816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400">
                <a:solidFill>
                  <a:srgbClr val="3E3B39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11949856" y="13017500"/>
            <a:ext cx="508102" cy="5207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halk_line_hd.png" descr="chalk_line_hd.png"/>
          <p:cNvPicPr>
            <a:picLocks noChangeAspect="1"/>
          </p:cNvPicPr>
          <p:nvPr/>
        </p:nvPicPr>
        <p:blipFill>
          <a:blip r:embed="rId3">
            <a:alphaModFix amt="45000"/>
            <a:extLst/>
          </a:blip>
          <a:stretch>
            <a:fillRect/>
          </a:stretch>
        </p:blipFill>
        <p:spPr>
          <a:xfrm>
            <a:off x="333371" y="161349"/>
            <a:ext cx="23717258" cy="1329170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4" name="Group"/>
          <p:cNvGrpSpPr/>
          <p:nvPr/>
        </p:nvGrpSpPr>
        <p:grpSpPr>
          <a:xfrm>
            <a:off x="19589709" y="-38101"/>
            <a:ext cx="4705394" cy="2801849"/>
            <a:chOff x="0" y="0"/>
            <a:chExt cx="4705392" cy="2801848"/>
          </a:xfrm>
        </p:grpSpPr>
        <p:pic>
          <p:nvPicPr>
            <p:cNvPr id="5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705393" cy="28018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73922" t="79597" r="0" b="3104"/>
            <a:stretch>
              <a:fillRect/>
            </a:stretch>
          </p:blipFill>
          <p:spPr>
            <a:xfrm>
              <a:off x="3426682" y="2218111"/>
              <a:ext cx="1275241" cy="5036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5" name="Title Text"/>
          <p:cNvSpPr txBox="1"/>
          <p:nvPr>
            <p:ph type="title"/>
          </p:nvPr>
        </p:nvSpPr>
        <p:spPr>
          <a:xfrm>
            <a:off x="1689100" y="355936"/>
            <a:ext cx="21005802" cy="934178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/>
            <a:r>
              <a:t>Title Text</a:t>
            </a: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" name="Feb 10, 2025 K. Oide"/>
          <p:cNvSpPr txBox="1"/>
          <p:nvPr/>
        </p:nvSpPr>
        <p:spPr>
          <a:xfrm>
            <a:off x="21730659" y="13021250"/>
            <a:ext cx="265334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900"/>
            </a:lvl1pPr>
          </a:lstStyle>
          <a:p>
            <a:pPr/>
            <a:r>
              <a:t>Feb 10, 2025 K. Oide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Image"/>
          <p:cNvSpPr/>
          <p:nvPr>
            <p:ph type="pic" sz="half" idx="21"/>
          </p:nvPr>
        </p:nvSpPr>
        <p:spPr>
          <a:xfrm>
            <a:off x="12511365" y="2415957"/>
            <a:ext cx="9261151" cy="13895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5" name="Body Level One…"/>
          <p:cNvSpPr txBox="1"/>
          <p:nvPr>
            <p:ph type="body" sz="half" idx="1"/>
          </p:nvPr>
        </p:nvSpPr>
        <p:spPr>
          <a:xfrm>
            <a:off x="1689100" y="3683000"/>
            <a:ext cx="10007600" cy="8255000"/>
          </a:xfrm>
          <a:prstGeom prst="rect">
            <a:avLst/>
          </a:prstGeom>
        </p:spPr>
        <p:txBody>
          <a:bodyPr/>
          <a:lstStyle>
            <a:lvl1pPr marL="533400" indent="-533400">
              <a:lnSpc>
                <a:spcPct val="90000"/>
              </a:lnSpc>
              <a:defRPr sz="4400"/>
            </a:lvl1pPr>
            <a:lvl2pPr marL="1066800" indent="-533400">
              <a:lnSpc>
                <a:spcPct val="90000"/>
              </a:lnSpc>
              <a:defRPr sz="4400"/>
            </a:lvl2pPr>
            <a:lvl3pPr marL="1600200" indent="-533400">
              <a:lnSpc>
                <a:spcPct val="90000"/>
              </a:lnSpc>
              <a:defRPr sz="4400"/>
            </a:lvl3pPr>
            <a:lvl4pPr marL="2133600" indent="-533400">
              <a:lnSpc>
                <a:spcPct val="90000"/>
              </a:lnSpc>
              <a:defRPr sz="4400"/>
            </a:lvl4pPr>
            <a:lvl5pPr marL="2667000" indent="-533400">
              <a:lnSpc>
                <a:spcPct val="90000"/>
              </a:lnSpc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ody Level One…"/>
          <p:cNvSpPr txBox="1"/>
          <p:nvPr>
            <p:ph type="body" idx="1"/>
          </p:nvPr>
        </p:nvSpPr>
        <p:spPr>
          <a:xfrm>
            <a:off x="1689100" y="2730500"/>
            <a:ext cx="21005800" cy="82550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Image"/>
          <p:cNvSpPr/>
          <p:nvPr>
            <p:ph type="pic" sz="half" idx="21"/>
          </p:nvPr>
        </p:nvSpPr>
        <p:spPr>
          <a:xfrm>
            <a:off x="12344400" y="4356100"/>
            <a:ext cx="11379200" cy="9182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2" name="Image"/>
          <p:cNvSpPr/>
          <p:nvPr>
            <p:ph type="pic" sz="half" idx="22"/>
          </p:nvPr>
        </p:nvSpPr>
        <p:spPr>
          <a:xfrm>
            <a:off x="12293600" y="304800"/>
            <a:ext cx="11315700" cy="7302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3" name="Image"/>
          <p:cNvSpPr/>
          <p:nvPr>
            <p:ph type="pic" idx="23"/>
          </p:nvPr>
        </p:nvSpPr>
        <p:spPr>
          <a:xfrm>
            <a:off x="647700" y="-711200"/>
            <a:ext cx="11379200" cy="17145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halk_line_hd.png" descr="chalk_line_hd.png"/>
          <p:cNvPicPr>
            <a:picLocks noChangeAspect="1"/>
          </p:cNvPicPr>
          <p:nvPr/>
        </p:nvPicPr>
        <p:blipFill>
          <a:blip r:embed="rId3">
            <a:alphaModFix amt="45000"/>
            <a:extLst/>
          </a:blip>
          <a:stretch>
            <a:fillRect/>
          </a:stretch>
        </p:blipFill>
        <p:spPr>
          <a:xfrm>
            <a:off x="736600" y="495300"/>
            <a:ext cx="22910800" cy="123444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1689100" y="889000"/>
            <a:ext cx="21005800" cy="241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689100" y="3683000"/>
            <a:ext cx="21005800" cy="825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1940996" y="13017500"/>
            <a:ext cx="508102" cy="520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1" cap="all" i="0"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528" strike="noStrike" sz="6600" u="none">
          <a:solidFill>
            <a:srgbClr val="3E3B39"/>
          </a:solidFill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  <a:uFillTx/>
          <a:latin typeface="Avenir Next Regular"/>
          <a:ea typeface="Avenir Next Regular"/>
          <a:cs typeface="Avenir Next Regular"/>
          <a:sym typeface="Avenir Next Regular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1270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905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2540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3175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3810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4445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5080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5715000" marR="0" indent="-635000" algn="l" defTabSz="825500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5E524C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400" u="none">
          <a:solidFill>
            <a:schemeClr val="tx1"/>
          </a:solidFill>
          <a:effectLst>
            <a:outerShdw sx="100000" sy="100000" kx="0" ky="0" algn="b" rotWithShape="0" blurRad="25400" dist="25400" dir="552000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1.tif"/><Relationship Id="rId4" Type="http://schemas.openxmlformats.org/officeDocument/2006/relationships/hyperlink" Target="https://indico.cern.ch/event/982987/contributions/4199474/attachments/2182082/3687703/Beam_response_Oide_210203.pdf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gif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sponse of a storage-ring beam to a gravitational wave"/>
          <p:cNvSpPr txBox="1"/>
          <p:nvPr>
            <p:ph type="ctrTitle"/>
          </p:nvPr>
        </p:nvSpPr>
        <p:spPr>
          <a:xfrm>
            <a:off x="1689100" y="2282026"/>
            <a:ext cx="18170783" cy="2413001"/>
          </a:xfrm>
          <a:prstGeom prst="rect">
            <a:avLst/>
          </a:prstGeom>
        </p:spPr>
        <p:txBody>
          <a:bodyPr/>
          <a:lstStyle>
            <a:lvl1pPr defTabSz="742950">
              <a:defRPr spc="500" sz="7300">
                <a:effectLst>
                  <a:outerShdw sx="100000" sy="100000" kx="0" ky="0" algn="b" rotWithShape="0" blurRad="25400" dist="22860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Response of a storage-ring beam to a gravitational wave</a:t>
            </a:r>
          </a:p>
        </p:txBody>
      </p:sp>
      <p:sp>
        <p:nvSpPr>
          <p:cNvPr id="128" name="Feb. 3, 2021 @SRGW2021…"/>
          <p:cNvSpPr txBox="1"/>
          <p:nvPr>
            <p:ph type="subTitle" sz="half" idx="1"/>
          </p:nvPr>
        </p:nvSpPr>
        <p:spPr>
          <a:xfrm>
            <a:off x="1689100" y="5265985"/>
            <a:ext cx="21005801" cy="5231417"/>
          </a:xfrm>
          <a:prstGeom prst="rect">
            <a:avLst/>
          </a:prstGeom>
        </p:spPr>
        <p:txBody>
          <a:bodyPr/>
          <a:lstStyle/>
          <a:p>
            <a:pPr>
              <a:defRPr spc="300" sz="4100"/>
            </a:pPr>
            <a:r>
              <a:t>Feb. 10, 2025 @SRGW2025</a:t>
            </a:r>
          </a:p>
          <a:p>
            <a:pPr>
              <a:defRPr spc="328" sz="4100"/>
            </a:pPr>
          </a:p>
          <a:p>
            <a:pPr>
              <a:defRPr spc="300" sz="4100"/>
            </a:pPr>
            <a:r>
              <a:t>K. Oide (UNIGE/CERN/KEK)</a:t>
            </a:r>
          </a:p>
          <a:p>
            <a:pPr>
              <a:defRPr spc="328" sz="4100"/>
            </a:pPr>
          </a:p>
          <a:p>
            <a:pPr>
              <a:defRPr spc="300" sz="4100"/>
            </a:pPr>
            <a:r>
              <a:t>Many thanks to G. Franchetti and F. Zimmermann.</a:t>
            </a:r>
          </a:p>
        </p:txBody>
      </p:sp>
      <p:sp>
        <p:nvSpPr>
          <p:cNvPr id="129" name="Slide Number"/>
          <p:cNvSpPr txBox="1"/>
          <p:nvPr>
            <p:ph type="sldNum" sz="quarter" idx="4294967295"/>
          </p:nvPr>
        </p:nvSpPr>
        <p:spPr>
          <a:xfrm>
            <a:off x="12048306" y="13049250"/>
            <a:ext cx="311202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/>
          <a:lstStyle/>
          <a:p>
            <a:pPr/>
            <a:fld id="{86CB4B4D-7CA3-9044-876B-883B54F8677D}" type="slidenum"/>
          </a:p>
        </p:txBody>
      </p:sp>
      <p:grpSp>
        <p:nvGrpSpPr>
          <p:cNvPr id="132" name="Group"/>
          <p:cNvGrpSpPr/>
          <p:nvPr/>
        </p:nvGrpSpPr>
        <p:grpSpPr>
          <a:xfrm>
            <a:off x="20087807" y="10929674"/>
            <a:ext cx="3559594" cy="2119577"/>
            <a:chOff x="0" y="0"/>
            <a:chExt cx="3559592" cy="2119575"/>
          </a:xfrm>
        </p:grpSpPr>
        <p:pic>
          <p:nvPicPr>
            <p:cNvPr id="13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1"/>
              <a:ext cx="3559593" cy="2119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1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3922" t="79597" r="0" b="3104"/>
            <a:stretch>
              <a:fillRect/>
            </a:stretch>
          </p:blipFill>
          <p:spPr>
            <a:xfrm>
              <a:off x="2592257" y="1677983"/>
              <a:ext cx="964711" cy="381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3" name="These are basically copying my previous presentation at SRGW2021:…"/>
          <p:cNvSpPr txBox="1"/>
          <p:nvPr/>
        </p:nvSpPr>
        <p:spPr>
          <a:xfrm>
            <a:off x="9312723" y="11243481"/>
            <a:ext cx="10547159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100"/>
            </a:pPr>
            <a:r>
              <a:t>These are basically copying my previous presentation at SRGW2021:</a:t>
            </a:r>
          </a:p>
          <a:p>
            <a:pPr>
              <a:defRPr sz="21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 invalidUrl="" action="" tgtFrame="" tooltip="" history="1" highlightClick="0" endSnd="0"/>
              </a:rPr>
              <a:t>https://indico.cern.ch/event/982987/contributions/4199474/attachments/2182082/3687703/Beam_response_Oide_210203.pdf</a:t>
            </a:r>
          </a:p>
          <a:p>
            <a:pPr>
              <a:defRPr sz="2100"/>
            </a:pPr>
            <a:r>
              <a:t>https://arxiv.org/abs/2105.00992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R_Oide (dragged).pdf" descr="GR_Oide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796443" y="-1034326"/>
            <a:ext cx="25284191" cy="163954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joseph_weber.jpg" descr="joseph_webe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78823" y="3478874"/>
            <a:ext cx="6405177" cy="771553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6" name="GR_Oide (dragged).pdf" descr="GR_Oide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7607" y="-522115"/>
            <a:ext cx="23966394" cy="155409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horizontal displacement of the beam particle"/>
          <p:cNvSpPr txBox="1"/>
          <p:nvPr>
            <p:ph type="title"/>
          </p:nvPr>
        </p:nvSpPr>
        <p:spPr>
          <a:xfrm>
            <a:off x="1689100" y="355936"/>
            <a:ext cx="21005802" cy="934177"/>
          </a:xfrm>
          <a:prstGeom prst="rect">
            <a:avLst/>
          </a:prstGeom>
        </p:spPr>
        <p:txBody>
          <a:bodyPr/>
          <a:lstStyle>
            <a:lvl1pPr defTabSz="602615">
              <a:defRPr spc="300" sz="4800">
                <a:effectLst>
                  <a:outerShdw sx="100000" sy="100000" kx="0" ky="0" algn="b" rotWithShape="0" blurRad="12700" dist="18542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horizontal displacement of the beam particle</a:t>
            </a:r>
          </a:p>
        </p:txBody>
      </p:sp>
      <p:pic>
        <p:nvPicPr>
          <p:cNvPr id="139" name="GravitationalWave_PlusPolarization 1.gif" descr="GravitationalWave_PlusPolarization 1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26828" y="3684923"/>
            <a:ext cx="4801717" cy="480171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2" name="Group"/>
          <p:cNvGrpSpPr/>
          <p:nvPr/>
        </p:nvGrpSpPr>
        <p:grpSpPr>
          <a:xfrm>
            <a:off x="14980409" y="3122524"/>
            <a:ext cx="8779721" cy="10540078"/>
            <a:chOff x="0" y="0"/>
            <a:chExt cx="8779719" cy="10540077"/>
          </a:xfrm>
        </p:grpSpPr>
        <p:sp>
          <p:nvSpPr>
            <p:cNvPr id="140" name="https://en.wikipedia.org/wiki/Gravitational_wave"/>
            <p:cNvSpPr txBox="1"/>
            <p:nvPr/>
          </p:nvSpPr>
          <p:spPr>
            <a:xfrm>
              <a:off x="0" y="10120977"/>
              <a:ext cx="5177333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>
                  <a:latin typeface="Avenir Next Medium"/>
                  <a:ea typeface="Avenir Next Medium"/>
                  <a:cs typeface="Avenir Next Medium"/>
                  <a:sym typeface="Avenir Next Medium"/>
                </a:defRPr>
              </a:lvl1pPr>
            </a:lstStyle>
            <a:p>
              <a:pPr/>
              <a:r>
                <a:t>https://en.wikipedia.org/wiki/Gravitational_wave</a:t>
              </a:r>
            </a:p>
          </p:txBody>
        </p:sp>
        <p:sp>
          <p:nvSpPr>
            <p:cNvPr id="141" name="Circle"/>
            <p:cNvSpPr/>
            <p:nvPr/>
          </p:nvSpPr>
          <p:spPr>
            <a:xfrm>
              <a:off x="988881" y="0"/>
              <a:ext cx="5951916" cy="5951917"/>
            </a:xfrm>
            <a:prstGeom prst="ellipse">
              <a:avLst/>
            </a:prstGeom>
            <a:noFill/>
            <a:ln w="38100" cap="flat">
              <a:solidFill>
                <a:schemeClr val="accent5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sp>
          <p:nvSpPr>
            <p:cNvPr id="142" name="Line"/>
            <p:cNvSpPr/>
            <p:nvPr/>
          </p:nvSpPr>
          <p:spPr>
            <a:xfrm>
              <a:off x="3982799" y="2975956"/>
              <a:ext cx="2977048" cy="3"/>
            </a:xfrm>
            <a:prstGeom prst="line">
              <a:avLst/>
            </a:prstGeom>
            <a:noFill/>
            <a:ln w="254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3" name="Line"/>
            <p:cNvSpPr/>
            <p:nvPr/>
          </p:nvSpPr>
          <p:spPr>
            <a:xfrm flipV="1">
              <a:off x="3995499" y="1231843"/>
              <a:ext cx="3004792" cy="1734818"/>
            </a:xfrm>
            <a:prstGeom prst="line">
              <a:avLst/>
            </a:prstGeom>
            <a:noFill/>
            <a:ln w="50800" cap="flat">
              <a:solidFill>
                <a:srgbClr val="315A56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14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150777" y="927400"/>
              <a:ext cx="450913" cy="3679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975693" y="439457"/>
              <a:ext cx="427172" cy="4753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6" name="Line"/>
            <p:cNvSpPr/>
            <p:nvPr/>
          </p:nvSpPr>
          <p:spPr>
            <a:xfrm flipH="1" flipV="1">
              <a:off x="6288784" y="1028357"/>
              <a:ext cx="256965" cy="445075"/>
            </a:xfrm>
            <a:prstGeom prst="line">
              <a:avLst/>
            </a:prstGeom>
            <a:noFill/>
            <a:ln w="50800" cap="flat">
              <a:solidFill>
                <a:srgbClr val="315A56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147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042628" y="2409035"/>
              <a:ext cx="269412" cy="4712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8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148536" y="1353087"/>
              <a:ext cx="505950" cy="5126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Line"/>
            <p:cNvSpPr/>
            <p:nvPr/>
          </p:nvSpPr>
          <p:spPr>
            <a:xfrm>
              <a:off x="6553691" y="1507598"/>
              <a:ext cx="401830" cy="1496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9" h="21600" fill="norm" stroke="1" extrusionOk="0">
                  <a:moveTo>
                    <a:pt x="0" y="0"/>
                  </a:moveTo>
                  <a:cubicBezTo>
                    <a:pt x="6036" y="4209"/>
                    <a:pt x="14666" y="8833"/>
                    <a:pt x="18133" y="13181"/>
                  </a:cubicBezTo>
                  <a:cubicBezTo>
                    <a:pt x="21600" y="17529"/>
                    <a:pt x="19904" y="21600"/>
                    <a:pt x="19904" y="21600"/>
                  </a:cubicBezTo>
                </a:path>
              </a:pathLst>
            </a:custGeom>
            <a:noFill/>
            <a:ln w="381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pic>
          <p:nvPicPr>
            <p:cNvPr id="150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974573" y="1795876"/>
              <a:ext cx="1805147" cy="4573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1" name="Line"/>
            <p:cNvSpPr/>
            <p:nvPr/>
          </p:nvSpPr>
          <p:spPr>
            <a:xfrm flipV="1">
              <a:off x="6523362" y="1486130"/>
              <a:ext cx="2" cy="1502527"/>
            </a:xfrm>
            <a:prstGeom prst="line">
              <a:avLst/>
            </a:prstGeom>
            <a:noFill/>
            <a:ln w="254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pic>
        <p:nvPicPr>
          <p:cNvPr id="153" name="GR_Oide (dragged).pdf" descr="GR_Oide (dragged)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1950310" y="-216811"/>
            <a:ext cx="22680003" cy="14706796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sonance"/>
          <p:cNvSpPr txBox="1"/>
          <p:nvPr>
            <p:ph type="title"/>
          </p:nvPr>
        </p:nvSpPr>
        <p:spPr>
          <a:xfrm>
            <a:off x="1689100" y="355936"/>
            <a:ext cx="21005800" cy="934177"/>
          </a:xfrm>
          <a:prstGeom prst="rect">
            <a:avLst/>
          </a:prstGeom>
        </p:spPr>
        <p:txBody>
          <a:bodyPr/>
          <a:lstStyle>
            <a:lvl1pPr defTabSz="602615">
              <a:defRPr spc="300" sz="4800">
                <a:effectLst>
                  <a:outerShdw sx="100000" sy="100000" kx="0" ky="0" algn="b" rotWithShape="0" blurRad="12700" dist="18542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Resonance</a:t>
            </a:r>
          </a:p>
        </p:txBody>
      </p:sp>
      <p:pic>
        <p:nvPicPr>
          <p:cNvPr id="157" name="GR_Oide (dragged).pdf" descr="GR_Oide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1998" y="161349"/>
            <a:ext cx="22680003" cy="14706796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https://en.wikipedia.org/wiki/Gravitational_wave"/>
          <p:cNvSpPr txBox="1"/>
          <p:nvPr/>
        </p:nvSpPr>
        <p:spPr>
          <a:xfrm>
            <a:off x="14980409" y="13243501"/>
            <a:ext cx="517733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https://en.wikipedia.org/wiki/Gravitational_wave</a:t>
            </a:r>
          </a:p>
        </p:txBody>
      </p:sp>
      <p:grpSp>
        <p:nvGrpSpPr>
          <p:cNvPr id="166" name="Group"/>
          <p:cNvGrpSpPr/>
          <p:nvPr/>
        </p:nvGrpSpPr>
        <p:grpSpPr>
          <a:xfrm>
            <a:off x="15785149" y="5076224"/>
            <a:ext cx="7609121" cy="7576922"/>
            <a:chOff x="0" y="0"/>
            <a:chExt cx="7609120" cy="7576920"/>
          </a:xfrm>
        </p:grpSpPr>
        <p:sp>
          <p:nvSpPr>
            <p:cNvPr id="161" name="Rectangle"/>
            <p:cNvSpPr/>
            <p:nvPr/>
          </p:nvSpPr>
          <p:spPr>
            <a:xfrm>
              <a:off x="3564160" y="0"/>
              <a:ext cx="470019" cy="1136363"/>
            </a:xfrm>
            <a:prstGeom prst="rect">
              <a:avLst/>
            </a:prstGeom>
            <a:noFill/>
            <a:ln w="381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sp>
          <p:nvSpPr>
            <p:cNvPr id="162" name="Rectangle"/>
            <p:cNvSpPr/>
            <p:nvPr/>
          </p:nvSpPr>
          <p:spPr>
            <a:xfrm rot="16200000">
              <a:off x="333172" y="3219623"/>
              <a:ext cx="470019" cy="1136364"/>
            </a:xfrm>
            <a:prstGeom prst="rect">
              <a:avLst/>
            </a:prstGeom>
            <a:noFill/>
            <a:ln w="381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sp>
          <p:nvSpPr>
            <p:cNvPr id="163" name="Rectangle"/>
            <p:cNvSpPr/>
            <p:nvPr/>
          </p:nvSpPr>
          <p:spPr>
            <a:xfrm rot="16200000">
              <a:off x="6805929" y="3219623"/>
              <a:ext cx="470019" cy="1136364"/>
            </a:xfrm>
            <a:prstGeom prst="rect">
              <a:avLst/>
            </a:prstGeom>
            <a:noFill/>
            <a:ln w="381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sp>
          <p:nvSpPr>
            <p:cNvPr id="164" name="Rectangle"/>
            <p:cNvSpPr/>
            <p:nvPr/>
          </p:nvSpPr>
          <p:spPr>
            <a:xfrm>
              <a:off x="3564160" y="6440557"/>
              <a:ext cx="470019" cy="1136364"/>
            </a:xfrm>
            <a:prstGeom prst="rect">
              <a:avLst/>
            </a:prstGeom>
            <a:noFill/>
            <a:ln w="38100" cap="flat">
              <a:solidFill>
                <a:srgbClr val="315A56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  <p:sp>
          <p:nvSpPr>
            <p:cNvPr id="165" name="Circle"/>
            <p:cNvSpPr/>
            <p:nvPr/>
          </p:nvSpPr>
          <p:spPr>
            <a:xfrm>
              <a:off x="1136361" y="1124998"/>
              <a:ext cx="5325615" cy="5325617"/>
            </a:xfrm>
            <a:prstGeom prst="ellipse">
              <a:avLst/>
            </a:prstGeom>
            <a:noFill/>
            <a:ln w="38100" cap="flat">
              <a:solidFill>
                <a:schemeClr val="accent5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760000">
                <a:srgbClr val="FFFFFF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i="0" sz="4200">
                  <a:solidFill>
                    <a:srgbClr val="3E3B39"/>
                  </a:solidFill>
                  <a:effectLst>
                    <a:outerShdw sx="100000" sy="100000" kx="0" ky="0" algn="b" rotWithShape="0" blurRad="25400" dist="12700" dir="4920000">
                      <a:srgbClr val="FFFFFF">
                        <a:alpha val="50000"/>
                      </a:srgbClr>
                    </a:outerShdw>
                  </a:effectLst>
                  <a:latin typeface="Avenir Next Medium"/>
                  <a:ea typeface="Avenir Next Medium"/>
                  <a:cs typeface="Avenir Next Medium"/>
                  <a:sym typeface="Avenir Next Medium"/>
                </a:defRPr>
              </a:pPr>
            </a:p>
          </p:txBody>
        </p:sp>
      </p:grpSp>
      <p:pic>
        <p:nvPicPr>
          <p:cNvPr id="1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50009" y="4069767"/>
            <a:ext cx="279402" cy="444502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Line"/>
          <p:cNvSpPr/>
          <p:nvPr/>
        </p:nvSpPr>
        <p:spPr>
          <a:xfrm>
            <a:off x="19272209" y="4812348"/>
            <a:ext cx="635002" cy="2"/>
          </a:xfrm>
          <a:prstGeom prst="line">
            <a:avLst/>
          </a:prstGeom>
          <a:ln w="50800">
            <a:solidFill>
              <a:srgbClr val="9F7C49"/>
            </a:solidFill>
            <a:miter lim="400000"/>
            <a:headEnd type="triangle"/>
            <a:tailEnd type="triangle"/>
          </a:ln>
          <a:effectLst>
            <a:outerShdw sx="100000" sy="100000" kx="0" ky="0" algn="b" rotWithShape="0" blurRad="25400" dist="25400" dir="5520000">
              <a:srgbClr val="FFFFFF">
                <a:alpha val="72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6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57741" y="4705667"/>
            <a:ext cx="2266605" cy="737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733779" y="7095715"/>
            <a:ext cx="431802" cy="419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GR_Oide (dragged).pdf" descr="GR_Oide (dragged)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781525" y="-990796"/>
            <a:ext cx="22680002" cy="14706797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"/>
          <p:cNvGrpSpPr/>
          <p:nvPr/>
        </p:nvGrpSpPr>
        <p:grpSpPr>
          <a:xfrm>
            <a:off x="1018937" y="4090859"/>
            <a:ext cx="14177956" cy="9142037"/>
            <a:chOff x="0" y="0"/>
            <a:chExt cx="14177954" cy="9142035"/>
          </a:xfrm>
        </p:grpSpPr>
        <p:pic>
          <p:nvPicPr>
            <p:cNvPr id="17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3951" t="17471" r="7929" b="12992"/>
            <a:stretch>
              <a:fillRect/>
            </a:stretch>
          </p:blipFill>
          <p:spPr>
            <a:xfrm>
              <a:off x="0" y="0"/>
              <a:ext cx="14177956" cy="91420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5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116026" y="2215699"/>
              <a:ext cx="1972965" cy="3908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" name="Line"/>
            <p:cNvSpPr/>
            <p:nvPr/>
          </p:nvSpPr>
          <p:spPr>
            <a:xfrm>
              <a:off x="4020697" y="1276462"/>
              <a:ext cx="594763" cy="2"/>
            </a:xfrm>
            <a:prstGeom prst="line">
              <a:avLst/>
            </a:prstGeom>
            <a:noFill/>
            <a:ln w="50800" cap="flat">
              <a:solidFill>
                <a:srgbClr val="9A6134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7" name="Line"/>
            <p:cNvSpPr/>
            <p:nvPr/>
          </p:nvSpPr>
          <p:spPr>
            <a:xfrm flipH="1">
              <a:off x="4973283" y="1276462"/>
              <a:ext cx="594763" cy="2"/>
            </a:xfrm>
            <a:prstGeom prst="line">
              <a:avLst/>
            </a:prstGeom>
            <a:noFill/>
            <a:ln w="50800" cap="flat">
              <a:solidFill>
                <a:srgbClr val="9A6134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17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725538" y="1042670"/>
              <a:ext cx="1363454" cy="3337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0" name="An example ring optics for a GR antenn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10456">
              <a:defRPr spc="340" sz="4845">
                <a:effectLst>
                  <a:outerShdw sx="100000" sy="100000" kx="0" ky="0" algn="b" rotWithShape="0" blurRad="21590" dist="18783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An example ring optics for a GR antenna</a:t>
            </a:r>
          </a:p>
        </p:txBody>
      </p:sp>
      <p:pic>
        <p:nvPicPr>
          <p:cNvPr id="181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6353" t="18102" r="9485" b="13253"/>
          <a:stretch>
            <a:fillRect/>
          </a:stretch>
        </p:blipFill>
        <p:spPr>
          <a:xfrm>
            <a:off x="15196892" y="1481913"/>
            <a:ext cx="5790972" cy="385956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pic>
        <p:nvPicPr>
          <p:cNvPr id="18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849644" y="828656"/>
            <a:ext cx="2006602" cy="482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5704229" y="6344055"/>
            <a:ext cx="8465671" cy="5674664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87" name="Group"/>
          <p:cNvGrpSpPr/>
          <p:nvPr/>
        </p:nvGrpSpPr>
        <p:grpSpPr>
          <a:xfrm>
            <a:off x="12519976" y="3411718"/>
            <a:ext cx="2532894" cy="4662168"/>
            <a:chOff x="0" y="0"/>
            <a:chExt cx="2532892" cy="4662166"/>
          </a:xfrm>
        </p:grpSpPr>
        <p:sp>
          <p:nvSpPr>
            <p:cNvPr id="185" name="Line"/>
            <p:cNvSpPr/>
            <p:nvPr/>
          </p:nvSpPr>
          <p:spPr>
            <a:xfrm flipV="1">
              <a:off x="25399" y="0"/>
              <a:ext cx="2" cy="4662167"/>
            </a:xfrm>
            <a:prstGeom prst="line">
              <a:avLst/>
            </a:prstGeom>
            <a:noFill/>
            <a:ln w="63500" cap="flat">
              <a:solidFill>
                <a:srgbClr val="7A4526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86" name="Line"/>
            <p:cNvSpPr/>
            <p:nvPr/>
          </p:nvSpPr>
          <p:spPr>
            <a:xfrm>
              <a:off x="0" y="19049"/>
              <a:ext cx="2532893" cy="1"/>
            </a:xfrm>
            <a:prstGeom prst="line">
              <a:avLst/>
            </a:prstGeom>
            <a:noFill/>
            <a:ln w="63500" cap="flat">
              <a:solidFill>
                <a:srgbClr val="7A4526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sponse of “antenna”"/>
          <p:cNvSpPr txBox="1"/>
          <p:nvPr>
            <p:ph type="title"/>
          </p:nvPr>
        </p:nvSpPr>
        <p:spPr>
          <a:xfrm>
            <a:off x="1689100" y="355936"/>
            <a:ext cx="21005802" cy="934177"/>
          </a:xfrm>
          <a:prstGeom prst="rect">
            <a:avLst/>
          </a:prstGeom>
        </p:spPr>
        <p:txBody>
          <a:bodyPr/>
          <a:lstStyle>
            <a:lvl1pPr defTabSz="602615">
              <a:defRPr spc="300" sz="4800">
                <a:effectLst>
                  <a:outerShdw sx="100000" sy="100000" kx="0" ky="0" algn="b" rotWithShape="0" blurRad="12700" dist="18542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Response of “antenna”</a:t>
            </a:r>
          </a:p>
        </p:txBody>
      </p:sp>
      <p:pic>
        <p:nvPicPr>
          <p:cNvPr id="190" name="GR_Oide (dragged).pdf" descr="GR_Oide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1998" y="-205946"/>
            <a:ext cx="22680003" cy="14706797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4453" t="17786" r="8813" b="13354"/>
          <a:stretch>
            <a:fillRect/>
          </a:stretch>
        </p:blipFill>
        <p:spPr>
          <a:xfrm>
            <a:off x="12504741" y="5264691"/>
            <a:ext cx="11323473" cy="7345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49940" y="9781798"/>
            <a:ext cx="2463802" cy="45720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7" name="Group"/>
          <p:cNvGrpSpPr/>
          <p:nvPr/>
        </p:nvGrpSpPr>
        <p:grpSpPr>
          <a:xfrm>
            <a:off x="15810112" y="10344616"/>
            <a:ext cx="497130" cy="1437104"/>
            <a:chOff x="0" y="0"/>
            <a:chExt cx="497128" cy="1437103"/>
          </a:xfrm>
        </p:grpSpPr>
        <p:pic>
          <p:nvPicPr>
            <p:cNvPr id="19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278613"/>
              <a:ext cx="497129" cy="1584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" name="Line"/>
            <p:cNvSpPr/>
            <p:nvPr/>
          </p:nvSpPr>
          <p:spPr>
            <a:xfrm flipH="1">
              <a:off x="248564" y="0"/>
              <a:ext cx="2" cy="1278615"/>
            </a:xfrm>
            <a:prstGeom prst="line">
              <a:avLst/>
            </a:prstGeom>
            <a:noFill/>
            <a:ln w="50800" cap="flat">
              <a:solidFill>
                <a:srgbClr val="9A6134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" dist="25400" dir="5520000">
                <a:srgbClr val="FFFFFF">
                  <a:alpha val="72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pic>
        <p:nvPicPr>
          <p:cNvPr id="198" name="GR_Oide (dragged).pdf" descr="GR_Oide (dragged)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829807" y="-990796"/>
            <a:ext cx="22680002" cy="14706797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R_Oide (dragged).pdf" descr="GR_Oide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1998" y="161349"/>
            <a:ext cx="22680003" cy="14706796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More noise sources"/>
          <p:cNvSpPr txBox="1"/>
          <p:nvPr>
            <p:ph type="title"/>
          </p:nvPr>
        </p:nvSpPr>
        <p:spPr>
          <a:xfrm>
            <a:off x="1689100" y="355936"/>
            <a:ext cx="21005800" cy="934177"/>
          </a:xfrm>
          <a:prstGeom prst="rect">
            <a:avLst/>
          </a:prstGeom>
        </p:spPr>
        <p:txBody>
          <a:bodyPr/>
          <a:lstStyle>
            <a:lvl1pPr defTabSz="602615">
              <a:defRPr spc="300" sz="4800">
                <a:effectLst>
                  <a:outerShdw sx="100000" sy="100000" kx="0" ky="0" algn="b" rotWithShape="0" blurRad="12700" dist="18542" dir="552000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pPr/>
            <a:r>
              <a:t>More noise sources</a:t>
            </a:r>
          </a:p>
        </p:txBody>
      </p:sp>
      <p:sp>
        <p:nvSpPr>
          <p:cNvPr id="203" name="Slide Number"/>
          <p:cNvSpPr txBox="1"/>
          <p:nvPr>
            <p:ph type="sldNum" sz="quarter" idx="2"/>
          </p:nvPr>
        </p:nvSpPr>
        <p:spPr>
          <a:xfrm>
            <a:off x="12039446" y="13017500"/>
            <a:ext cx="311202" cy="52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5">
  <a:themeElements>
    <a:clrScheme name="New_Template5">
      <a:dk1>
        <a:srgbClr val="5E524C"/>
      </a:dk1>
      <a:lt1>
        <a:srgbClr val="12455E"/>
      </a:lt1>
      <a:dk2>
        <a:srgbClr val="A7A7A7"/>
      </a:dk2>
      <a:lt2>
        <a:srgbClr val="535353"/>
      </a:lt2>
      <a:accent1>
        <a:srgbClr val="899DBD"/>
      </a:accent1>
      <a:accent2>
        <a:srgbClr val="74A198"/>
      </a:accent2>
      <a:accent3>
        <a:srgbClr val="8A9759"/>
      </a:accent3>
      <a:accent4>
        <a:srgbClr val="CBA466"/>
      </a:accent4>
      <a:accent5>
        <a:srgbClr val="BB7B3F"/>
      </a:accent5>
      <a:accent6>
        <a:srgbClr val="BA6C5B"/>
      </a:accent6>
      <a:hlink>
        <a:srgbClr val="0000FF"/>
      </a:hlink>
      <a:folHlink>
        <a:srgbClr val="FF00FF"/>
      </a:folHlink>
    </a:clrScheme>
    <a:fontScheme name="New_Template5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2455E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76000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4400" u="none" kumimoji="0" normalizeH="0">
            <a:ln>
              <a:noFill/>
            </a:ln>
            <a:solidFill>
              <a:srgbClr val="5E524C"/>
            </a:solidFill>
            <a:effectLst>
              <a:outerShdw sx="100000" sy="100000" kx="0" ky="0" algn="b" rotWithShape="0" blurRad="25400" dist="25400" dir="5520000">
                <a:srgbClr val="FFFFFF">
                  <a:alpha val="71999"/>
                </a:srgbClr>
              </a:outerShdw>
            </a:effectLst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76000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4400" u="none" kumimoji="0" normalizeH="0">
            <a:ln>
              <a:noFill/>
            </a:ln>
            <a:solidFill>
              <a:srgbClr val="5E524C"/>
            </a:solidFill>
            <a:effectLst>
              <a:outerShdw sx="100000" sy="100000" kx="0" ky="0" algn="b" rotWithShape="0" blurRad="25400" dist="25400" dir="5520000">
                <a:srgbClr val="FFFFFF">
                  <a:alpha val="71999"/>
                </a:srgbClr>
              </a:outerShdw>
            </a:effectLst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5">
  <a:themeElements>
    <a:clrScheme name="New_Template5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99DBD"/>
      </a:accent1>
      <a:accent2>
        <a:srgbClr val="74A198"/>
      </a:accent2>
      <a:accent3>
        <a:srgbClr val="8A9759"/>
      </a:accent3>
      <a:accent4>
        <a:srgbClr val="CBA466"/>
      </a:accent4>
      <a:accent5>
        <a:srgbClr val="BB7B3F"/>
      </a:accent5>
      <a:accent6>
        <a:srgbClr val="BA6C5B"/>
      </a:accent6>
      <a:hlink>
        <a:srgbClr val="0000FF"/>
      </a:hlink>
      <a:folHlink>
        <a:srgbClr val="FF00FF"/>
      </a:folHlink>
    </a:clrScheme>
    <a:fontScheme name="New_Template5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760000">
              <a:srgbClr val="FFFFFF">
                <a:alpha val="3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2455E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76000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4400" u="none" kumimoji="0" normalizeH="0">
            <a:ln>
              <a:noFill/>
            </a:ln>
            <a:solidFill>
              <a:srgbClr val="5E524C"/>
            </a:solidFill>
            <a:effectLst>
              <a:outerShdw sx="100000" sy="100000" kx="0" ky="0" algn="b" rotWithShape="0" blurRad="25400" dist="25400" dir="5520000">
                <a:srgbClr val="FFFFFF">
                  <a:alpha val="71999"/>
                </a:srgbClr>
              </a:outerShdw>
            </a:effectLst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76000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4400" u="none" kumimoji="0" normalizeH="0">
            <a:ln>
              <a:noFill/>
            </a:ln>
            <a:solidFill>
              <a:srgbClr val="5E524C"/>
            </a:solidFill>
            <a:effectLst>
              <a:outerShdw sx="100000" sy="100000" kx="0" ky="0" algn="b" rotWithShape="0" blurRad="25400" dist="25400" dir="5520000">
                <a:srgbClr val="FFFFFF">
                  <a:alpha val="71999"/>
                </a:srgbClr>
              </a:outerShdw>
            </a:effectLst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