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717" r:id="rId2"/>
    <p:sldId id="716" r:id="rId3"/>
    <p:sldId id="719" r:id="rId4"/>
    <p:sldId id="718" r:id="rId5"/>
    <p:sldId id="720" r:id="rId6"/>
    <p:sldId id="71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033A0"/>
    <a:srgbClr val="FFC000"/>
    <a:srgbClr val="000F41"/>
    <a:srgbClr val="ABC6FF"/>
    <a:srgbClr val="2F2F2F"/>
    <a:srgbClr val="D6D6D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31AAF3-9170-50CF-4FF2-1D6FA940DAC3}" v="176" dt="2024-08-06T09:38:17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S::jesu4222@ox.ac.uk::b297da41-d022-469d-99f3-b1c86ba895c8" providerId="AD" clId="Web-{3231AAF3-9170-50CF-4FF2-1D6FA940DAC3}"/>
    <pc:docChg chg="addSld delSld modSld sldOrd">
      <pc:chgData name="Vlad-Costin Musat" userId="S::jesu4222@ox.ac.uk::b297da41-d022-469d-99f3-b1c86ba895c8" providerId="AD" clId="Web-{3231AAF3-9170-50CF-4FF2-1D6FA940DAC3}" dt="2024-08-06T09:38:17" v="166" actId="20577"/>
      <pc:docMkLst>
        <pc:docMk/>
      </pc:docMkLst>
      <pc:sldChg chg="del">
        <pc:chgData name="Vlad-Costin Musat" userId="S::jesu4222@ox.ac.uk::b297da41-d022-469d-99f3-b1c86ba895c8" providerId="AD" clId="Web-{3231AAF3-9170-50CF-4FF2-1D6FA940DAC3}" dt="2024-08-06T07:31:30.837" v="0"/>
        <pc:sldMkLst>
          <pc:docMk/>
          <pc:sldMk cId="2159943940" sldId="259"/>
        </pc:sldMkLst>
      </pc:sldChg>
      <pc:sldChg chg="del">
        <pc:chgData name="Vlad-Costin Musat" userId="S::jesu4222@ox.ac.uk::b297da41-d022-469d-99f3-b1c86ba895c8" providerId="AD" clId="Web-{3231AAF3-9170-50CF-4FF2-1D6FA940DAC3}" dt="2024-08-06T07:31:38.040" v="2"/>
        <pc:sldMkLst>
          <pc:docMk/>
          <pc:sldMk cId="620599322" sldId="715"/>
        </pc:sldMkLst>
      </pc:sldChg>
      <pc:sldChg chg="addSp delSp modSp mod modClrScheme chgLayout">
        <pc:chgData name="Vlad-Costin Musat" userId="S::jesu4222@ox.ac.uk::b297da41-d022-469d-99f3-b1c86ba895c8" providerId="AD" clId="Web-{3231AAF3-9170-50CF-4FF2-1D6FA940DAC3}" dt="2024-08-06T09:38:17" v="166" actId="20577"/>
        <pc:sldMkLst>
          <pc:docMk/>
          <pc:sldMk cId="1494964038" sldId="716"/>
        </pc:sldMkLst>
        <pc:spChg chg="del">
          <ac:chgData name="Vlad-Costin Musat" userId="S::jesu4222@ox.ac.uk::b297da41-d022-469d-99f3-b1c86ba895c8" providerId="AD" clId="Web-{3231AAF3-9170-50CF-4FF2-1D6FA940DAC3}" dt="2024-08-06T07:31:44.978" v="19"/>
          <ac:spMkLst>
            <pc:docMk/>
            <pc:sldMk cId="1494964038" sldId="716"/>
            <ac:spMk id="3" creationId="{44E2F00F-5DAD-286A-1F7D-25A02E8A81D7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8:46:12.961" v="115"/>
          <ac:spMkLst>
            <pc:docMk/>
            <pc:sldMk cId="1494964038" sldId="716"/>
            <ac:spMk id="3" creationId="{6B2BE660-9793-7FCD-AD1D-350F94A0067F}"/>
          </ac:spMkLst>
        </pc:spChg>
        <pc:spChg chg="mod">
          <ac:chgData name="Vlad-Costin Musat" userId="S::jesu4222@ox.ac.uk::b297da41-d022-469d-99f3-b1c86ba895c8" providerId="AD" clId="Web-{3231AAF3-9170-50CF-4FF2-1D6FA940DAC3}" dt="2024-08-06T07:47:54.159" v="46"/>
          <ac:spMkLst>
            <pc:docMk/>
            <pc:sldMk cId="1494964038" sldId="716"/>
            <ac:spMk id="4" creationId="{F101E0EA-A33C-0FAF-5E9F-52B7CCAC1A49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7:42:59.417" v="34"/>
          <ac:spMkLst>
            <pc:docMk/>
            <pc:sldMk cId="1494964038" sldId="716"/>
            <ac:spMk id="5" creationId="{E0AF6EEC-BFCC-0356-4EC3-864D2D457847}"/>
          </ac:spMkLst>
        </pc:spChg>
        <pc:spChg chg="mod">
          <ac:chgData name="Vlad-Costin Musat" userId="S::jesu4222@ox.ac.uk::b297da41-d022-469d-99f3-b1c86ba895c8" providerId="AD" clId="Web-{3231AAF3-9170-50CF-4FF2-1D6FA940DAC3}" dt="2024-08-06T07:47:54.159" v="46"/>
          <ac:spMkLst>
            <pc:docMk/>
            <pc:sldMk cId="1494964038" sldId="716"/>
            <ac:spMk id="6" creationId="{45713B80-8BC4-22B2-B8DB-9B5C9532CCF4}"/>
          </ac:spMkLst>
        </pc:spChg>
        <pc:spChg chg="del">
          <ac:chgData name="Vlad-Costin Musat" userId="S::jesu4222@ox.ac.uk::b297da41-d022-469d-99f3-b1c86ba895c8" providerId="AD" clId="Web-{3231AAF3-9170-50CF-4FF2-1D6FA940DAC3}" dt="2024-08-06T07:31:44.931" v="18"/>
          <ac:spMkLst>
            <pc:docMk/>
            <pc:sldMk cId="1494964038" sldId="716"/>
            <ac:spMk id="7" creationId="{650CCD68-A9D4-F17E-A2AC-5D028EDFE3C0}"/>
          </ac:spMkLst>
        </pc:spChg>
        <pc:spChg chg="add mod ord">
          <ac:chgData name="Vlad-Costin Musat" userId="S::jesu4222@ox.ac.uk::b297da41-d022-469d-99f3-b1c86ba895c8" providerId="AD" clId="Web-{3231AAF3-9170-50CF-4FF2-1D6FA940DAC3}" dt="2024-08-06T09:38:17" v="166" actId="20577"/>
          <ac:spMkLst>
            <pc:docMk/>
            <pc:sldMk cId="1494964038" sldId="716"/>
            <ac:spMk id="9" creationId="{4ED1A579-C794-83EB-93EE-E4501950FBEA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7:45:52.796" v="36"/>
          <ac:spMkLst>
            <pc:docMk/>
            <pc:sldMk cId="1494964038" sldId="716"/>
            <ac:spMk id="12" creationId="{BB713324-30B7-CB42-AB1D-C7B11C6A0D7C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7:47:04.736" v="40"/>
          <ac:spMkLst>
            <pc:docMk/>
            <pc:sldMk cId="1494964038" sldId="716"/>
            <ac:spMk id="16" creationId="{25E32C85-506C-4C32-0B4E-DB76B86F992B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7:47:49.330" v="44"/>
          <ac:spMkLst>
            <pc:docMk/>
            <pc:sldMk cId="1494964038" sldId="716"/>
            <ac:spMk id="20" creationId="{2FCBA36A-D284-EE4A-3B1C-34D0CBFD8B40}"/>
          </ac:spMkLst>
        </pc:spChg>
        <pc:spChg chg="add mod">
          <ac:chgData name="Vlad-Costin Musat" userId="S::jesu4222@ox.ac.uk::b297da41-d022-469d-99f3-b1c86ba895c8" providerId="AD" clId="Web-{3231AAF3-9170-50CF-4FF2-1D6FA940DAC3}" dt="2024-08-06T07:47:54.159" v="46"/>
          <ac:spMkLst>
            <pc:docMk/>
            <pc:sldMk cId="1494964038" sldId="716"/>
            <ac:spMk id="25" creationId="{3E9F3454-8DD4-77FE-F50C-E85DBAB60590}"/>
          </ac:spMkLst>
        </pc:spChg>
        <pc:spChg chg="del">
          <ac:chgData name="Vlad-Costin Musat" userId="S::jesu4222@ox.ac.uk::b297da41-d022-469d-99f3-b1c86ba895c8" providerId="AD" clId="Web-{3231AAF3-9170-50CF-4FF2-1D6FA940DAC3}" dt="2024-08-06T07:31:44.869" v="11"/>
          <ac:spMkLst>
            <pc:docMk/>
            <pc:sldMk cId="1494964038" sldId="716"/>
            <ac:spMk id="34" creationId="{7368D14A-80AD-1968-A4DC-4F1B768EC63D}"/>
          </ac:spMkLst>
        </pc:spChg>
        <pc:picChg chg="add mod ord">
          <ac:chgData name="Vlad-Costin Musat" userId="S::jesu4222@ox.ac.uk::b297da41-d022-469d-99f3-b1c86ba895c8" providerId="AD" clId="Web-{3231AAF3-9170-50CF-4FF2-1D6FA940DAC3}" dt="2024-08-06T09:38:16.078" v="154" actId="1076"/>
          <ac:picMkLst>
            <pc:docMk/>
            <pc:sldMk cId="1494964038" sldId="716"/>
            <ac:picMk id="5" creationId="{2C150F9C-348D-4A67-B590-2301C2C3A5F7}"/>
          </ac:picMkLst>
        </pc:picChg>
        <pc:picChg chg="add del mod ord">
          <ac:chgData name="Vlad-Costin Musat" userId="S::jesu4222@ox.ac.uk::b297da41-d022-469d-99f3-b1c86ba895c8" providerId="AD" clId="Web-{3231AAF3-9170-50CF-4FF2-1D6FA940DAC3}" dt="2024-08-06T07:45:50.984" v="35"/>
          <ac:picMkLst>
            <pc:docMk/>
            <pc:sldMk cId="1494964038" sldId="716"/>
            <ac:picMk id="10" creationId="{B9CC6627-0810-0456-AF77-7685623B39EF}"/>
          </ac:picMkLst>
        </pc:picChg>
        <pc:picChg chg="add del mod ord">
          <ac:chgData name="Vlad-Costin Musat" userId="S::jesu4222@ox.ac.uk::b297da41-d022-469d-99f3-b1c86ba895c8" providerId="AD" clId="Web-{3231AAF3-9170-50CF-4FF2-1D6FA940DAC3}" dt="2024-08-06T07:46:29.672" v="39"/>
          <ac:picMkLst>
            <pc:docMk/>
            <pc:sldMk cId="1494964038" sldId="716"/>
            <ac:picMk id="13" creationId="{88C36A9A-F83C-1B4F-6E74-8B4F469230DC}"/>
          </ac:picMkLst>
        </pc:picChg>
        <pc:picChg chg="del">
          <ac:chgData name="Vlad-Costin Musat" userId="S::jesu4222@ox.ac.uk::b297da41-d022-469d-99f3-b1c86ba895c8" providerId="AD" clId="Web-{3231AAF3-9170-50CF-4FF2-1D6FA940DAC3}" dt="2024-08-06T07:31:40.728" v="9"/>
          <ac:picMkLst>
            <pc:docMk/>
            <pc:sldMk cId="1494964038" sldId="716"/>
            <ac:picMk id="15" creationId="{8C8A12E0-2461-6AA8-A903-0DD6445E3F35}"/>
          </ac:picMkLst>
        </pc:picChg>
        <pc:picChg chg="add del mod ord">
          <ac:chgData name="Vlad-Costin Musat" userId="S::jesu4222@ox.ac.uk::b297da41-d022-469d-99f3-b1c86ba895c8" providerId="AD" clId="Web-{3231AAF3-9170-50CF-4FF2-1D6FA940DAC3}" dt="2024-08-06T07:47:46.221" v="43"/>
          <ac:picMkLst>
            <pc:docMk/>
            <pc:sldMk cId="1494964038" sldId="716"/>
            <ac:picMk id="17" creationId="{981E0B1B-01A4-FF54-912E-7BC23F755F3F}"/>
          </ac:picMkLst>
        </pc:picChg>
        <pc:picChg chg="del">
          <ac:chgData name="Vlad-Costin Musat" userId="S::jesu4222@ox.ac.uk::b297da41-d022-469d-99f3-b1c86ba895c8" providerId="AD" clId="Web-{3231AAF3-9170-50CF-4FF2-1D6FA940DAC3}" dt="2024-08-06T07:31:44.869" v="17"/>
          <ac:picMkLst>
            <pc:docMk/>
            <pc:sldMk cId="1494964038" sldId="716"/>
            <ac:picMk id="19" creationId="{D55CB871-2135-CA04-6189-26F0D86FA494}"/>
          </ac:picMkLst>
        </pc:picChg>
        <pc:picChg chg="add del mod ord">
          <ac:chgData name="Vlad-Costin Musat" userId="S::jesu4222@ox.ac.uk::b297da41-d022-469d-99f3-b1c86ba895c8" providerId="AD" clId="Web-{3231AAF3-9170-50CF-4FF2-1D6FA940DAC3}" dt="2024-08-06T08:46:02.039" v="114"/>
          <ac:picMkLst>
            <pc:docMk/>
            <pc:sldMk cId="1494964038" sldId="716"/>
            <ac:picMk id="23" creationId="{EFA91BD3-57A5-9A46-EC1A-03812DD8C716}"/>
          </ac:picMkLst>
        </pc:picChg>
        <pc:cxnChg chg="del">
          <ac:chgData name="Vlad-Costin Musat" userId="S::jesu4222@ox.ac.uk::b297da41-d022-469d-99f3-b1c86ba895c8" providerId="AD" clId="Web-{3231AAF3-9170-50CF-4FF2-1D6FA940DAC3}" dt="2024-08-06T07:31:44.869" v="16"/>
          <ac:cxnSpMkLst>
            <pc:docMk/>
            <pc:sldMk cId="1494964038" sldId="716"/>
            <ac:cxnSpMk id="21" creationId="{FDACF5E4-A227-F55D-E8D7-9146742836DB}"/>
          </ac:cxnSpMkLst>
        </pc:cxnChg>
        <pc:cxnChg chg="del">
          <ac:chgData name="Vlad-Costin Musat" userId="S::jesu4222@ox.ac.uk::b297da41-d022-469d-99f3-b1c86ba895c8" providerId="AD" clId="Web-{3231AAF3-9170-50CF-4FF2-1D6FA940DAC3}" dt="2024-08-06T07:31:44.869" v="15"/>
          <ac:cxnSpMkLst>
            <pc:docMk/>
            <pc:sldMk cId="1494964038" sldId="716"/>
            <ac:cxnSpMk id="22" creationId="{539B4457-E235-335B-D825-3BFA65979A60}"/>
          </ac:cxnSpMkLst>
        </pc:cxnChg>
        <pc:cxnChg chg="del">
          <ac:chgData name="Vlad-Costin Musat" userId="S::jesu4222@ox.ac.uk::b297da41-d022-469d-99f3-b1c86ba895c8" providerId="AD" clId="Web-{3231AAF3-9170-50CF-4FF2-1D6FA940DAC3}" dt="2024-08-06T07:31:44.869" v="14"/>
          <ac:cxnSpMkLst>
            <pc:docMk/>
            <pc:sldMk cId="1494964038" sldId="716"/>
            <ac:cxnSpMk id="24" creationId="{51EB8261-A3DC-1EF4-F6AB-F645C6F7CEB3}"/>
          </ac:cxnSpMkLst>
        </pc:cxnChg>
        <pc:cxnChg chg="del">
          <ac:chgData name="Vlad-Costin Musat" userId="S::jesu4222@ox.ac.uk::b297da41-d022-469d-99f3-b1c86ba895c8" providerId="AD" clId="Web-{3231AAF3-9170-50CF-4FF2-1D6FA940DAC3}" dt="2024-08-06T07:31:44.869" v="13"/>
          <ac:cxnSpMkLst>
            <pc:docMk/>
            <pc:sldMk cId="1494964038" sldId="716"/>
            <ac:cxnSpMk id="28" creationId="{27A8CDC8-58F1-22E7-6A9A-FF1FADE1A48D}"/>
          </ac:cxnSpMkLst>
        </pc:cxnChg>
        <pc:cxnChg chg="del">
          <ac:chgData name="Vlad-Costin Musat" userId="S::jesu4222@ox.ac.uk::b297da41-d022-469d-99f3-b1c86ba895c8" providerId="AD" clId="Web-{3231AAF3-9170-50CF-4FF2-1D6FA940DAC3}" dt="2024-08-06T07:31:44.869" v="12"/>
          <ac:cxnSpMkLst>
            <pc:docMk/>
            <pc:sldMk cId="1494964038" sldId="716"/>
            <ac:cxnSpMk id="32" creationId="{E39ED7A7-FAE8-A712-473E-0C8397C4467E}"/>
          </ac:cxnSpMkLst>
        </pc:cxnChg>
        <pc:cxnChg chg="del">
          <ac:chgData name="Vlad-Costin Musat" userId="S::jesu4222@ox.ac.uk::b297da41-d022-469d-99f3-b1c86ba895c8" providerId="AD" clId="Web-{3231AAF3-9170-50CF-4FF2-1D6FA940DAC3}" dt="2024-08-06T07:31:44.869" v="10"/>
          <ac:cxnSpMkLst>
            <pc:docMk/>
            <pc:sldMk cId="1494964038" sldId="716"/>
            <ac:cxnSpMk id="43" creationId="{30AEA765-ADD8-F335-4C81-56D3B0A68BAB}"/>
          </ac:cxnSpMkLst>
        </pc:cxnChg>
      </pc:sldChg>
      <pc:sldChg chg="addSp delSp modSp new ord">
        <pc:chgData name="Vlad-Costin Musat" userId="S::jesu4222@ox.ac.uk::b297da41-d022-469d-99f3-b1c86ba895c8" providerId="AD" clId="Web-{3231AAF3-9170-50CF-4FF2-1D6FA940DAC3}" dt="2024-08-06T08:48:24.872" v="140" actId="1076"/>
        <pc:sldMkLst>
          <pc:docMk/>
          <pc:sldMk cId="1501010573" sldId="717"/>
        </pc:sldMkLst>
        <pc:spChg chg="del">
          <ac:chgData name="Vlad-Costin Musat" userId="S::jesu4222@ox.ac.uk::b297da41-d022-469d-99f3-b1c86ba895c8" providerId="AD" clId="Web-{3231AAF3-9170-50CF-4FF2-1D6FA940DAC3}" dt="2024-08-06T07:51:56.634" v="54"/>
          <ac:spMkLst>
            <pc:docMk/>
            <pc:sldMk cId="1501010573" sldId="717"/>
            <ac:spMk id="2" creationId="{C84F63EA-B792-602C-DC57-BC4AC0745F46}"/>
          </ac:spMkLst>
        </pc:spChg>
        <pc:spChg chg="mod">
          <ac:chgData name="Vlad-Costin Musat" userId="S::jesu4222@ox.ac.uk::b297da41-d022-469d-99f3-b1c86ba895c8" providerId="AD" clId="Web-{3231AAF3-9170-50CF-4FF2-1D6FA940DAC3}" dt="2024-08-06T07:51:25.883" v="53" actId="20577"/>
          <ac:spMkLst>
            <pc:docMk/>
            <pc:sldMk cId="1501010573" sldId="717"/>
            <ac:spMk id="3" creationId="{36885C68-6324-D21B-931A-5F8BDEAE6D48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8:48:15.184" v="137"/>
          <ac:spMkLst>
            <pc:docMk/>
            <pc:sldMk cId="1501010573" sldId="717"/>
            <ac:spMk id="8" creationId="{FFC6BCCA-5333-DDD2-7BA8-CA36C993C8C2}"/>
          </ac:spMkLst>
        </pc:spChg>
        <pc:picChg chg="add del mod ord">
          <ac:chgData name="Vlad-Costin Musat" userId="S::jesu4222@ox.ac.uk::b297da41-d022-469d-99f3-b1c86ba895c8" providerId="AD" clId="Web-{3231AAF3-9170-50CF-4FF2-1D6FA940DAC3}" dt="2024-08-06T08:48:00.152" v="136"/>
          <ac:picMkLst>
            <pc:docMk/>
            <pc:sldMk cId="1501010573" sldId="717"/>
            <ac:picMk id="7" creationId="{F3704AAB-3DF0-ACCC-F28F-EE687E98A9FD}"/>
          </ac:picMkLst>
        </pc:picChg>
        <pc:picChg chg="add mod ord">
          <ac:chgData name="Vlad-Costin Musat" userId="S::jesu4222@ox.ac.uk::b297da41-d022-469d-99f3-b1c86ba895c8" providerId="AD" clId="Web-{3231AAF3-9170-50CF-4FF2-1D6FA940DAC3}" dt="2024-08-06T08:48:24.872" v="140" actId="1076"/>
          <ac:picMkLst>
            <pc:docMk/>
            <pc:sldMk cId="1501010573" sldId="717"/>
            <ac:picMk id="9" creationId="{E7439FA0-A171-2226-C880-82C618140109}"/>
          </ac:picMkLst>
        </pc:picChg>
      </pc:sldChg>
      <pc:sldChg chg="addSp delSp modSp new">
        <pc:chgData name="Vlad-Costin Musat" userId="S::jesu4222@ox.ac.uk::b297da41-d022-469d-99f3-b1c86ba895c8" providerId="AD" clId="Web-{3231AAF3-9170-50CF-4FF2-1D6FA940DAC3}" dt="2024-08-06T08:09:28.691" v="97" actId="20577"/>
        <pc:sldMkLst>
          <pc:docMk/>
          <pc:sldMk cId="3960484172" sldId="718"/>
        </pc:sldMkLst>
        <pc:spChg chg="del">
          <ac:chgData name="Vlad-Costin Musat" userId="S::jesu4222@ox.ac.uk::b297da41-d022-469d-99f3-b1c86ba895c8" providerId="AD" clId="Web-{3231AAF3-9170-50CF-4FF2-1D6FA940DAC3}" dt="2024-08-06T08:01:44.820" v="85"/>
          <ac:spMkLst>
            <pc:docMk/>
            <pc:sldMk cId="3960484172" sldId="718"/>
            <ac:spMk id="2" creationId="{61A64FCC-B10F-7A70-61D7-106C4EBD879E}"/>
          </ac:spMkLst>
        </pc:spChg>
        <pc:spChg chg="mod">
          <ac:chgData name="Vlad-Costin Musat" userId="S::jesu4222@ox.ac.uk::b297da41-d022-469d-99f3-b1c86ba895c8" providerId="AD" clId="Web-{3231AAF3-9170-50CF-4FF2-1D6FA940DAC3}" dt="2024-08-06T08:09:28.691" v="97" actId="20577"/>
          <ac:spMkLst>
            <pc:docMk/>
            <pc:sldMk cId="3960484172" sldId="718"/>
            <ac:spMk id="3" creationId="{2F62B3F6-8429-EE90-E52F-6C401978CB3A}"/>
          </ac:spMkLst>
        </pc:spChg>
        <pc:picChg chg="add mod ord">
          <ac:chgData name="Vlad-Costin Musat" userId="S::jesu4222@ox.ac.uk::b297da41-d022-469d-99f3-b1c86ba895c8" providerId="AD" clId="Web-{3231AAF3-9170-50CF-4FF2-1D6FA940DAC3}" dt="2024-08-06T08:01:53.164" v="87" actId="14100"/>
          <ac:picMkLst>
            <pc:docMk/>
            <pc:sldMk cId="3960484172" sldId="718"/>
            <ac:picMk id="7" creationId="{1D917EED-5C42-7600-EB75-9C2C77D4BDC5}"/>
          </ac:picMkLst>
        </pc:picChg>
      </pc:sldChg>
      <pc:sldChg chg="del">
        <pc:chgData name="Vlad-Costin Musat" userId="S::jesu4222@ox.ac.uk::b297da41-d022-469d-99f3-b1c86ba895c8" providerId="AD" clId="Web-{3231AAF3-9170-50CF-4FF2-1D6FA940DAC3}" dt="2024-08-06T07:31:38.040" v="8"/>
        <pc:sldMkLst>
          <pc:docMk/>
          <pc:sldMk cId="553254913" sldId="719"/>
        </pc:sldMkLst>
      </pc:sldChg>
      <pc:sldChg chg="addSp delSp modSp new">
        <pc:chgData name="Vlad-Costin Musat" userId="S::jesu4222@ox.ac.uk::b297da41-d022-469d-99f3-b1c86ba895c8" providerId="AD" clId="Web-{3231AAF3-9170-50CF-4FF2-1D6FA940DAC3}" dt="2024-08-06T07:58:02.393" v="81" actId="14100"/>
        <pc:sldMkLst>
          <pc:docMk/>
          <pc:sldMk cId="4267365983" sldId="719"/>
        </pc:sldMkLst>
        <pc:spChg chg="del">
          <ac:chgData name="Vlad-Costin Musat" userId="S::jesu4222@ox.ac.uk::b297da41-d022-469d-99f3-b1c86ba895c8" providerId="AD" clId="Web-{3231AAF3-9170-50CF-4FF2-1D6FA940DAC3}" dt="2024-08-06T07:57:46.267" v="78"/>
          <ac:spMkLst>
            <pc:docMk/>
            <pc:sldMk cId="4267365983" sldId="719"/>
            <ac:spMk id="2" creationId="{2FAE8868-781A-6731-A6F8-B5A366C3621F}"/>
          </ac:spMkLst>
        </pc:spChg>
        <pc:spChg chg="mod">
          <ac:chgData name="Vlad-Costin Musat" userId="S::jesu4222@ox.ac.uk::b297da41-d022-469d-99f3-b1c86ba895c8" providerId="AD" clId="Web-{3231AAF3-9170-50CF-4FF2-1D6FA940DAC3}" dt="2024-08-06T07:57:46.064" v="77" actId="20577"/>
          <ac:spMkLst>
            <pc:docMk/>
            <pc:sldMk cId="4267365983" sldId="719"/>
            <ac:spMk id="3" creationId="{A745CEA9-95B1-3C55-DDC7-E7073BA6D684}"/>
          </ac:spMkLst>
        </pc:spChg>
        <pc:picChg chg="add mod ord">
          <ac:chgData name="Vlad-Costin Musat" userId="S::jesu4222@ox.ac.uk::b297da41-d022-469d-99f3-b1c86ba895c8" providerId="AD" clId="Web-{3231AAF3-9170-50CF-4FF2-1D6FA940DAC3}" dt="2024-08-06T07:58:02.393" v="81" actId="14100"/>
          <ac:picMkLst>
            <pc:docMk/>
            <pc:sldMk cId="4267365983" sldId="719"/>
            <ac:picMk id="7" creationId="{D6478A43-AEE2-5504-A53B-6BC90B41679B}"/>
          </ac:picMkLst>
        </pc:picChg>
      </pc:sldChg>
      <pc:sldChg chg="del">
        <pc:chgData name="Vlad-Costin Musat" userId="S::jesu4222@ox.ac.uk::b297da41-d022-469d-99f3-b1c86ba895c8" providerId="AD" clId="Web-{3231AAF3-9170-50CF-4FF2-1D6FA940DAC3}" dt="2024-08-06T07:31:38.040" v="7"/>
        <pc:sldMkLst>
          <pc:docMk/>
          <pc:sldMk cId="1096958876" sldId="720"/>
        </pc:sldMkLst>
      </pc:sldChg>
      <pc:sldChg chg="addSp delSp modSp add replId">
        <pc:chgData name="Vlad-Costin Musat" userId="S::jesu4222@ox.ac.uk::b297da41-d022-469d-99f3-b1c86ba895c8" providerId="AD" clId="Web-{3231AAF3-9170-50CF-4FF2-1D6FA940DAC3}" dt="2024-08-06T08:10:12.130" v="113" actId="1076"/>
        <pc:sldMkLst>
          <pc:docMk/>
          <pc:sldMk cId="3825228110" sldId="720"/>
        </pc:sldMkLst>
        <pc:spChg chg="mod">
          <ac:chgData name="Vlad-Costin Musat" userId="S::jesu4222@ox.ac.uk::b297da41-d022-469d-99f3-b1c86ba895c8" providerId="AD" clId="Web-{3231AAF3-9170-50CF-4FF2-1D6FA940DAC3}" dt="2024-08-06T08:09:41.035" v="105" actId="20577"/>
          <ac:spMkLst>
            <pc:docMk/>
            <pc:sldMk cId="3825228110" sldId="720"/>
            <ac:spMk id="3" creationId="{2F62B3F6-8429-EE90-E52F-6C401978CB3A}"/>
          </ac:spMkLst>
        </pc:spChg>
        <pc:spChg chg="add del mod">
          <ac:chgData name="Vlad-Costin Musat" userId="S::jesu4222@ox.ac.uk::b297da41-d022-469d-99f3-b1c86ba895c8" providerId="AD" clId="Web-{3231AAF3-9170-50CF-4FF2-1D6FA940DAC3}" dt="2024-08-06T08:09:49.145" v="107"/>
          <ac:spMkLst>
            <pc:docMk/>
            <pc:sldMk cId="3825228110" sldId="720"/>
            <ac:spMk id="8" creationId="{41F36290-E057-5ACA-15A0-D93660937FE1}"/>
          </ac:spMkLst>
        </pc:spChg>
        <pc:picChg chg="del">
          <ac:chgData name="Vlad-Costin Musat" userId="S::jesu4222@ox.ac.uk::b297da41-d022-469d-99f3-b1c86ba895c8" providerId="AD" clId="Web-{3231AAF3-9170-50CF-4FF2-1D6FA940DAC3}" dt="2024-08-06T08:09:42.113" v="106"/>
          <ac:picMkLst>
            <pc:docMk/>
            <pc:sldMk cId="3825228110" sldId="720"/>
            <ac:picMk id="7" creationId="{1D917EED-5C42-7600-EB75-9C2C77D4BDC5}"/>
          </ac:picMkLst>
        </pc:picChg>
        <pc:picChg chg="add mod ord">
          <ac:chgData name="Vlad-Costin Musat" userId="S::jesu4222@ox.ac.uk::b297da41-d022-469d-99f3-b1c86ba895c8" providerId="AD" clId="Web-{3231AAF3-9170-50CF-4FF2-1D6FA940DAC3}" dt="2024-08-06T08:10:12.130" v="113" actId="1076"/>
          <ac:picMkLst>
            <pc:docMk/>
            <pc:sldMk cId="3825228110" sldId="720"/>
            <ac:picMk id="9" creationId="{103FC2FD-53CA-AFEB-A223-CEC2E890F56C}"/>
          </ac:picMkLst>
        </pc:picChg>
      </pc:sldChg>
      <pc:sldChg chg="del">
        <pc:chgData name="Vlad-Costin Musat" userId="S::jesu4222@ox.ac.uk::b297da41-d022-469d-99f3-b1c86ba895c8" providerId="AD" clId="Web-{3231AAF3-9170-50CF-4FF2-1D6FA940DAC3}" dt="2024-08-06T07:31:38.040" v="6"/>
        <pc:sldMkLst>
          <pc:docMk/>
          <pc:sldMk cId="3306750641" sldId="721"/>
        </pc:sldMkLst>
      </pc:sldChg>
      <pc:sldChg chg="del">
        <pc:chgData name="Vlad-Costin Musat" userId="S::jesu4222@ox.ac.uk::b297da41-d022-469d-99f3-b1c86ba895c8" providerId="AD" clId="Web-{3231AAF3-9170-50CF-4FF2-1D6FA940DAC3}" dt="2024-08-06T07:31:38.040" v="5"/>
        <pc:sldMkLst>
          <pc:docMk/>
          <pc:sldMk cId="3050392281" sldId="722"/>
        </pc:sldMkLst>
      </pc:sldChg>
      <pc:sldChg chg="del">
        <pc:chgData name="Vlad-Costin Musat" userId="S::jesu4222@ox.ac.uk::b297da41-d022-469d-99f3-b1c86ba895c8" providerId="AD" clId="Web-{3231AAF3-9170-50CF-4FF2-1D6FA940DAC3}" dt="2024-08-06T07:31:38.040" v="3"/>
        <pc:sldMkLst>
          <pc:docMk/>
          <pc:sldMk cId="3223370466" sldId="723"/>
        </pc:sldMkLst>
      </pc:sldChg>
      <pc:sldChg chg="del">
        <pc:chgData name="Vlad-Costin Musat" userId="S::jesu4222@ox.ac.uk::b297da41-d022-469d-99f3-b1c86ba895c8" providerId="AD" clId="Web-{3231AAF3-9170-50CF-4FF2-1D6FA940DAC3}" dt="2024-08-06T07:31:35.259" v="1"/>
        <pc:sldMkLst>
          <pc:docMk/>
          <pc:sldMk cId="3005090550" sldId="724"/>
        </pc:sldMkLst>
      </pc:sldChg>
      <pc:sldChg chg="del">
        <pc:chgData name="Vlad-Costin Musat" userId="S::jesu4222@ox.ac.uk::b297da41-d022-469d-99f3-b1c86ba895c8" providerId="AD" clId="Web-{3231AAF3-9170-50CF-4FF2-1D6FA940DAC3}" dt="2024-08-06T07:31:38.040" v="4"/>
        <pc:sldMkLst>
          <pc:docMk/>
          <pc:sldMk cId="1047833764" sldId="725"/>
        </pc:sldMkLst>
      </pc:sldChg>
    </pc:docChg>
  </pc:docChgLst>
  <pc:docChgLst>
    <pc:chgData name="Vlad-Costin Musat" userId="b297da41-d022-469d-99f3-b1c86ba895c8" providerId="ADAL" clId="{8040CC1F-DD5B-4063-8452-77F735763FA9}"/>
    <pc:docChg chg="undo custSel addSld delSld modSld sldOrd">
      <pc:chgData name="Vlad-Costin Musat" userId="b297da41-d022-469d-99f3-b1c86ba895c8" providerId="ADAL" clId="{8040CC1F-DD5B-4063-8452-77F735763FA9}" dt="2023-11-10T12:09:05.760" v="3046" actId="14826"/>
      <pc:docMkLst>
        <pc:docMk/>
      </pc:docMkLst>
      <pc:sldChg chg="ord">
        <pc:chgData name="Vlad-Costin Musat" userId="b297da41-d022-469d-99f3-b1c86ba895c8" providerId="ADAL" clId="{8040CC1F-DD5B-4063-8452-77F735763FA9}" dt="2023-11-08T10:12:51.629" v="138"/>
        <pc:sldMkLst>
          <pc:docMk/>
          <pc:sldMk cId="3756050439" sldId="560"/>
        </pc:sldMkLst>
      </pc:sldChg>
      <pc:sldChg chg="ord">
        <pc:chgData name="Vlad-Costin Musat" userId="b297da41-d022-469d-99f3-b1c86ba895c8" providerId="ADAL" clId="{8040CC1F-DD5B-4063-8452-77F735763FA9}" dt="2023-11-08T10:10:26.961" v="130"/>
        <pc:sldMkLst>
          <pc:docMk/>
          <pc:sldMk cId="732019683" sldId="624"/>
        </pc:sldMkLst>
      </pc:sldChg>
      <pc:sldChg chg="add del ord">
        <pc:chgData name="Vlad-Costin Musat" userId="b297da41-d022-469d-99f3-b1c86ba895c8" providerId="ADAL" clId="{8040CC1F-DD5B-4063-8452-77F735763FA9}" dt="2023-11-08T10:24:07.710" v="501"/>
        <pc:sldMkLst>
          <pc:docMk/>
          <pc:sldMk cId="3529450613" sldId="630"/>
        </pc:sldMkLst>
      </pc:sldChg>
      <pc:sldChg chg="ord">
        <pc:chgData name="Vlad-Costin Musat" userId="b297da41-d022-469d-99f3-b1c86ba895c8" providerId="ADAL" clId="{8040CC1F-DD5B-4063-8452-77F735763FA9}" dt="2023-11-08T10:10:26.961" v="130"/>
        <pc:sldMkLst>
          <pc:docMk/>
          <pc:sldMk cId="2470649301" sldId="634"/>
        </pc:sldMkLst>
      </pc:sldChg>
      <pc:sldChg chg="del">
        <pc:chgData name="Vlad-Costin Musat" userId="b297da41-d022-469d-99f3-b1c86ba895c8" providerId="ADAL" clId="{8040CC1F-DD5B-4063-8452-77F735763FA9}" dt="2023-11-08T10:06:15.424" v="0" actId="47"/>
        <pc:sldMkLst>
          <pc:docMk/>
          <pc:sldMk cId="541169856" sldId="641"/>
        </pc:sldMkLst>
      </pc:sldChg>
      <pc:sldChg chg="modSp mod ord">
        <pc:chgData name="Vlad-Costin Musat" userId="b297da41-d022-469d-99f3-b1c86ba895c8" providerId="ADAL" clId="{8040CC1F-DD5B-4063-8452-77F735763FA9}" dt="2023-11-08T10:10:55.158" v="136"/>
        <pc:sldMkLst>
          <pc:docMk/>
          <pc:sldMk cId="506252273" sldId="642"/>
        </pc:sldMkLst>
        <pc:spChg chg="mod">
          <ac:chgData name="Vlad-Costin Musat" userId="b297da41-d022-469d-99f3-b1c86ba895c8" providerId="ADAL" clId="{8040CC1F-DD5B-4063-8452-77F735763FA9}" dt="2023-11-08T10:10:36.116" v="132" actId="20577"/>
          <ac:spMkLst>
            <pc:docMk/>
            <pc:sldMk cId="506252273" sldId="642"/>
            <ac:spMk id="2" creationId="{3266F570-B1D6-A9C0-F0F4-AAD6C3894F4A}"/>
          </ac:spMkLst>
        </pc:spChg>
      </pc:sldChg>
      <pc:sldChg chg="ord">
        <pc:chgData name="Vlad-Costin Musat" userId="b297da41-d022-469d-99f3-b1c86ba895c8" providerId="ADAL" clId="{8040CC1F-DD5B-4063-8452-77F735763FA9}" dt="2023-11-08T10:10:49.496" v="134"/>
        <pc:sldMkLst>
          <pc:docMk/>
          <pc:sldMk cId="4049678051" sldId="643"/>
        </pc:sldMkLst>
      </pc:sldChg>
      <pc:sldChg chg="addSp modSp mod ord">
        <pc:chgData name="Vlad-Costin Musat" userId="b297da41-d022-469d-99f3-b1c86ba895c8" providerId="ADAL" clId="{8040CC1F-DD5B-4063-8452-77F735763FA9}" dt="2023-11-08T15:02:31.598" v="2809" actId="20577"/>
        <pc:sldMkLst>
          <pc:docMk/>
          <pc:sldMk cId="261860179" sldId="645"/>
        </pc:sldMkLst>
        <pc:spChg chg="mod">
          <ac:chgData name="Vlad-Costin Musat" userId="b297da41-d022-469d-99f3-b1c86ba895c8" providerId="ADAL" clId="{8040CC1F-DD5B-4063-8452-77F735763FA9}" dt="2023-11-08T11:36:56.476" v="1630" actId="20577"/>
          <ac:spMkLst>
            <pc:docMk/>
            <pc:sldMk cId="261860179" sldId="645"/>
            <ac:spMk id="3" creationId="{97F22BD8-56AF-1E71-B5E2-92E61A5E4F0F}"/>
          </ac:spMkLst>
        </pc:spChg>
        <pc:spChg chg="mod">
          <ac:chgData name="Vlad-Costin Musat" userId="b297da41-d022-469d-99f3-b1c86ba895c8" providerId="ADAL" clId="{8040CC1F-DD5B-4063-8452-77F735763FA9}" dt="2023-11-08T15:02:31.598" v="2809" actId="20577"/>
          <ac:spMkLst>
            <pc:docMk/>
            <pc:sldMk cId="261860179" sldId="645"/>
            <ac:spMk id="4" creationId="{62B00FBC-5100-9129-F78E-D251493A0095}"/>
          </ac:spMkLst>
        </pc:spChg>
        <pc:spChg chg="add mod">
          <ac:chgData name="Vlad-Costin Musat" userId="b297da41-d022-469d-99f3-b1c86ba895c8" providerId="ADAL" clId="{8040CC1F-DD5B-4063-8452-77F735763FA9}" dt="2023-11-08T11:58:37.372" v="2082" actId="1076"/>
          <ac:spMkLst>
            <pc:docMk/>
            <pc:sldMk cId="261860179" sldId="645"/>
            <ac:spMk id="9" creationId="{AA3127DA-913F-CD47-60C0-70D5CE099515}"/>
          </ac:spMkLst>
        </pc:spChg>
        <pc:spChg chg="add mod">
          <ac:chgData name="Vlad-Costin Musat" userId="b297da41-d022-469d-99f3-b1c86ba895c8" providerId="ADAL" clId="{8040CC1F-DD5B-4063-8452-77F735763FA9}" dt="2023-11-08T11:39:28.192" v="1733" actId="20577"/>
          <ac:spMkLst>
            <pc:docMk/>
            <pc:sldMk cId="261860179" sldId="645"/>
            <ac:spMk id="11" creationId="{C5835911-AD28-5E15-CA5F-B4C7215EC1BF}"/>
          </ac:spMkLst>
        </pc:spChg>
        <pc:picChg chg="mod">
          <ac:chgData name="Vlad-Costin Musat" userId="b297da41-d022-469d-99f3-b1c86ba895c8" providerId="ADAL" clId="{8040CC1F-DD5B-4063-8452-77F735763FA9}" dt="2023-11-08T11:38:30.972" v="1715" actId="1076"/>
          <ac:picMkLst>
            <pc:docMk/>
            <pc:sldMk cId="261860179" sldId="645"/>
            <ac:picMk id="8" creationId="{A3179A80-4F30-CDBA-07C7-78803FC85538}"/>
          </ac:picMkLst>
        </pc:picChg>
        <pc:picChg chg="mod">
          <ac:chgData name="Vlad-Costin Musat" userId="b297da41-d022-469d-99f3-b1c86ba895c8" providerId="ADAL" clId="{8040CC1F-DD5B-4063-8452-77F735763FA9}" dt="2023-11-08T11:38:40.637" v="1718" actId="1076"/>
          <ac:picMkLst>
            <pc:docMk/>
            <pc:sldMk cId="261860179" sldId="645"/>
            <ac:picMk id="10" creationId="{06286B62-733B-8310-7E10-64B797706D92}"/>
          </ac:picMkLst>
        </pc:picChg>
      </pc:sldChg>
      <pc:sldChg chg="addSp delSp modSp mod">
        <pc:chgData name="Vlad-Costin Musat" userId="b297da41-d022-469d-99f3-b1c86ba895c8" providerId="ADAL" clId="{8040CC1F-DD5B-4063-8452-77F735763FA9}" dt="2023-11-08T12:04:23.117" v="2202" actId="20577"/>
        <pc:sldMkLst>
          <pc:docMk/>
          <pc:sldMk cId="92998759" sldId="647"/>
        </pc:sldMkLst>
        <pc:spChg chg="mod">
          <ac:chgData name="Vlad-Costin Musat" userId="b297da41-d022-469d-99f3-b1c86ba895c8" providerId="ADAL" clId="{8040CC1F-DD5B-4063-8452-77F735763FA9}" dt="2023-11-08T12:02:54.602" v="2187" actId="1076"/>
          <ac:spMkLst>
            <pc:docMk/>
            <pc:sldMk cId="92998759" sldId="647"/>
            <ac:spMk id="2" creationId="{BD76ADBD-FC25-B5B5-2B7B-4DA62807BEB3}"/>
          </ac:spMkLst>
        </pc:spChg>
        <pc:spChg chg="mod">
          <ac:chgData name="Vlad-Costin Musat" userId="b297da41-d022-469d-99f3-b1c86ba895c8" providerId="ADAL" clId="{8040CC1F-DD5B-4063-8452-77F735763FA9}" dt="2023-11-08T11:02:18.960" v="1406" actId="20577"/>
          <ac:spMkLst>
            <pc:docMk/>
            <pc:sldMk cId="92998759" sldId="647"/>
            <ac:spMk id="3" creationId="{6D55B9B6-1209-3134-9163-ABFE5E429A16}"/>
          </ac:spMkLst>
        </pc:spChg>
        <pc:spChg chg="mod">
          <ac:chgData name="Vlad-Costin Musat" userId="b297da41-d022-469d-99f3-b1c86ba895c8" providerId="ADAL" clId="{8040CC1F-DD5B-4063-8452-77F735763FA9}" dt="2023-11-08T10:07:22.829" v="36" actId="122"/>
          <ac:spMkLst>
            <pc:docMk/>
            <pc:sldMk cId="92998759" sldId="647"/>
            <ac:spMk id="14" creationId="{C9E08135-E2B3-33C2-0EC1-E0EE1EA7E150}"/>
          </ac:spMkLst>
        </pc:spChg>
        <pc:spChg chg="add mod">
          <ac:chgData name="Vlad-Costin Musat" userId="b297da41-d022-469d-99f3-b1c86ba895c8" providerId="ADAL" clId="{8040CC1F-DD5B-4063-8452-77F735763FA9}" dt="2023-11-08T12:02:08.262" v="2170" actId="1076"/>
          <ac:spMkLst>
            <pc:docMk/>
            <pc:sldMk cId="92998759" sldId="647"/>
            <ac:spMk id="15" creationId="{86C94220-8DA9-17EB-DE07-2A9A7C29EC0D}"/>
          </ac:spMkLst>
        </pc:spChg>
        <pc:spChg chg="mod">
          <ac:chgData name="Vlad-Costin Musat" userId="b297da41-d022-469d-99f3-b1c86ba895c8" providerId="ADAL" clId="{8040CC1F-DD5B-4063-8452-77F735763FA9}" dt="2023-11-08T12:04:23.117" v="2202" actId="20577"/>
          <ac:spMkLst>
            <pc:docMk/>
            <pc:sldMk cId="92998759" sldId="647"/>
            <ac:spMk id="16" creationId="{EBC5B093-03EA-6B7B-60AA-D9C5E4AC245D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19" creationId="{3019531B-9591-761D-7851-7CEEB76D5019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2" creationId="{C329886A-A1C0-90D4-BCAA-94B0EDF8C233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3" creationId="{5067EA25-DDB0-841C-E7A0-14D0C66B14A5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5" creationId="{322EF331-1A7E-65F3-FD87-CD4A681A819A}"/>
          </ac:spMkLst>
        </pc:spChg>
        <pc:spChg chg="mod">
          <ac:chgData name="Vlad-Costin Musat" userId="b297da41-d022-469d-99f3-b1c86ba895c8" providerId="ADAL" clId="{8040CC1F-DD5B-4063-8452-77F735763FA9}" dt="2023-11-08T12:02:57.912" v="2189" actId="1076"/>
          <ac:spMkLst>
            <pc:docMk/>
            <pc:sldMk cId="92998759" sldId="647"/>
            <ac:spMk id="27" creationId="{88707DB0-2B8B-1222-E619-24370EC941C5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8040CC1F-DD5B-4063-8452-77F735763FA9}" dt="2023-11-08T12:02:32.772" v="2184" actId="1076"/>
          <ac:spMkLst>
            <pc:docMk/>
            <pc:sldMk cId="92998759" sldId="647"/>
            <ac:spMk id="34" creationId="{D31A5B07-F2E3-C15E-7D10-2BB5AA607A94}"/>
          </ac:spMkLst>
        </pc:spChg>
        <pc:picChg chg="mod">
          <ac:chgData name="Vlad-Costin Musat" userId="b297da41-d022-469d-99f3-b1c86ba895c8" providerId="ADAL" clId="{8040CC1F-DD5B-4063-8452-77F735763FA9}" dt="2023-11-08T12:02:49.302" v="2186" actId="1076"/>
          <ac:picMkLst>
            <pc:docMk/>
            <pc:sldMk cId="92998759" sldId="647"/>
            <ac:picMk id="18" creationId="{04A6B08D-9C9C-19F2-463C-A1827A51A9A2}"/>
          </ac:picMkLst>
        </pc:picChg>
        <pc:picChg chg="mod">
          <ac:chgData name="Vlad-Costin Musat" userId="b297da41-d022-469d-99f3-b1c86ba895c8" providerId="ADAL" clId="{8040CC1F-DD5B-4063-8452-77F735763FA9}" dt="2023-11-08T12:02:46.352" v="2185" actId="1076"/>
          <ac:picMkLst>
            <pc:docMk/>
            <pc:sldMk cId="92998759" sldId="647"/>
            <ac:picMk id="20" creationId="{634368C0-F4DD-586C-41B3-B5B2A09630CF}"/>
          </ac:picMkLst>
        </pc:picChg>
        <pc:picChg chg="mod">
          <ac:chgData name="Vlad-Costin Musat" userId="b297da41-d022-469d-99f3-b1c86ba895c8" providerId="ADAL" clId="{8040CC1F-DD5B-4063-8452-77F735763FA9}" dt="2023-11-08T12:02:56.042" v="2188" actId="1076"/>
          <ac:picMkLst>
            <pc:docMk/>
            <pc:sldMk cId="92998759" sldId="647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8040CC1F-DD5B-4063-8452-77F735763FA9}" dt="2023-11-08T12:02:46.352" v="2185" actId="1076"/>
          <ac:picMkLst>
            <pc:docMk/>
            <pc:sldMk cId="92998759" sldId="647"/>
            <ac:picMk id="26" creationId="{7616E884-DE8B-D1BE-C271-5960B1CCD5E7}"/>
          </ac:picMkLst>
        </pc:picChg>
        <pc:picChg chg="add del mod">
          <ac:chgData name="Vlad-Costin Musat" userId="b297da41-d022-469d-99f3-b1c86ba895c8" providerId="ADAL" clId="{8040CC1F-DD5B-4063-8452-77F735763FA9}" dt="2023-11-08T12:01:51.753" v="2164" actId="478"/>
          <ac:picMkLst>
            <pc:docMk/>
            <pc:sldMk cId="92998759" sldId="647"/>
            <ac:picMk id="29" creationId="{709A5D48-6F5E-BB3F-497E-C3A40725F9CF}"/>
          </ac:picMkLst>
        </pc:picChg>
        <pc:picChg chg="mod">
          <ac:chgData name="Vlad-Costin Musat" userId="b297da41-d022-469d-99f3-b1c86ba895c8" providerId="ADAL" clId="{8040CC1F-DD5B-4063-8452-77F735763FA9}" dt="2023-11-08T12:04:10.267" v="2194" actId="1076"/>
          <ac:picMkLst>
            <pc:docMk/>
            <pc:sldMk cId="92998759" sldId="647"/>
            <ac:picMk id="30" creationId="{7A51F98E-3BB1-E0E4-0843-E0E09F3130ED}"/>
          </ac:picMkLst>
        </pc:picChg>
        <pc:picChg chg="add mod">
          <ac:chgData name="Vlad-Costin Musat" userId="b297da41-d022-469d-99f3-b1c86ba895c8" providerId="ADAL" clId="{8040CC1F-DD5B-4063-8452-77F735763FA9}" dt="2023-11-08T12:03:04.822" v="2191" actId="1076"/>
          <ac:picMkLst>
            <pc:docMk/>
            <pc:sldMk cId="92998759" sldId="647"/>
            <ac:picMk id="33" creationId="{A27D4A83-9218-7EF5-B028-849A8B66B460}"/>
          </ac:picMkLst>
        </pc:picChg>
      </pc:sldChg>
      <pc:sldChg chg="ord">
        <pc:chgData name="Vlad-Costin Musat" userId="b297da41-d022-469d-99f3-b1c86ba895c8" providerId="ADAL" clId="{8040CC1F-DD5B-4063-8452-77F735763FA9}" dt="2023-11-08T10:10:20.873" v="128"/>
        <pc:sldMkLst>
          <pc:docMk/>
          <pc:sldMk cId="1949256190" sldId="648"/>
        </pc:sldMkLst>
      </pc:sldChg>
      <pc:sldChg chg="modSp mod ord">
        <pc:chgData name="Vlad-Costin Musat" userId="b297da41-d022-469d-99f3-b1c86ba895c8" providerId="ADAL" clId="{8040CC1F-DD5B-4063-8452-77F735763FA9}" dt="2023-11-08T11:49:03.302" v="1953" actId="20577"/>
        <pc:sldMkLst>
          <pc:docMk/>
          <pc:sldMk cId="393560691" sldId="649"/>
        </pc:sldMkLst>
        <pc:graphicFrameChg chg="modGraphic">
          <ac:chgData name="Vlad-Costin Musat" userId="b297da41-d022-469d-99f3-b1c86ba895c8" providerId="ADAL" clId="{8040CC1F-DD5B-4063-8452-77F735763FA9}" dt="2023-11-08T11:49:03.302" v="1953" actId="20577"/>
          <ac:graphicFrameMkLst>
            <pc:docMk/>
            <pc:sldMk cId="393560691" sldId="649"/>
            <ac:graphicFrameMk id="9" creationId="{18571EE8-5F86-F36A-7470-076556B1BDF1}"/>
          </ac:graphicFrameMkLst>
        </pc:graphicFrameChg>
      </pc:sldChg>
      <pc:sldChg chg="add">
        <pc:chgData name="Vlad-Costin Musat" userId="b297da41-d022-469d-99f3-b1c86ba895c8" providerId="ADAL" clId="{8040CC1F-DD5B-4063-8452-77F735763FA9}" dt="2023-11-08T10:10:07.400" v="124"/>
        <pc:sldMkLst>
          <pc:docMk/>
          <pc:sldMk cId="3233241086" sldId="650"/>
        </pc:sldMkLst>
      </pc:sldChg>
      <pc:sldChg chg="addSp delSp modSp new mod">
        <pc:chgData name="Vlad-Costin Musat" userId="b297da41-d022-469d-99f3-b1c86ba895c8" providerId="ADAL" clId="{8040CC1F-DD5B-4063-8452-77F735763FA9}" dt="2023-11-08T14:07:28.305" v="2807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8040CC1F-DD5B-4063-8452-77F735763FA9}" dt="2023-11-08T10:20:49.613" v="440" actId="20577"/>
          <ac:spMkLst>
            <pc:docMk/>
            <pc:sldMk cId="115248986" sldId="651"/>
            <ac:spMk id="2" creationId="{192C3B5A-3984-1F98-888E-4CA30F216CCB}"/>
          </ac:spMkLst>
        </pc:spChg>
        <pc:spChg chg="mod">
          <ac:chgData name="Vlad-Costin Musat" userId="b297da41-d022-469d-99f3-b1c86ba895c8" providerId="ADAL" clId="{8040CC1F-DD5B-4063-8452-77F735763FA9}" dt="2023-11-08T10:18:38.727" v="307" actId="20577"/>
          <ac:spMkLst>
            <pc:docMk/>
            <pc:sldMk cId="115248986" sldId="651"/>
            <ac:spMk id="3" creationId="{A95D91AB-539C-1B81-2034-4876EE9854EE}"/>
          </ac:spMkLst>
        </pc:spChg>
        <pc:spChg chg="add mod">
          <ac:chgData name="Vlad-Costin Musat" userId="b297da41-d022-469d-99f3-b1c86ba895c8" providerId="ADAL" clId="{8040CC1F-DD5B-4063-8452-77F735763FA9}" dt="2023-11-08T10:25:33.717" v="507" actId="1076"/>
          <ac:spMkLst>
            <pc:docMk/>
            <pc:sldMk cId="115248986" sldId="651"/>
            <ac:spMk id="9" creationId="{4498D58C-3250-1AC5-BF15-5839B44134D0}"/>
          </ac:spMkLst>
        </pc:spChg>
        <pc:spChg chg="add mod">
          <ac:chgData name="Vlad-Costin Musat" userId="b297da41-d022-469d-99f3-b1c86ba895c8" providerId="ADAL" clId="{8040CC1F-DD5B-4063-8452-77F735763FA9}" dt="2023-11-08T10:25:33.717" v="507" actId="1076"/>
          <ac:spMkLst>
            <pc:docMk/>
            <pc:sldMk cId="115248986" sldId="651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8040CC1F-DD5B-4063-8452-77F735763FA9}" dt="2023-11-08T14:07:28.305" v="2807" actId="20577"/>
          <ac:spMkLst>
            <pc:docMk/>
            <pc:sldMk cId="115248986" sldId="651"/>
            <ac:spMk id="15" creationId="{F5D47E02-C0A8-2103-F0CC-82A3E65C20E1}"/>
          </ac:spMkLst>
        </pc:spChg>
        <pc:picChg chg="add mod">
          <ac:chgData name="Vlad-Costin Musat" userId="b297da41-d022-469d-99f3-b1c86ba895c8" providerId="ADAL" clId="{8040CC1F-DD5B-4063-8452-77F735763FA9}" dt="2023-11-08T10:25:33.717" v="507" actId="1076"/>
          <ac:picMkLst>
            <pc:docMk/>
            <pc:sldMk cId="115248986" sldId="651"/>
            <ac:picMk id="8" creationId="{CB1FBFC0-4934-CA41-C795-6C50F3F263CD}"/>
          </ac:picMkLst>
        </pc:picChg>
        <pc:picChg chg="add del mod">
          <ac:chgData name="Vlad-Costin Musat" userId="b297da41-d022-469d-99f3-b1c86ba895c8" providerId="ADAL" clId="{8040CC1F-DD5B-4063-8452-77F735763FA9}" dt="2023-11-08T10:22:18.493" v="482" actId="478"/>
          <ac:picMkLst>
            <pc:docMk/>
            <pc:sldMk cId="115248986" sldId="651"/>
            <ac:picMk id="12" creationId="{558C5116-8487-61D7-07C7-DF8D86C331CE}"/>
          </ac:picMkLst>
        </pc:picChg>
        <pc:picChg chg="add del mod">
          <ac:chgData name="Vlad-Costin Musat" userId="b297da41-d022-469d-99f3-b1c86ba895c8" providerId="ADAL" clId="{8040CC1F-DD5B-4063-8452-77F735763FA9}" dt="2023-11-08T10:25:27.912" v="506" actId="478"/>
          <ac:picMkLst>
            <pc:docMk/>
            <pc:sldMk cId="115248986" sldId="651"/>
            <ac:picMk id="14" creationId="{4405C4EF-607F-200B-5082-4AEB4C8DD1F5}"/>
          </ac:picMkLst>
        </pc:picChg>
      </pc:sldChg>
      <pc:sldChg chg="addSp delSp modSp new mod ord">
        <pc:chgData name="Vlad-Costin Musat" userId="b297da41-d022-469d-99f3-b1c86ba895c8" providerId="ADAL" clId="{8040CC1F-DD5B-4063-8452-77F735763FA9}" dt="2023-11-08T10:56:42.681" v="1370"/>
        <pc:sldMkLst>
          <pc:docMk/>
          <pc:sldMk cId="2237949179" sldId="652"/>
        </pc:sldMkLst>
        <pc:spChg chg="del">
          <ac:chgData name="Vlad-Costin Musat" userId="b297da41-d022-469d-99f3-b1c86ba895c8" providerId="ADAL" clId="{8040CC1F-DD5B-4063-8452-77F735763FA9}" dt="2023-11-08T10:23:17.443" v="492" actId="22"/>
          <ac:spMkLst>
            <pc:docMk/>
            <pc:sldMk cId="2237949179" sldId="652"/>
            <ac:spMk id="2" creationId="{2BAE679A-5BF9-F262-C0F9-555D4B960D8D}"/>
          </ac:spMkLst>
        </pc:spChg>
        <pc:spChg chg="mod">
          <ac:chgData name="Vlad-Costin Musat" userId="b297da41-d022-469d-99f3-b1c86ba895c8" providerId="ADAL" clId="{8040CC1F-DD5B-4063-8452-77F735763FA9}" dt="2023-11-08T10:23:16.149" v="491" actId="20577"/>
          <ac:spMkLst>
            <pc:docMk/>
            <pc:sldMk cId="2237949179" sldId="652"/>
            <ac:spMk id="3" creationId="{B9E1C201-4F76-3176-5CFB-3688F45E3EA2}"/>
          </ac:spMkLst>
        </pc:spChg>
        <pc:picChg chg="add mod ord">
          <ac:chgData name="Vlad-Costin Musat" userId="b297da41-d022-469d-99f3-b1c86ba895c8" providerId="ADAL" clId="{8040CC1F-DD5B-4063-8452-77F735763FA9}" dt="2023-11-08T10:24:14.741" v="502" actId="1076"/>
          <ac:picMkLst>
            <pc:docMk/>
            <pc:sldMk cId="2237949179" sldId="652"/>
            <ac:picMk id="8" creationId="{FE707847-3170-4F9E-7300-BBEA7E94EC01}"/>
          </ac:picMkLst>
        </pc:picChg>
      </pc:sldChg>
      <pc:sldChg chg="addSp delSp modSp add mod">
        <pc:chgData name="Vlad-Costin Musat" userId="b297da41-d022-469d-99f3-b1c86ba895c8" providerId="ADAL" clId="{8040CC1F-DD5B-4063-8452-77F735763FA9}" dt="2023-11-08T10:41:14.775" v="1090" actId="1076"/>
        <pc:sldMkLst>
          <pc:docMk/>
          <pc:sldMk cId="669388708" sldId="653"/>
        </pc:sldMkLst>
        <pc:spChg chg="del mod">
          <ac:chgData name="Vlad-Costin Musat" userId="b297da41-d022-469d-99f3-b1c86ba895c8" providerId="ADAL" clId="{8040CC1F-DD5B-4063-8452-77F735763FA9}" dt="2023-11-08T10:33:14.465" v="952" actId="478"/>
          <ac:spMkLst>
            <pc:docMk/>
            <pc:sldMk cId="669388708" sldId="653"/>
            <ac:spMk id="2" creationId="{192C3B5A-3984-1F98-888E-4CA30F216CCB}"/>
          </ac:spMkLst>
        </pc:spChg>
        <pc:spChg chg="del mod">
          <ac:chgData name="Vlad-Costin Musat" userId="b297da41-d022-469d-99f3-b1c86ba895c8" providerId="ADAL" clId="{8040CC1F-DD5B-4063-8452-77F735763FA9}" dt="2023-11-08T10:33:18.125" v="954" actId="478"/>
          <ac:spMkLst>
            <pc:docMk/>
            <pc:sldMk cId="669388708" sldId="653"/>
            <ac:spMk id="9" creationId="{4498D58C-3250-1AC5-BF15-5839B44134D0}"/>
          </ac:spMkLst>
        </pc:spChg>
        <pc:spChg chg="del mod">
          <ac:chgData name="Vlad-Costin Musat" userId="b297da41-d022-469d-99f3-b1c86ba895c8" providerId="ADAL" clId="{8040CC1F-DD5B-4063-8452-77F735763FA9}" dt="2023-11-08T10:33:18.125" v="954" actId="478"/>
          <ac:spMkLst>
            <pc:docMk/>
            <pc:sldMk cId="669388708" sldId="653"/>
            <ac:spMk id="10" creationId="{723EC4B5-8989-83EE-6491-97CC2EE68E77}"/>
          </ac:spMkLst>
        </pc:spChg>
        <pc:spChg chg="add del mod">
          <ac:chgData name="Vlad-Costin Musat" userId="b297da41-d022-469d-99f3-b1c86ba895c8" providerId="ADAL" clId="{8040CC1F-DD5B-4063-8452-77F735763FA9}" dt="2023-11-08T10:33:16.200" v="953" actId="478"/>
          <ac:spMkLst>
            <pc:docMk/>
            <pc:sldMk cId="669388708" sldId="653"/>
            <ac:spMk id="11" creationId="{45275929-7331-7857-A689-93AE236662B4}"/>
          </ac:spMkLst>
        </pc:spChg>
        <pc:spChg chg="mod">
          <ac:chgData name="Vlad-Costin Musat" userId="b297da41-d022-469d-99f3-b1c86ba895c8" providerId="ADAL" clId="{8040CC1F-DD5B-4063-8452-77F735763FA9}" dt="2023-11-08T10:33:25.650" v="956" actId="1076"/>
          <ac:spMkLst>
            <pc:docMk/>
            <pc:sldMk cId="669388708" sldId="653"/>
            <ac:spMk id="15" creationId="{F5D47E02-C0A8-2103-F0CC-82A3E65C20E1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29" creationId="{1C3305C4-10DE-7F42-B199-73C19195E27C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0" creationId="{DCEFE791-A4B7-787C-EECF-31C57A3B9E28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1" creationId="{01A1D4C2-06D0-BD69-B8B2-22E29EAFF45F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2" creationId="{47F597A7-7087-75EB-A208-1DB48CB177FE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3" creationId="{4E4EB429-1CDD-DA3B-4884-F8F6FF4AED17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4" creationId="{5E2E3600-8980-7EC6-3BB6-0076B320E04F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5" creationId="{36227D6F-3069-BC22-A21E-72AED7C6C818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6" creationId="{F9B58648-3F65-D0CE-7234-ECA5D50F0170}"/>
          </ac:spMkLst>
        </pc:spChg>
        <pc:picChg chg="del mod">
          <ac:chgData name="Vlad-Costin Musat" userId="b297da41-d022-469d-99f3-b1c86ba895c8" providerId="ADAL" clId="{8040CC1F-DD5B-4063-8452-77F735763FA9}" dt="2023-11-08T10:33:12.267" v="951" actId="478"/>
          <ac:picMkLst>
            <pc:docMk/>
            <pc:sldMk cId="669388708" sldId="653"/>
            <ac:picMk id="8" creationId="{CB1FBFC0-4934-CA41-C795-6C50F3F263CD}"/>
          </ac:picMkLst>
        </pc:picChg>
        <pc:picChg chg="add mod">
          <ac:chgData name="Vlad-Costin Musat" userId="b297da41-d022-469d-99f3-b1c86ba895c8" providerId="ADAL" clId="{8040CC1F-DD5B-4063-8452-77F735763FA9}" dt="2023-11-08T10:35:02.969" v="990" actId="1076"/>
          <ac:picMkLst>
            <pc:docMk/>
            <pc:sldMk cId="669388708" sldId="653"/>
            <ac:picMk id="13" creationId="{4C0364F7-D8A7-9D1B-8C6A-2835086B2277}"/>
          </ac:picMkLst>
        </pc:picChg>
        <pc:picChg chg="add mod">
          <ac:chgData name="Vlad-Costin Musat" userId="b297da41-d022-469d-99f3-b1c86ba895c8" providerId="ADAL" clId="{8040CC1F-DD5B-4063-8452-77F735763FA9}" dt="2023-11-08T10:35:07.129" v="992" actId="14100"/>
          <ac:picMkLst>
            <pc:docMk/>
            <pc:sldMk cId="669388708" sldId="653"/>
            <ac:picMk id="16" creationId="{D85280A0-CC3B-12D2-CBF0-FDB47D40A7FC}"/>
          </ac:picMkLst>
        </pc:picChg>
        <pc:picChg chg="add mod">
          <ac:chgData name="Vlad-Costin Musat" userId="b297da41-d022-469d-99f3-b1c86ba895c8" providerId="ADAL" clId="{8040CC1F-DD5B-4063-8452-77F735763FA9}" dt="2023-11-08T10:35:11.997" v="994" actId="14100"/>
          <ac:picMkLst>
            <pc:docMk/>
            <pc:sldMk cId="669388708" sldId="653"/>
            <ac:picMk id="18" creationId="{FDD4D1E2-4E53-28B4-45BA-E4F6DCBB574F}"/>
          </ac:picMkLst>
        </pc:picChg>
        <pc:picChg chg="add mod">
          <ac:chgData name="Vlad-Costin Musat" userId="b297da41-d022-469d-99f3-b1c86ba895c8" providerId="ADAL" clId="{8040CC1F-DD5B-4063-8452-77F735763FA9}" dt="2023-11-08T10:35:16.524" v="996" actId="14100"/>
          <ac:picMkLst>
            <pc:docMk/>
            <pc:sldMk cId="669388708" sldId="653"/>
            <ac:picMk id="20" creationId="{6CF65120-3A65-1965-5981-AFD8445B8904}"/>
          </ac:picMkLst>
        </pc:picChg>
        <pc:picChg chg="add mod">
          <ac:chgData name="Vlad-Costin Musat" userId="b297da41-d022-469d-99f3-b1c86ba895c8" providerId="ADAL" clId="{8040CC1F-DD5B-4063-8452-77F735763FA9}" dt="2023-11-08T10:35:37.696" v="1002" actId="1076"/>
          <ac:picMkLst>
            <pc:docMk/>
            <pc:sldMk cId="669388708" sldId="653"/>
            <ac:picMk id="22" creationId="{34B1A209-375F-AD74-A4D4-29167D402987}"/>
          </ac:picMkLst>
        </pc:picChg>
        <pc:picChg chg="add mod">
          <ac:chgData name="Vlad-Costin Musat" userId="b297da41-d022-469d-99f3-b1c86ba895c8" providerId="ADAL" clId="{8040CC1F-DD5B-4063-8452-77F735763FA9}" dt="2023-11-08T10:35:51.135" v="1007" actId="1076"/>
          <ac:picMkLst>
            <pc:docMk/>
            <pc:sldMk cId="669388708" sldId="653"/>
            <ac:picMk id="24" creationId="{AFF063EA-F7A6-8543-7C5D-6383204A1FEE}"/>
          </ac:picMkLst>
        </pc:picChg>
        <pc:picChg chg="add mod">
          <ac:chgData name="Vlad-Costin Musat" userId="b297da41-d022-469d-99f3-b1c86ba895c8" providerId="ADAL" clId="{8040CC1F-DD5B-4063-8452-77F735763FA9}" dt="2023-11-08T10:36:04.525" v="1012" actId="1076"/>
          <ac:picMkLst>
            <pc:docMk/>
            <pc:sldMk cId="669388708" sldId="653"/>
            <ac:picMk id="26" creationId="{CB0B7EC1-0FE6-6F2A-D305-7F368E6085E7}"/>
          </ac:picMkLst>
        </pc:picChg>
        <pc:picChg chg="add mod">
          <ac:chgData name="Vlad-Costin Musat" userId="b297da41-d022-469d-99f3-b1c86ba895c8" providerId="ADAL" clId="{8040CC1F-DD5B-4063-8452-77F735763FA9}" dt="2023-11-08T10:36:18.378" v="1018" actId="1076"/>
          <ac:picMkLst>
            <pc:docMk/>
            <pc:sldMk cId="669388708" sldId="653"/>
            <ac:picMk id="28" creationId="{71EE4D52-D1F3-28DB-F0F0-51527C31E8B9}"/>
          </ac:picMkLst>
        </pc:picChg>
      </pc:sldChg>
      <pc:sldChg chg="addSp modSp new mod">
        <pc:chgData name="Vlad-Costin Musat" userId="b297da41-d022-469d-99f3-b1c86ba895c8" providerId="ADAL" clId="{8040CC1F-DD5B-4063-8452-77F735763FA9}" dt="2023-11-08T10:57:33.697" v="1372" actId="1076"/>
        <pc:sldMkLst>
          <pc:docMk/>
          <pc:sldMk cId="3946278819" sldId="654"/>
        </pc:sldMkLst>
        <pc:spChg chg="mod">
          <ac:chgData name="Vlad-Costin Musat" userId="b297da41-d022-469d-99f3-b1c86ba895c8" providerId="ADAL" clId="{8040CC1F-DD5B-4063-8452-77F735763FA9}" dt="2023-11-08T10:44:59.097" v="1363" actId="20577"/>
          <ac:spMkLst>
            <pc:docMk/>
            <pc:sldMk cId="3946278819" sldId="654"/>
            <ac:spMk id="2" creationId="{C2944F8E-8F18-FD31-018C-495F87DA3938}"/>
          </ac:spMkLst>
        </pc:spChg>
        <pc:spChg chg="mod">
          <ac:chgData name="Vlad-Costin Musat" userId="b297da41-d022-469d-99f3-b1c86ba895c8" providerId="ADAL" clId="{8040CC1F-DD5B-4063-8452-77F735763FA9}" dt="2023-11-08T10:41:59.459" v="1132" actId="20577"/>
          <ac:spMkLst>
            <pc:docMk/>
            <pc:sldMk cId="3946278819" sldId="654"/>
            <ac:spMk id="3" creationId="{F44D2669-42AC-573A-D2E3-FFFFEC4EE752}"/>
          </ac:spMkLst>
        </pc:spChg>
        <pc:picChg chg="add mod">
          <ac:chgData name="Vlad-Costin Musat" userId="b297da41-d022-469d-99f3-b1c86ba895c8" providerId="ADAL" clId="{8040CC1F-DD5B-4063-8452-77F735763FA9}" dt="2023-11-08T10:57:33.697" v="1372" actId="1076"/>
          <ac:picMkLst>
            <pc:docMk/>
            <pc:sldMk cId="3946278819" sldId="654"/>
            <ac:picMk id="8" creationId="{3CD793EE-BC2C-B23B-9C73-5F5B1B1AE349}"/>
          </ac:picMkLst>
        </pc:picChg>
      </pc:sldChg>
      <pc:sldChg chg="addSp delSp modSp add mod">
        <pc:chgData name="Vlad-Costin Musat" userId="b297da41-d022-469d-99f3-b1c86ba895c8" providerId="ADAL" clId="{8040CC1F-DD5B-4063-8452-77F735763FA9}" dt="2023-11-10T12:09:05.760" v="3046" actId="14826"/>
        <pc:sldMkLst>
          <pc:docMk/>
          <pc:sldMk cId="3299621265" sldId="655"/>
        </pc:sldMkLst>
        <pc:spChg chg="del mod">
          <ac:chgData name="Vlad-Costin Musat" userId="b297da41-d022-469d-99f3-b1c86ba895c8" providerId="ADAL" clId="{8040CC1F-DD5B-4063-8452-77F735763FA9}" dt="2023-11-08T11:04:17.576" v="1467" actId="478"/>
          <ac:spMkLst>
            <pc:docMk/>
            <pc:sldMk cId="3299621265" sldId="655"/>
            <ac:spMk id="2" creationId="{BD76ADBD-FC25-B5B5-2B7B-4DA62807BEB3}"/>
          </ac:spMkLst>
        </pc:spChg>
        <pc:spChg chg="mod">
          <ac:chgData name="Vlad-Costin Musat" userId="b297da41-d022-469d-99f3-b1c86ba895c8" providerId="ADAL" clId="{8040CC1F-DD5B-4063-8452-77F735763FA9}" dt="2023-11-08T11:02:23.700" v="1409" actId="20577"/>
          <ac:spMkLst>
            <pc:docMk/>
            <pc:sldMk cId="3299621265" sldId="655"/>
            <ac:spMk id="3" creationId="{6D55B9B6-1209-3134-9163-ABFE5E429A16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7" creationId="{9698C6BE-22CD-4D9B-BBE2-3CDC119E0E5C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8" creationId="{82F48AA9-A940-5D39-6EB2-A22C3F1AF2C9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9" creationId="{7278F779-DBD1-9991-E758-70E2014FD22A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1" creationId="{72F7865B-0F80-71E8-CA0B-11201B577DD5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2" creationId="{1EECBFF3-09B1-10B5-2A66-230826ED3446}"/>
          </ac:spMkLst>
        </pc:spChg>
        <pc:spChg chg="mod">
          <ac:chgData name="Vlad-Costin Musat" userId="b297da41-d022-469d-99f3-b1c86ba895c8" providerId="ADAL" clId="{8040CC1F-DD5B-4063-8452-77F735763FA9}" dt="2023-11-08T11:08:49.627" v="1476" actId="1076"/>
          <ac:spMkLst>
            <pc:docMk/>
            <pc:sldMk cId="3299621265" sldId="655"/>
            <ac:spMk id="14" creationId="{C9E08135-E2B3-33C2-0EC1-E0EE1EA7E150}"/>
          </ac:spMkLst>
        </pc:spChg>
        <pc:spChg chg="mod">
          <ac:chgData name="Vlad-Costin Musat" userId="b297da41-d022-469d-99f3-b1c86ba895c8" providerId="ADAL" clId="{8040CC1F-DD5B-4063-8452-77F735763FA9}" dt="2023-11-08T12:00:00.089" v="2095" actId="20577"/>
          <ac:spMkLst>
            <pc:docMk/>
            <pc:sldMk cId="3299621265" sldId="655"/>
            <ac:spMk id="16" creationId="{EBC5B093-03EA-6B7B-60AA-D9C5E4AC245D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7" creationId="{319C6B66-7A28-98F3-CA3C-0C08EE729864}"/>
          </ac:spMkLst>
        </pc:spChg>
        <pc:spChg chg="mod">
          <ac:chgData name="Vlad-Costin Musat" userId="b297da41-d022-469d-99f3-b1c86ba895c8" providerId="ADAL" clId="{8040CC1F-DD5B-4063-8452-77F735763FA9}" dt="2023-11-08T11:19:34.707" v="1565" actId="1076"/>
          <ac:spMkLst>
            <pc:docMk/>
            <pc:sldMk cId="3299621265" sldId="655"/>
            <ac:spMk id="19" creationId="{3019531B-9591-761D-7851-7CEEB76D5019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2" creationId="{C329886A-A1C0-90D4-BCAA-94B0EDF8C233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3" creationId="{5067EA25-DDB0-841C-E7A0-14D0C66B14A5}"/>
          </ac:spMkLst>
        </pc:spChg>
        <pc:spChg chg="mod">
          <ac:chgData name="Vlad-Costin Musat" userId="b297da41-d022-469d-99f3-b1c86ba895c8" providerId="ADAL" clId="{8040CC1F-DD5B-4063-8452-77F735763FA9}" dt="2023-11-08T11:56:53.232" v="1998" actId="1076"/>
          <ac:spMkLst>
            <pc:docMk/>
            <pc:sldMk cId="3299621265" sldId="655"/>
            <ac:spMk id="25" creationId="{322EF331-1A7E-65F3-FD87-CD4A681A819A}"/>
          </ac:spMkLst>
        </pc:spChg>
        <pc:spChg chg="mod">
          <ac:chgData name="Vlad-Costin Musat" userId="b297da41-d022-469d-99f3-b1c86ba895c8" providerId="ADAL" clId="{8040CC1F-DD5B-4063-8452-77F735763FA9}" dt="2023-11-08T11:56:41.112" v="1993" actId="1076"/>
          <ac:spMkLst>
            <pc:docMk/>
            <pc:sldMk cId="3299621265" sldId="655"/>
            <ac:spMk id="27" creationId="{88707DB0-2B8B-1222-E619-24370EC941C5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8040CC1F-DD5B-4063-8452-77F735763FA9}" dt="2023-11-08T11:56:44.132" v="1995" actId="1076"/>
          <ac:spMkLst>
            <pc:docMk/>
            <pc:sldMk cId="3299621265" sldId="655"/>
            <ac:spMk id="34" creationId="{0B2004C0-1FC1-E51C-B7D4-06B4EA08FD00}"/>
          </ac:spMkLst>
        </pc:spChg>
        <pc:spChg chg="add 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35" creationId="{29F5A06E-9310-5923-DFDD-F681FDAB93B6}"/>
          </ac:spMkLst>
        </pc:spChg>
        <pc:spChg chg="add mod">
          <ac:chgData name="Vlad-Costin Musat" userId="b297da41-d022-469d-99f3-b1c86ba895c8" providerId="ADAL" clId="{8040CC1F-DD5B-4063-8452-77F735763FA9}" dt="2023-11-08T11:57:10.900" v="2000" actId="1076"/>
          <ac:spMkLst>
            <pc:docMk/>
            <pc:sldMk cId="3299621265" sldId="655"/>
            <ac:spMk id="36" creationId="{C02AA75C-A8AD-4448-CBAD-AAFB5B5BAF45}"/>
          </ac:spMkLst>
        </pc:spChg>
        <pc:spChg chg="add mod">
          <ac:chgData name="Vlad-Costin Musat" userId="b297da41-d022-469d-99f3-b1c86ba895c8" providerId="ADAL" clId="{8040CC1F-DD5B-4063-8452-77F735763FA9}" dt="2023-11-08T12:01:05.022" v="2157" actId="1076"/>
          <ac:spMkLst>
            <pc:docMk/>
            <pc:sldMk cId="3299621265" sldId="655"/>
            <ac:spMk id="39" creationId="{C9389732-00E6-9C5D-E58B-242515A5E5CD}"/>
          </ac:spMkLst>
        </pc:spChg>
        <pc:picChg chg="add del mod">
          <ac:chgData name="Vlad-Costin Musat" userId="b297da41-d022-469d-99f3-b1c86ba895c8" providerId="ADAL" clId="{8040CC1F-DD5B-4063-8452-77F735763FA9}" dt="2023-11-10T12:02:39.813" v="3041" actId="478"/>
          <ac:picMkLst>
            <pc:docMk/>
            <pc:sldMk cId="3299621265" sldId="655"/>
            <ac:picMk id="7" creationId="{25E55572-C244-8F9C-D5FC-A3B1E50A677D}"/>
          </ac:picMkLst>
        </pc:picChg>
        <pc:picChg chg="add del mod modCrop">
          <ac:chgData name="Vlad-Costin Musat" userId="b297da41-d022-469d-99f3-b1c86ba895c8" providerId="ADAL" clId="{8040CC1F-DD5B-4063-8452-77F735763FA9}" dt="2023-11-10T12:09:02.117" v="3045" actId="21"/>
          <ac:picMkLst>
            <pc:docMk/>
            <pc:sldMk cId="3299621265" sldId="655"/>
            <ac:picMk id="7" creationId="{F39B5BB7-899A-5BE9-6469-5F5E806E5BCE}"/>
          </ac:picMkLst>
        </pc:picChg>
        <pc:picChg chg="del">
          <ac:chgData name="Vlad-Costin Musat" userId="b297da41-d022-469d-99f3-b1c86ba895c8" providerId="ADAL" clId="{8040CC1F-DD5B-4063-8452-77F735763FA9}" dt="2023-11-08T11:02:42.343" v="1418" actId="478"/>
          <ac:picMkLst>
            <pc:docMk/>
            <pc:sldMk cId="3299621265" sldId="655"/>
            <ac:picMk id="10" creationId="{E4A4238F-6899-D767-61A7-C9E252937246}"/>
          </ac:picMkLst>
        </pc:picChg>
        <pc:picChg chg="add del mod">
          <ac:chgData name="Vlad-Costin Musat" userId="b297da41-d022-469d-99f3-b1c86ba895c8" providerId="ADAL" clId="{8040CC1F-DD5B-4063-8452-77F735763FA9}" dt="2023-11-08T11:08:41.812" v="1475" actId="1076"/>
          <ac:picMkLst>
            <pc:docMk/>
            <pc:sldMk cId="3299621265" sldId="655"/>
            <ac:picMk id="15" creationId="{6D7EFEC6-8FAB-98F9-705D-280F43E0EED9}"/>
          </ac:picMkLst>
        </pc:picChg>
        <pc:picChg chg="mod">
          <ac:chgData name="Vlad-Costin Musat" userId="b297da41-d022-469d-99f3-b1c86ba895c8" providerId="ADAL" clId="{8040CC1F-DD5B-4063-8452-77F735763FA9}" dt="2023-11-08T11:56:47.802" v="1996" actId="1076"/>
          <ac:picMkLst>
            <pc:docMk/>
            <pc:sldMk cId="3299621265" sldId="655"/>
            <ac:picMk id="18" creationId="{04A6B08D-9C9C-19F2-463C-A1827A51A9A2}"/>
          </ac:picMkLst>
        </pc:picChg>
        <pc:picChg chg="del mod">
          <ac:chgData name="Vlad-Costin Musat" userId="b297da41-d022-469d-99f3-b1c86ba895c8" providerId="ADAL" clId="{8040CC1F-DD5B-4063-8452-77F735763FA9}" dt="2023-11-08T11:11:24.732" v="1497" actId="478"/>
          <ac:picMkLst>
            <pc:docMk/>
            <pc:sldMk cId="3299621265" sldId="655"/>
            <ac:picMk id="20" creationId="{634368C0-F4DD-586C-41B3-B5B2A09630CF}"/>
          </ac:picMkLst>
        </pc:picChg>
        <pc:picChg chg="del mod">
          <ac:chgData name="Vlad-Costin Musat" userId="b297da41-d022-469d-99f3-b1c86ba895c8" providerId="ADAL" clId="{8040CC1F-DD5B-4063-8452-77F735763FA9}" dt="2023-11-08T11:17:12.468" v="1505" actId="478"/>
          <ac:picMkLst>
            <pc:docMk/>
            <pc:sldMk cId="3299621265" sldId="655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8040CC1F-DD5B-4063-8452-77F735763FA9}" dt="2023-11-08T11:56:47.802" v="1996" actId="1076"/>
          <ac:picMkLst>
            <pc:docMk/>
            <pc:sldMk cId="3299621265" sldId="655"/>
            <ac:picMk id="26" creationId="{7616E884-DE8B-D1BE-C271-5960B1CCD5E7}"/>
          </ac:picMkLst>
        </pc:picChg>
        <pc:picChg chg="add mod">
          <ac:chgData name="Vlad-Costin Musat" userId="b297da41-d022-469d-99f3-b1c86ba895c8" providerId="ADAL" clId="{8040CC1F-DD5B-4063-8452-77F735763FA9}" dt="2023-11-10T12:09:05.760" v="3046" actId="14826"/>
          <ac:picMkLst>
            <pc:docMk/>
            <pc:sldMk cId="3299621265" sldId="655"/>
            <ac:picMk id="29" creationId="{C50A3B46-C867-6E99-B75D-8D9D5C409F68}"/>
          </ac:picMkLst>
        </pc:picChg>
        <pc:picChg chg="mod">
          <ac:chgData name="Vlad-Costin Musat" userId="b297da41-d022-469d-99f3-b1c86ba895c8" providerId="ADAL" clId="{8040CC1F-DD5B-4063-8452-77F735763FA9}" dt="2023-11-08T11:56:39.292" v="1992" actId="1076"/>
          <ac:picMkLst>
            <pc:docMk/>
            <pc:sldMk cId="3299621265" sldId="655"/>
            <ac:picMk id="30" creationId="{7A51F98E-3BB1-E0E4-0843-E0E09F3130ED}"/>
          </ac:picMkLst>
        </pc:picChg>
        <pc:picChg chg="mod">
          <ac:chgData name="Vlad-Costin Musat" userId="b297da41-d022-469d-99f3-b1c86ba895c8" providerId="ADAL" clId="{8040CC1F-DD5B-4063-8452-77F735763FA9}" dt="2023-11-08T11:04:13.427" v="1466" actId="1076"/>
          <ac:picMkLst>
            <pc:docMk/>
            <pc:sldMk cId="3299621265" sldId="655"/>
            <ac:picMk id="32" creationId="{766ECAE8-C163-1226-7038-223AF82EBBD1}"/>
          </ac:picMkLst>
        </pc:picChg>
        <pc:picChg chg="add mod">
          <ac:chgData name="Vlad-Costin Musat" userId="b297da41-d022-469d-99f3-b1c86ba895c8" providerId="ADAL" clId="{8040CC1F-DD5B-4063-8452-77F735763FA9}" dt="2023-11-08T11:56:42.622" v="1994" actId="1076"/>
          <ac:picMkLst>
            <pc:docMk/>
            <pc:sldMk cId="3299621265" sldId="655"/>
            <ac:picMk id="33" creationId="{DB23516C-3971-C0F5-C80F-A78D274DAD2D}"/>
          </ac:picMkLst>
        </pc:picChg>
        <pc:picChg chg="add mod">
          <ac:chgData name="Vlad-Costin Musat" userId="b297da41-d022-469d-99f3-b1c86ba895c8" providerId="ADAL" clId="{8040CC1F-DD5B-4063-8452-77F735763FA9}" dt="2023-11-08T11:59:57.409" v="2089" actId="1076"/>
          <ac:picMkLst>
            <pc:docMk/>
            <pc:sldMk cId="3299621265" sldId="655"/>
            <ac:picMk id="38" creationId="{2FA170F7-5DE5-C8D7-E77F-45EE1F9725E5}"/>
          </ac:picMkLst>
        </pc:picChg>
      </pc:sldChg>
      <pc:sldChg chg="new del">
        <pc:chgData name="Vlad-Costin Musat" userId="b297da41-d022-469d-99f3-b1c86ba895c8" providerId="ADAL" clId="{8040CC1F-DD5B-4063-8452-77F735763FA9}" dt="2023-11-08T11:39:52.640" v="1735" actId="680"/>
        <pc:sldMkLst>
          <pc:docMk/>
          <pc:sldMk cId="879012855" sldId="656"/>
        </pc:sldMkLst>
      </pc:sldChg>
      <pc:sldChg chg="addSp delSp modSp add mod">
        <pc:chgData name="Vlad-Costin Musat" userId="b297da41-d022-469d-99f3-b1c86ba895c8" providerId="ADAL" clId="{8040CC1F-DD5B-4063-8452-77F735763FA9}" dt="2023-11-08T11:46:03.622" v="1926" actId="207"/>
        <pc:sldMkLst>
          <pc:docMk/>
          <pc:sldMk cId="3399973960" sldId="656"/>
        </pc:sldMkLst>
        <pc:spChg chg="mod">
          <ac:chgData name="Vlad-Costin Musat" userId="b297da41-d022-469d-99f3-b1c86ba895c8" providerId="ADAL" clId="{8040CC1F-DD5B-4063-8452-77F735763FA9}" dt="2023-11-08T11:40:58.872" v="1909" actId="20577"/>
          <ac:spMkLst>
            <pc:docMk/>
            <pc:sldMk cId="3399973960" sldId="656"/>
            <ac:spMk id="2" creationId="{192C3B5A-3984-1F98-888E-4CA30F216CCB}"/>
          </ac:spMkLst>
        </pc:spChg>
        <pc:spChg chg="mod">
          <ac:chgData name="Vlad-Costin Musat" userId="b297da41-d022-469d-99f3-b1c86ba895c8" providerId="ADAL" clId="{8040CC1F-DD5B-4063-8452-77F735763FA9}" dt="2023-11-08T11:40:06.271" v="1797" actId="20577"/>
          <ac:spMkLst>
            <pc:docMk/>
            <pc:sldMk cId="3399973960" sldId="656"/>
            <ac:spMk id="3" creationId="{A95D91AB-539C-1B81-2034-4876EE9854EE}"/>
          </ac:spMkLst>
        </pc:spChg>
        <pc:spChg chg="del">
          <ac:chgData name="Vlad-Costin Musat" userId="b297da41-d022-469d-99f3-b1c86ba895c8" providerId="ADAL" clId="{8040CC1F-DD5B-4063-8452-77F735763FA9}" dt="2023-11-08T11:40:50.038" v="1907" actId="478"/>
          <ac:spMkLst>
            <pc:docMk/>
            <pc:sldMk cId="3399973960" sldId="656"/>
            <ac:spMk id="9" creationId="{4498D58C-3250-1AC5-BF15-5839B44134D0}"/>
          </ac:spMkLst>
        </pc:spChg>
        <pc:spChg chg="del">
          <ac:chgData name="Vlad-Costin Musat" userId="b297da41-d022-469d-99f3-b1c86ba895c8" providerId="ADAL" clId="{8040CC1F-DD5B-4063-8452-77F735763FA9}" dt="2023-11-08T11:40:48.669" v="1906" actId="478"/>
          <ac:spMkLst>
            <pc:docMk/>
            <pc:sldMk cId="3399973960" sldId="656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8040CC1F-DD5B-4063-8452-77F735763FA9}" dt="2023-11-08T11:46:03.622" v="1926" actId="207"/>
          <ac:spMkLst>
            <pc:docMk/>
            <pc:sldMk cId="3399973960" sldId="656"/>
            <ac:spMk id="14" creationId="{E001B115-E816-D96D-5CDC-FD951544AAEC}"/>
          </ac:spMkLst>
        </pc:spChg>
        <pc:spChg chg="del">
          <ac:chgData name="Vlad-Costin Musat" userId="b297da41-d022-469d-99f3-b1c86ba895c8" providerId="ADAL" clId="{8040CC1F-DD5B-4063-8452-77F735763FA9}" dt="2023-11-08T11:40:43.331" v="1904" actId="478"/>
          <ac:spMkLst>
            <pc:docMk/>
            <pc:sldMk cId="3399973960" sldId="656"/>
            <ac:spMk id="15" creationId="{F5D47E02-C0A8-2103-F0CC-82A3E65C20E1}"/>
          </ac:spMkLst>
        </pc:spChg>
        <pc:picChg chg="del">
          <ac:chgData name="Vlad-Costin Musat" userId="b297da41-d022-469d-99f3-b1c86ba895c8" providerId="ADAL" clId="{8040CC1F-DD5B-4063-8452-77F735763FA9}" dt="2023-11-08T11:40:47.212" v="1905" actId="478"/>
          <ac:picMkLst>
            <pc:docMk/>
            <pc:sldMk cId="3399973960" sldId="656"/>
            <ac:picMk id="8" creationId="{CB1FBFC0-4934-CA41-C795-6C50F3F263CD}"/>
          </ac:picMkLst>
        </pc:picChg>
        <pc:picChg chg="add mod">
          <ac:chgData name="Vlad-Costin Musat" userId="b297da41-d022-469d-99f3-b1c86ba895c8" providerId="ADAL" clId="{8040CC1F-DD5B-4063-8452-77F735763FA9}" dt="2023-11-08T11:45:13.190" v="1921" actId="1076"/>
          <ac:picMkLst>
            <pc:docMk/>
            <pc:sldMk cId="3399973960" sldId="656"/>
            <ac:picMk id="11" creationId="{4FAA709C-1024-9314-BF23-07CACA52085A}"/>
          </ac:picMkLst>
        </pc:picChg>
        <pc:picChg chg="add mod">
          <ac:chgData name="Vlad-Costin Musat" userId="b297da41-d022-469d-99f3-b1c86ba895c8" providerId="ADAL" clId="{8040CC1F-DD5B-4063-8452-77F735763FA9}" dt="2023-11-08T11:45:07.526" v="1920" actId="1076"/>
          <ac:picMkLst>
            <pc:docMk/>
            <pc:sldMk cId="3399973960" sldId="656"/>
            <ac:picMk id="13" creationId="{BCF924C7-23C6-FFD3-B66A-3E9A405992D4}"/>
          </ac:picMkLst>
        </pc:picChg>
      </pc:sldChg>
      <pc:sldChg chg="delSp modSp new mod">
        <pc:chgData name="Vlad-Costin Musat" userId="b297da41-d022-469d-99f3-b1c86ba895c8" providerId="ADAL" clId="{8040CC1F-DD5B-4063-8452-77F735763FA9}" dt="2023-11-09T08:12:47.545" v="3037" actId="20577"/>
        <pc:sldMkLst>
          <pc:docMk/>
          <pc:sldMk cId="2818643736" sldId="657"/>
        </pc:sldMkLst>
        <pc:spChg chg="mod">
          <ac:chgData name="Vlad-Costin Musat" userId="b297da41-d022-469d-99f3-b1c86ba895c8" providerId="ADAL" clId="{8040CC1F-DD5B-4063-8452-77F735763FA9}" dt="2023-11-08T11:57:25.254" v="2012" actId="20577"/>
          <ac:spMkLst>
            <pc:docMk/>
            <pc:sldMk cId="2818643736" sldId="657"/>
            <ac:spMk id="2" creationId="{E9F71DFE-D51C-503D-A6DE-1183CE87A96B}"/>
          </ac:spMkLst>
        </pc:spChg>
        <pc:spChg chg="mod">
          <ac:chgData name="Vlad-Costin Musat" userId="b297da41-d022-469d-99f3-b1c86ba895c8" providerId="ADAL" clId="{8040CC1F-DD5B-4063-8452-77F735763FA9}" dt="2023-11-09T08:12:47.545" v="3037" actId="20577"/>
          <ac:spMkLst>
            <pc:docMk/>
            <pc:sldMk cId="2818643736" sldId="657"/>
            <ac:spMk id="3" creationId="{C4D53333-D902-C9C7-7123-126BED00874D}"/>
          </ac:spMkLst>
        </pc:spChg>
        <pc:spChg chg="del">
          <ac:chgData name="Vlad-Costin Musat" userId="b297da41-d022-469d-99f3-b1c86ba895c8" providerId="ADAL" clId="{8040CC1F-DD5B-4063-8452-77F735763FA9}" dt="2023-11-08T11:57:27.888" v="2013" actId="478"/>
          <ac:spMkLst>
            <pc:docMk/>
            <pc:sldMk cId="2818643736" sldId="657"/>
            <ac:spMk id="4" creationId="{B64C7498-7E99-8ABB-4D68-5E8AC2135898}"/>
          </ac:spMkLst>
        </pc:spChg>
      </pc:sldChg>
      <pc:sldChg chg="addSp delSp modSp new mod ord">
        <pc:chgData name="Vlad-Costin Musat" userId="b297da41-d022-469d-99f3-b1c86ba895c8" providerId="ADAL" clId="{8040CC1F-DD5B-4063-8452-77F735763FA9}" dt="2023-11-08T13:54:24.668" v="2798" actId="20577"/>
        <pc:sldMkLst>
          <pc:docMk/>
          <pc:sldMk cId="2035387059" sldId="658"/>
        </pc:sldMkLst>
        <pc:spChg chg="del">
          <ac:chgData name="Vlad-Costin Musat" userId="b297da41-d022-469d-99f3-b1c86ba895c8" providerId="ADAL" clId="{8040CC1F-DD5B-4063-8452-77F735763FA9}" dt="2023-11-08T13:41:19.423" v="2223" actId="22"/>
          <ac:spMkLst>
            <pc:docMk/>
            <pc:sldMk cId="2035387059" sldId="658"/>
            <ac:spMk id="2" creationId="{BD4F5B41-DEA9-1DAB-ADDD-5D2EF33A07BB}"/>
          </ac:spMkLst>
        </pc:spChg>
        <pc:spChg chg="mod">
          <ac:chgData name="Vlad-Costin Musat" userId="b297da41-d022-469d-99f3-b1c86ba895c8" providerId="ADAL" clId="{8040CC1F-DD5B-4063-8452-77F735763FA9}" dt="2023-11-08T13:40:10.051" v="2222" actId="20577"/>
          <ac:spMkLst>
            <pc:docMk/>
            <pc:sldMk cId="2035387059" sldId="658"/>
            <ac:spMk id="3" creationId="{1395931A-5D52-2501-8600-5502EB05B463}"/>
          </ac:spMkLst>
        </pc:spChg>
        <pc:spChg chg="add mod">
          <ac:chgData name="Vlad-Costin Musat" userId="b297da41-d022-469d-99f3-b1c86ba895c8" providerId="ADAL" clId="{8040CC1F-DD5B-4063-8452-77F735763FA9}" dt="2023-11-08T13:54:24.668" v="2798" actId="20577"/>
          <ac:spMkLst>
            <pc:docMk/>
            <pc:sldMk cId="2035387059" sldId="658"/>
            <ac:spMk id="9" creationId="{8645820F-9D4C-3F66-2B08-27AB10381100}"/>
          </ac:spMkLst>
        </pc:spChg>
        <pc:picChg chg="add mod ord">
          <ac:chgData name="Vlad-Costin Musat" userId="b297da41-d022-469d-99f3-b1c86ba895c8" providerId="ADAL" clId="{8040CC1F-DD5B-4063-8452-77F735763FA9}" dt="2023-11-08T13:41:23.854" v="2224" actId="1076"/>
          <ac:picMkLst>
            <pc:docMk/>
            <pc:sldMk cId="2035387059" sldId="658"/>
            <ac:picMk id="8" creationId="{6C070272-DE97-BC1E-6D11-428147C42E32}"/>
          </ac:picMkLst>
        </pc:picChg>
      </pc:sldChg>
    </pc:docChg>
  </pc:docChgLst>
  <pc:docChgLst>
    <pc:chgData name="Vlad-Costin Musat" userId="S::jesu4222@ox.ac.uk::b297da41-d022-469d-99f3-b1c86ba895c8" providerId="AD" clId="Web-{0906D706-D5DA-CE86-C776-F20D5838BC7A}"/>
    <pc:docChg chg="addSld delSld modSld">
      <pc:chgData name="Vlad-Costin Musat" userId="S::jesu4222@ox.ac.uk::b297da41-d022-469d-99f3-b1c86ba895c8" providerId="AD" clId="Web-{0906D706-D5DA-CE86-C776-F20D5838BC7A}" dt="2023-11-12T20:31:23.946" v="90"/>
      <pc:docMkLst>
        <pc:docMk/>
      </pc:docMkLst>
      <pc:sldChg chg="delSp">
        <pc:chgData name="Vlad-Costin Musat" userId="S::jesu4222@ox.ac.uk::b297da41-d022-469d-99f3-b1c86ba895c8" providerId="AD" clId="Web-{0906D706-D5DA-CE86-C776-F20D5838BC7A}" dt="2023-11-12T15:18:05.708" v="69"/>
        <pc:sldMkLst>
          <pc:docMk/>
          <pc:sldMk cId="2307866741" sldId="667"/>
        </pc:sldMkLst>
        <pc:spChg chg="del">
          <ac:chgData name="Vlad-Costin Musat" userId="S::jesu4222@ox.ac.uk::b297da41-d022-469d-99f3-b1c86ba895c8" providerId="AD" clId="Web-{0906D706-D5DA-CE86-C776-F20D5838BC7A}" dt="2023-11-12T15:17:56.708" v="65"/>
          <ac:spMkLst>
            <pc:docMk/>
            <pc:sldMk cId="2307866741" sldId="667"/>
            <ac:spMk id="12" creationId="{E58980C2-1B46-66F6-8FB2-511C09B789F3}"/>
          </ac:spMkLst>
        </pc:spChg>
        <pc:spChg chg="del">
          <ac:chgData name="Vlad-Costin Musat" userId="S::jesu4222@ox.ac.uk::b297da41-d022-469d-99f3-b1c86ba895c8" providerId="AD" clId="Web-{0906D706-D5DA-CE86-C776-F20D5838BC7A}" dt="2023-11-12T15:17:59.130" v="66"/>
          <ac:spMkLst>
            <pc:docMk/>
            <pc:sldMk cId="2307866741" sldId="667"/>
            <ac:spMk id="17" creationId="{6D90DA1A-9B3B-11AB-F42C-E238173A437D}"/>
          </ac:spMkLst>
        </pc:spChg>
        <pc:spChg chg="del">
          <ac:chgData name="Vlad-Costin Musat" userId="S::jesu4222@ox.ac.uk::b297da41-d022-469d-99f3-b1c86ba895c8" providerId="AD" clId="Web-{0906D706-D5DA-CE86-C776-F20D5838BC7A}" dt="2023-11-12T15:18:04.817" v="68"/>
          <ac:spMkLst>
            <pc:docMk/>
            <pc:sldMk cId="2307866741" sldId="667"/>
            <ac:spMk id="18" creationId="{7C83013C-3E4A-3655-814C-1C918527B473}"/>
          </ac:spMkLst>
        </pc:spChg>
        <pc:picChg chg="del">
          <ac:chgData name="Vlad-Costin Musat" userId="S::jesu4222@ox.ac.uk::b297da41-d022-469d-99f3-b1c86ba895c8" providerId="AD" clId="Web-{0906D706-D5DA-CE86-C776-F20D5838BC7A}" dt="2023-11-12T15:18:05.708" v="69"/>
          <ac:picMkLst>
            <pc:docMk/>
            <pc:sldMk cId="2307866741" sldId="667"/>
            <ac:picMk id="15" creationId="{B327E877-387A-9DD0-0EE7-94E1E872BD83}"/>
          </ac:picMkLst>
        </pc:picChg>
        <pc:picChg chg="del">
          <ac:chgData name="Vlad-Costin Musat" userId="S::jesu4222@ox.ac.uk::b297da41-d022-469d-99f3-b1c86ba895c8" providerId="AD" clId="Web-{0906D706-D5DA-CE86-C776-F20D5838BC7A}" dt="2023-11-12T15:17:59.927" v="67"/>
          <ac:picMkLst>
            <pc:docMk/>
            <pc:sldMk cId="2307866741" sldId="667"/>
            <ac:picMk id="16" creationId="{838D42C0-DA93-B040-A041-402BBCC6E1E5}"/>
          </ac:picMkLst>
        </pc:picChg>
      </pc:sldChg>
      <pc:sldChg chg="addSp modSp add replId">
        <pc:chgData name="Vlad-Costin Musat" userId="S::jesu4222@ox.ac.uk::b297da41-d022-469d-99f3-b1c86ba895c8" providerId="AD" clId="Web-{0906D706-D5DA-CE86-C776-F20D5838BC7A}" dt="2023-11-12T15:17:52.833" v="64" actId="20577"/>
        <pc:sldMkLst>
          <pc:docMk/>
          <pc:sldMk cId="864960005" sldId="668"/>
        </pc:sldMkLst>
        <pc:spChg chg="add mod">
          <ac:chgData name="Vlad-Costin Musat" userId="S::jesu4222@ox.ac.uk::b297da41-d022-469d-99f3-b1c86ba895c8" providerId="AD" clId="Web-{0906D706-D5DA-CE86-C776-F20D5838BC7A}" dt="2023-11-12T15:17:52.833" v="64" actId="20577"/>
          <ac:spMkLst>
            <pc:docMk/>
            <pc:sldMk cId="864960005" sldId="668"/>
            <ac:spMk id="5" creationId="{595BD29A-80AB-EBF6-FD64-3009ED6B2E55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6" creationId="{68AAD15F-1516-227C-08E5-BB1E044AE1FE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7" creationId="{19B8049C-BE3F-34A2-6264-095371748591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2" creationId="{199A4449-81C1-EAF6-ECDE-B76A20887FD5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3" creationId="{C4EA03FC-9653-032B-0D1C-7B568833E4C6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4" creationId="{53CDB63E-D553-F933-F6C3-155C6DD45C67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5" creationId="{8933A814-E252-2A22-E78F-EB0EA253C211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7" creationId="{0743CFAB-ADF3-2F33-201B-8BE73685DE2B}"/>
          </ac:spMkLst>
        </pc:sp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8" creationId="{3650B95C-F05C-E3E4-DF32-57996A859F2F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9" creationId="{2E536B39-C59A-5C9B-4DD1-31748786E34F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0" creationId="{CCBC9C86-F4AC-45EA-7EE7-0DE4A8638785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1" creationId="{BEDAC71D-CDC7-ACA5-9990-F6FCCE387B7E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6" creationId="{8A7E3A67-FC69-C984-9A38-3FD67BD88C79}"/>
          </ac:picMkLst>
        </pc:picChg>
      </pc:sldChg>
      <pc:sldChg chg="new del">
        <pc:chgData name="Vlad-Costin Musat" userId="S::jesu4222@ox.ac.uk::b297da41-d022-469d-99f3-b1c86ba895c8" providerId="AD" clId="Web-{0906D706-D5DA-CE86-C776-F20D5838BC7A}" dt="2023-11-12T15:18:19.521" v="72"/>
        <pc:sldMkLst>
          <pc:docMk/>
          <pc:sldMk cId="532148333" sldId="669"/>
        </pc:sldMkLst>
      </pc:sldChg>
      <pc:sldChg chg="modSp new del">
        <pc:chgData name="Vlad-Costin Musat" userId="S::jesu4222@ox.ac.uk::b297da41-d022-469d-99f3-b1c86ba895c8" providerId="AD" clId="Web-{0906D706-D5DA-CE86-C776-F20D5838BC7A}" dt="2023-11-12T20:31:23.946" v="90"/>
        <pc:sldMkLst>
          <pc:docMk/>
          <pc:sldMk cId="3538271811" sldId="670"/>
        </pc:sldMkLst>
        <pc:spChg chg="mod">
          <ac:chgData name="Vlad-Costin Musat" userId="S::jesu4222@ox.ac.uk::b297da41-d022-469d-99f3-b1c86ba895c8" providerId="AD" clId="Web-{0906D706-D5DA-CE86-C776-F20D5838BC7A}" dt="2023-11-12T15:18:24.240" v="84" actId="20577"/>
          <ac:spMkLst>
            <pc:docMk/>
            <pc:sldMk cId="3538271811" sldId="670"/>
            <ac:spMk id="3" creationId="{271BAD06-2DAB-A550-D015-3F1F0CCF577D}"/>
          </ac:spMkLst>
        </pc:spChg>
      </pc:sldChg>
      <pc:sldChg chg="modSp new">
        <pc:chgData name="Vlad-Costin Musat" userId="S::jesu4222@ox.ac.uk::b297da41-d022-469d-99f3-b1c86ba895c8" providerId="AD" clId="Web-{0906D706-D5DA-CE86-C776-F20D5838BC7A}" dt="2023-11-12T20:31:22.384" v="89" actId="20577"/>
        <pc:sldMkLst>
          <pc:docMk/>
          <pc:sldMk cId="3464602880" sldId="671"/>
        </pc:sldMkLst>
        <pc:spChg chg="mod">
          <ac:chgData name="Vlad-Costin Musat" userId="S::jesu4222@ox.ac.uk::b297da41-d022-469d-99f3-b1c86ba895c8" providerId="AD" clId="Web-{0906D706-D5DA-CE86-C776-F20D5838BC7A}" dt="2023-11-12T20:31:22.384" v="89" actId="20577"/>
          <ac:spMkLst>
            <pc:docMk/>
            <pc:sldMk cId="3464602880" sldId="671"/>
            <ac:spMk id="2" creationId="{E6884B22-862E-BFDA-9BC2-1C5620D4F82A}"/>
          </ac:spMkLst>
        </pc:spChg>
      </pc:sldChg>
    </pc:docChg>
  </pc:docChgLst>
  <pc:docChgLst>
    <pc:chgData name="Vlad-Costin Musat" userId="S::jesu4222@ox.ac.uk::b297da41-d022-469d-99f3-b1c86ba895c8" providerId="AD" clId="Web-{69DD3BB1-2135-5265-C9D7-CF95DD047C2E}"/>
    <pc:docChg chg="addSld delSld modSld sldOrd">
      <pc:chgData name="Vlad-Costin Musat" userId="S::jesu4222@ox.ac.uk::b297da41-d022-469d-99f3-b1c86ba895c8" providerId="AD" clId="Web-{69DD3BB1-2135-5265-C9D7-CF95DD047C2E}" dt="2024-03-17T21:28:03.506" v="1322" actId="20577"/>
      <pc:docMkLst>
        <pc:docMk/>
      </pc:docMkLst>
      <pc:sldChg chg="modSp">
        <pc:chgData name="Vlad-Costin Musat" userId="S::jesu4222@ox.ac.uk::b297da41-d022-469d-99f3-b1c86ba895c8" providerId="AD" clId="Web-{69DD3BB1-2135-5265-C9D7-CF95DD047C2E}" dt="2024-03-17T21:27:07.222" v="1270" actId="20577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69DD3BB1-2135-5265-C9D7-CF95DD047C2E}" dt="2024-03-17T21:27:07.222" v="1270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">
        <pc:chgData name="Vlad-Costin Musat" userId="S::jesu4222@ox.ac.uk::b297da41-d022-469d-99f3-b1c86ba895c8" providerId="AD" clId="Web-{69DD3BB1-2135-5265-C9D7-CF95DD047C2E}" dt="2024-03-17T18:55:49.685" v="16" actId="1076"/>
        <pc:sldMkLst>
          <pc:docMk/>
          <pc:sldMk cId="3529450613" sldId="630"/>
        </pc:sldMkLst>
        <pc:picChg chg="del">
          <ac:chgData name="Vlad-Costin Musat" userId="S::jesu4222@ox.ac.uk::b297da41-d022-469d-99f3-b1c86ba895c8" providerId="AD" clId="Web-{69DD3BB1-2135-5265-C9D7-CF95DD047C2E}" dt="2024-03-17T18:54:35.323" v="10"/>
          <ac:picMkLst>
            <pc:docMk/>
            <pc:sldMk cId="3529450613" sldId="630"/>
            <ac:picMk id="2" creationId="{0D165E48-A557-6E07-A9FE-FC06CFC0F9EC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18:55:49.685" v="16" actId="1076"/>
          <ac:picMkLst>
            <pc:docMk/>
            <pc:sldMk cId="3529450613" sldId="630"/>
            <ac:picMk id="9" creationId="{334B71BB-C186-B82D-E196-2210BA673513}"/>
          </ac:picMkLst>
        </pc:picChg>
      </pc:sldChg>
      <pc:sldChg chg="del">
        <pc:chgData name="Vlad-Costin Musat" userId="S::jesu4222@ox.ac.uk::b297da41-d022-469d-99f3-b1c86ba895c8" providerId="AD" clId="Web-{69DD3BB1-2135-5265-C9D7-CF95DD047C2E}" dt="2024-03-17T21:27:12.097" v="1271"/>
        <pc:sldMkLst>
          <pc:docMk/>
          <pc:sldMk cId="1722974960" sldId="661"/>
        </pc:sldMkLst>
      </pc:sldChg>
      <pc:sldChg chg="modSp">
        <pc:chgData name="Vlad-Costin Musat" userId="S::jesu4222@ox.ac.uk::b297da41-d022-469d-99f3-b1c86ba895c8" providerId="AD" clId="Web-{69DD3BB1-2135-5265-C9D7-CF95DD047C2E}" dt="2024-03-17T19:21:44.197" v="661"/>
        <pc:sldMkLst>
          <pc:docMk/>
          <pc:sldMk cId="4285700978" sldId="665"/>
        </pc:sldMkLst>
        <pc:graphicFrameChg chg="mod modGraphic">
          <ac:chgData name="Vlad-Costin Musat" userId="S::jesu4222@ox.ac.uk::b297da41-d022-469d-99f3-b1c86ba895c8" providerId="AD" clId="Web-{69DD3BB1-2135-5265-C9D7-CF95DD047C2E}" dt="2024-03-17T19:21:44.197" v="661"/>
          <ac:graphicFrameMkLst>
            <pc:docMk/>
            <pc:sldMk cId="4285700978" sldId="665"/>
            <ac:graphicFrameMk id="12" creationId="{2F814BB7-7BE1-27EC-AE2D-4EBEE37BC2DD}"/>
          </ac:graphicFrameMkLst>
        </pc:graphicFrameChg>
        <pc:graphicFrameChg chg="mod modGraphic">
          <ac:chgData name="Vlad-Costin Musat" userId="S::jesu4222@ox.ac.uk::b297da41-d022-469d-99f3-b1c86ba895c8" providerId="AD" clId="Web-{69DD3BB1-2135-5265-C9D7-CF95DD047C2E}" dt="2024-03-17T19:19:06.050" v="581"/>
          <ac:graphicFrameMkLst>
            <pc:docMk/>
            <pc:sldMk cId="4285700978" sldId="665"/>
            <ac:graphicFrameMk id="13" creationId="{A3080FE9-8B62-1D73-7CCD-6EB34D07BCF4}"/>
          </ac:graphicFrameMkLst>
        </pc:graphicFrameChg>
      </pc:sldChg>
      <pc:sldChg chg="modSp">
        <pc:chgData name="Vlad-Costin Musat" userId="S::jesu4222@ox.ac.uk::b297da41-d022-469d-99f3-b1c86ba895c8" providerId="AD" clId="Web-{69DD3BB1-2135-5265-C9D7-CF95DD047C2E}" dt="2024-03-17T21:28:03.506" v="1322" actId="20577"/>
        <pc:sldMkLst>
          <pc:docMk/>
          <pc:sldMk cId="139349327" sldId="679"/>
        </pc:sldMkLst>
        <pc:spChg chg="mod">
          <ac:chgData name="Vlad-Costin Musat" userId="S::jesu4222@ox.ac.uk::b297da41-d022-469d-99f3-b1c86ba895c8" providerId="AD" clId="Web-{69DD3BB1-2135-5265-C9D7-CF95DD047C2E}" dt="2024-03-17T21:28:03.506" v="1322" actId="20577"/>
          <ac:spMkLst>
            <pc:docMk/>
            <pc:sldMk cId="139349327" sldId="679"/>
            <ac:spMk id="2" creationId="{5AD87713-083E-EEE2-7D86-E853AAB4258B}"/>
          </ac:spMkLst>
        </pc:spChg>
      </pc:sldChg>
      <pc:sldChg chg="delSp modSp">
        <pc:chgData name="Vlad-Costin Musat" userId="S::jesu4222@ox.ac.uk::b297da41-d022-469d-99f3-b1c86ba895c8" providerId="AD" clId="Web-{69DD3BB1-2135-5265-C9D7-CF95DD047C2E}" dt="2024-03-17T21:26:31.955" v="1267" actId="20577"/>
        <pc:sldMkLst>
          <pc:docMk/>
          <pc:sldMk cId="3764780504" sldId="682"/>
        </pc:sldMkLst>
        <pc:spChg chg="mod">
          <ac:chgData name="Vlad-Costin Musat" userId="S::jesu4222@ox.ac.uk::b297da41-d022-469d-99f3-b1c86ba895c8" providerId="AD" clId="Web-{69DD3BB1-2135-5265-C9D7-CF95DD047C2E}" dt="2024-03-17T21:26:31.955" v="1267" actId="20577"/>
          <ac:spMkLst>
            <pc:docMk/>
            <pc:sldMk cId="3764780504" sldId="682"/>
            <ac:spMk id="2" creationId="{6B195288-7652-907B-8EB0-4D8C22871753}"/>
          </ac:spMkLst>
        </pc:spChg>
        <pc:picChg chg="del">
          <ac:chgData name="Vlad-Costin Musat" userId="S::jesu4222@ox.ac.uk::b297da41-d022-469d-99f3-b1c86ba895c8" providerId="AD" clId="Web-{69DD3BB1-2135-5265-C9D7-CF95DD047C2E}" dt="2024-03-17T19:17:44.688" v="575"/>
          <ac:picMkLst>
            <pc:docMk/>
            <pc:sldMk cId="3764780504" sldId="682"/>
            <ac:picMk id="7" creationId="{40145826-534F-BD82-38AA-FCAD752AFB42}"/>
          </ac:picMkLst>
        </pc:picChg>
      </pc:sldChg>
      <pc:sldChg chg="addSp delSp modSp ord">
        <pc:chgData name="Vlad-Costin Musat" userId="S::jesu4222@ox.ac.uk::b297da41-d022-469d-99f3-b1c86ba895c8" providerId="AD" clId="Web-{69DD3BB1-2135-5265-C9D7-CF95DD047C2E}" dt="2024-03-17T19:17:40.219" v="574"/>
        <pc:sldMkLst>
          <pc:docMk/>
          <pc:sldMk cId="1931669325" sldId="699"/>
        </pc:sldMkLst>
        <pc:spChg chg="del">
          <ac:chgData name="Vlad-Costin Musat" userId="S::jesu4222@ox.ac.uk::b297da41-d022-469d-99f3-b1c86ba895c8" providerId="AD" clId="Web-{69DD3BB1-2135-5265-C9D7-CF95DD047C2E}" dt="2024-03-17T19:05:41.132" v="338"/>
          <ac:spMkLst>
            <pc:docMk/>
            <pc:sldMk cId="1931669325" sldId="699"/>
            <ac:spMk id="2" creationId="{1277475B-8878-5616-EE13-6FB001A4A4B0}"/>
          </ac:spMkLst>
        </pc:spChg>
        <pc:spChg chg="mod">
          <ac:chgData name="Vlad-Costin Musat" userId="S::jesu4222@ox.ac.uk::b297da41-d022-469d-99f3-b1c86ba895c8" providerId="AD" clId="Web-{69DD3BB1-2135-5265-C9D7-CF95DD047C2E}" dt="2024-03-17T19:01:47.076" v="101" actId="20577"/>
          <ac:spMkLst>
            <pc:docMk/>
            <pc:sldMk cId="1931669325" sldId="699"/>
            <ac:spMk id="3" creationId="{CB9316C8-683B-7D3D-31A1-9F3B97E76CB7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17:24.922" v="572" actId="1076"/>
          <ac:spMkLst>
            <pc:docMk/>
            <pc:sldMk cId="1931669325" sldId="699"/>
            <ac:spMk id="7" creationId="{A64F4CE2-9FC5-D764-BA88-387763E888F9}"/>
          </ac:spMkLst>
        </pc:spChg>
        <pc:spChg chg="add del mod">
          <ac:chgData name="Vlad-Costin Musat" userId="S::jesu4222@ox.ac.uk::b297da41-d022-469d-99f3-b1c86ba895c8" providerId="AD" clId="Web-{69DD3BB1-2135-5265-C9D7-CF95DD047C2E}" dt="2024-03-17T19:05:43.288" v="339"/>
          <ac:spMkLst>
            <pc:docMk/>
            <pc:sldMk cId="1931669325" sldId="699"/>
            <ac:spMk id="9" creationId="{B1964F8D-7B8E-777B-380D-39A15F56E6A2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15:33.293" v="477" actId="1076"/>
          <ac:spMkLst>
            <pc:docMk/>
            <pc:sldMk cId="1931669325" sldId="699"/>
            <ac:spMk id="15" creationId="{3DADEB37-CF77-61A8-788A-6FE81B5F5683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17:17.328" v="571" actId="1076"/>
          <ac:spMkLst>
            <pc:docMk/>
            <pc:sldMk cId="1931669325" sldId="699"/>
            <ac:spMk id="16" creationId="{246D1B26-7200-8268-0FED-DD695B2B87F9}"/>
          </ac:spMkLst>
        </pc:spChg>
        <pc:picChg chg="add mod">
          <ac:chgData name="Vlad-Costin Musat" userId="S::jesu4222@ox.ac.uk::b297da41-d022-469d-99f3-b1c86ba895c8" providerId="AD" clId="Web-{69DD3BB1-2135-5265-C9D7-CF95DD047C2E}" dt="2024-03-17T19:12:56.100" v="461" actId="1076"/>
          <ac:picMkLst>
            <pc:docMk/>
            <pc:sldMk cId="1931669325" sldId="699"/>
            <ac:picMk id="10" creationId="{FB8AB9A2-A73B-117A-9EEB-B6BB16D21D6C}"/>
          </ac:picMkLst>
        </pc:picChg>
        <pc:picChg chg="add mod modCrop">
          <ac:chgData name="Vlad-Costin Musat" userId="S::jesu4222@ox.ac.uk::b297da41-d022-469d-99f3-b1c86ba895c8" providerId="AD" clId="Web-{69DD3BB1-2135-5265-C9D7-CF95DD047C2E}" dt="2024-03-17T19:12:58.631" v="462" actId="1076"/>
          <ac:picMkLst>
            <pc:docMk/>
            <pc:sldMk cId="1931669325" sldId="699"/>
            <ac:picMk id="11" creationId="{D7808E05-EAA7-E276-34D4-5352F1679161}"/>
          </ac:picMkLst>
        </pc:picChg>
        <pc:picChg chg="del">
          <ac:chgData name="Vlad-Costin Musat" userId="S::jesu4222@ox.ac.uk::b297da41-d022-469d-99f3-b1c86ba895c8" providerId="AD" clId="Web-{69DD3BB1-2135-5265-C9D7-CF95DD047C2E}" dt="2024-03-17T18:59:37.709" v="64"/>
          <ac:picMkLst>
            <pc:docMk/>
            <pc:sldMk cId="1931669325" sldId="699"/>
            <ac:picMk id="12" creationId="{CC812676-BBF0-28F9-6ED2-8C16DA77023F}"/>
          </ac:picMkLst>
        </pc:picChg>
        <pc:picChg chg="add mod modCrop">
          <ac:chgData name="Vlad-Costin Musat" userId="S::jesu4222@ox.ac.uk::b297da41-d022-469d-99f3-b1c86ba895c8" providerId="AD" clId="Web-{69DD3BB1-2135-5265-C9D7-CF95DD047C2E}" dt="2024-03-17T19:14:36.885" v="475" actId="1076"/>
          <ac:picMkLst>
            <pc:docMk/>
            <pc:sldMk cId="1931669325" sldId="699"/>
            <ac:picMk id="13" creationId="{A7E4F3E9-FEF4-F0D6-B642-95B6CE4145E1}"/>
          </ac:picMkLst>
        </pc:picChg>
        <pc:picChg chg="del">
          <ac:chgData name="Vlad-Costin Musat" userId="S::jesu4222@ox.ac.uk::b297da41-d022-469d-99f3-b1c86ba895c8" providerId="AD" clId="Web-{69DD3BB1-2135-5265-C9D7-CF95DD047C2E}" dt="2024-03-17T18:59:36.475" v="63"/>
          <ac:picMkLst>
            <pc:docMk/>
            <pc:sldMk cId="1931669325" sldId="699"/>
            <ac:picMk id="14" creationId="{2B628A2F-900B-0037-9E19-4A2A4AC3D8D8}"/>
          </ac:picMkLst>
        </pc:picChg>
      </pc:sldChg>
      <pc:sldChg chg="delSp modSp del">
        <pc:chgData name="Vlad-Costin Musat" userId="S::jesu4222@ox.ac.uk::b297da41-d022-469d-99f3-b1c86ba895c8" providerId="AD" clId="Web-{69DD3BB1-2135-5265-C9D7-CF95DD047C2E}" dt="2024-03-17T18:58:05.018" v="62"/>
        <pc:sldMkLst>
          <pc:docMk/>
          <pc:sldMk cId="2210076280" sldId="701"/>
        </pc:sldMkLst>
        <pc:spChg chg="del">
          <ac:chgData name="Vlad-Costin Musat" userId="S::jesu4222@ox.ac.uk::b297da41-d022-469d-99f3-b1c86ba895c8" providerId="AD" clId="Web-{69DD3BB1-2135-5265-C9D7-CF95DD047C2E}" dt="2024-03-17T18:57:22.548" v="26"/>
          <ac:spMkLst>
            <pc:docMk/>
            <pc:sldMk cId="2210076280" sldId="701"/>
            <ac:spMk id="18" creationId="{032C39E7-BA50-B28C-4CE0-1463C4D73C37}"/>
          </ac:spMkLst>
        </pc:spChg>
        <pc:spChg chg="del">
          <ac:chgData name="Vlad-Costin Musat" userId="S::jesu4222@ox.ac.uk::b297da41-d022-469d-99f3-b1c86ba895c8" providerId="AD" clId="Web-{69DD3BB1-2135-5265-C9D7-CF95DD047C2E}" dt="2024-03-17T18:57:29.658" v="27"/>
          <ac:spMkLst>
            <pc:docMk/>
            <pc:sldMk cId="2210076280" sldId="701"/>
            <ac:spMk id="22" creationId="{B9A9B461-392F-3F0C-D859-5999BCC7A6AB}"/>
          </ac:spMkLst>
        </pc:spChg>
        <pc:graphicFrameChg chg="del mod modGraphic">
          <ac:chgData name="Vlad-Costin Musat" userId="S::jesu4222@ox.ac.uk::b297da41-d022-469d-99f3-b1c86ba895c8" providerId="AD" clId="Web-{69DD3BB1-2135-5265-C9D7-CF95DD047C2E}" dt="2024-03-17T18:57:13.845" v="24"/>
          <ac:graphicFrameMkLst>
            <pc:docMk/>
            <pc:sldMk cId="2210076280" sldId="701"/>
            <ac:graphicFrameMk id="20" creationId="{EA1A5995-FF70-7BA2-CA5C-367F0D19E7EE}"/>
          </ac:graphicFrameMkLst>
        </pc:graphicFrameChg>
        <pc:graphicFrameChg chg="del">
          <ac:chgData name="Vlad-Costin Musat" userId="S::jesu4222@ox.ac.uk::b297da41-d022-469d-99f3-b1c86ba895c8" providerId="AD" clId="Web-{69DD3BB1-2135-5265-C9D7-CF95DD047C2E}" dt="2024-03-17T18:57:20.189" v="25"/>
          <ac:graphicFrameMkLst>
            <pc:docMk/>
            <pc:sldMk cId="2210076280" sldId="701"/>
            <ac:graphicFrameMk id="23" creationId="{FD14E73F-AC46-AF2F-A928-D75E818E1E1F}"/>
          </ac:graphicFrameMkLst>
        </pc:graphicFrameChg>
      </pc:sldChg>
      <pc:sldChg chg="addSp delSp modSp">
        <pc:chgData name="Vlad-Costin Musat" userId="S::jesu4222@ox.ac.uk::b297da41-d022-469d-99f3-b1c86ba895c8" providerId="AD" clId="Web-{69DD3BB1-2135-5265-C9D7-CF95DD047C2E}" dt="2024-03-17T18:58:03.174" v="61" actId="1076"/>
        <pc:sldMkLst>
          <pc:docMk/>
          <pc:sldMk cId="2211726454" sldId="703"/>
        </pc:sldMkLst>
        <pc:spChg chg="del">
          <ac:chgData name="Vlad-Costin Musat" userId="S::jesu4222@ox.ac.uk::b297da41-d022-469d-99f3-b1c86ba895c8" providerId="AD" clId="Web-{69DD3BB1-2135-5265-C9D7-CF95DD047C2E}" dt="2024-03-17T18:57:02.766" v="21"/>
          <ac:spMkLst>
            <pc:docMk/>
            <pc:sldMk cId="2211726454" sldId="703"/>
            <ac:spMk id="3" creationId="{726FF554-685F-ABDA-C38D-BE6B7AB35D89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28" v="53" actId="1076"/>
          <ac:spMkLst>
            <pc:docMk/>
            <pc:sldMk cId="2211726454" sldId="703"/>
            <ac:spMk id="12" creationId="{70EEFB88-222A-072B-D27F-19091972B2BC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28" v="54" actId="1076"/>
          <ac:spMkLst>
            <pc:docMk/>
            <pc:sldMk cId="2211726454" sldId="703"/>
            <ac:spMk id="14" creationId="{DF039401-9689-C2FB-B124-73056CA3B00B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43" v="55" actId="1076"/>
          <ac:spMkLst>
            <pc:docMk/>
            <pc:sldMk cId="2211726454" sldId="703"/>
            <ac:spMk id="17" creationId="{34463BC1-3073-E08C-64E8-D670ACCB7C0A}"/>
          </ac:spMkLst>
        </pc:spChg>
        <pc:spChg chg="mod">
          <ac:chgData name="Vlad-Costin Musat" userId="S::jesu4222@ox.ac.uk::b297da41-d022-469d-99f3-b1c86ba895c8" providerId="AD" clId="Web-{69DD3BB1-2135-5265-C9D7-CF95DD047C2E}" dt="2024-03-17T18:57:55.127" v="51" actId="1076"/>
          <ac:spMkLst>
            <pc:docMk/>
            <pc:sldMk cId="2211726454" sldId="703"/>
            <ac:spMk id="19" creationId="{E01CF505-1440-5265-95CF-4FAD86B0C105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43" v="56" actId="1076"/>
          <ac:spMkLst>
            <pc:docMk/>
            <pc:sldMk cId="2211726454" sldId="703"/>
            <ac:spMk id="21" creationId="{95743035-DBAA-A2FA-7980-861798B7919B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59" v="57" actId="1076"/>
          <ac:spMkLst>
            <pc:docMk/>
            <pc:sldMk cId="2211726454" sldId="703"/>
            <ac:spMk id="23" creationId="{B4850153-1312-44D5-5B7F-C0F70D0F2745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59" v="58" actId="1076"/>
          <ac:spMkLst>
            <pc:docMk/>
            <pc:sldMk cId="2211726454" sldId="703"/>
            <ac:spMk id="25" creationId="{54AD4B36-C493-1ED0-8963-0B773AB45E5C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59" v="59" actId="1076"/>
          <ac:spMkLst>
            <pc:docMk/>
            <pc:sldMk cId="2211726454" sldId="703"/>
            <ac:spMk id="27" creationId="{2F917810-5C45-B431-FCF8-8F0A7833F3D7}"/>
          </ac:spMkLst>
        </pc:spChg>
        <pc:spChg chg="add mod">
          <ac:chgData name="Vlad-Costin Musat" userId="S::jesu4222@ox.ac.uk::b297da41-d022-469d-99f3-b1c86ba895c8" providerId="AD" clId="Web-{69DD3BB1-2135-5265-C9D7-CF95DD047C2E}" dt="2024-03-17T18:58:03.174" v="60" actId="1076"/>
          <ac:spMkLst>
            <pc:docMk/>
            <pc:sldMk cId="2211726454" sldId="703"/>
            <ac:spMk id="29" creationId="{245C9F26-C078-9358-B143-B556737BD7F7}"/>
          </ac:spMkLst>
        </pc:spChg>
        <pc:graphicFrameChg chg="del mod modGraphic">
          <ac:chgData name="Vlad-Costin Musat" userId="S::jesu4222@ox.ac.uk::b297da41-d022-469d-99f3-b1c86ba895c8" providerId="AD" clId="Web-{69DD3BB1-2135-5265-C9D7-CF95DD047C2E}" dt="2024-03-17T18:56:56.719" v="19"/>
          <ac:graphicFrameMkLst>
            <pc:docMk/>
            <pc:sldMk cId="2211726454" sldId="703"/>
            <ac:graphicFrameMk id="5" creationId="{7D00218A-565B-493A-F272-F4352F559A04}"/>
          </ac:graphicFrameMkLst>
        </pc:graphicFrameChg>
        <pc:graphicFrameChg chg="del">
          <ac:chgData name="Vlad-Costin Musat" userId="S::jesu4222@ox.ac.uk::b297da41-d022-469d-99f3-b1c86ba895c8" providerId="AD" clId="Web-{69DD3BB1-2135-5265-C9D7-CF95DD047C2E}" dt="2024-03-17T18:56:59.610" v="20"/>
          <ac:graphicFrameMkLst>
            <pc:docMk/>
            <pc:sldMk cId="2211726454" sldId="703"/>
            <ac:graphicFrameMk id="8" creationId="{34B0DA2F-F0E7-251A-B9F5-8984D4E2B103}"/>
          </ac:graphicFrameMkLst>
        </pc:graphicFrameChg>
        <pc:picChg chg="mod">
          <ac:chgData name="Vlad-Costin Musat" userId="S::jesu4222@ox.ac.uk::b297da41-d022-469d-99f3-b1c86ba895c8" providerId="AD" clId="Web-{69DD3BB1-2135-5265-C9D7-CF95DD047C2E}" dt="2024-03-17T18:57:51.408" v="50" actId="1076"/>
          <ac:picMkLst>
            <pc:docMk/>
            <pc:sldMk cId="2211726454" sldId="703"/>
            <ac:picMk id="6" creationId="{1870D656-0DE7-C790-C6FB-D806A7ECF351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18:58:03.112" v="52" actId="1076"/>
          <ac:picMkLst>
            <pc:docMk/>
            <pc:sldMk cId="2211726454" sldId="703"/>
            <ac:picMk id="10" creationId="{C6ED0666-42BB-48EF-A63A-3B8BB9DDAF14}"/>
          </ac:picMkLst>
        </pc:picChg>
        <pc:cxnChg chg="add mod">
          <ac:chgData name="Vlad-Costin Musat" userId="S::jesu4222@ox.ac.uk::b297da41-d022-469d-99f3-b1c86ba895c8" providerId="AD" clId="Web-{69DD3BB1-2135-5265-C9D7-CF95DD047C2E}" dt="2024-03-17T18:58:03.174" v="61" actId="1076"/>
          <ac:cxnSpMkLst>
            <pc:docMk/>
            <pc:sldMk cId="2211726454" sldId="703"/>
            <ac:cxnSpMk id="31" creationId="{6788FDFA-A45B-8418-4350-DCED4583E8D4}"/>
          </ac:cxnSpMkLst>
        </pc:cxnChg>
      </pc:sldChg>
      <pc:sldChg chg="addSp delSp modSp add replId">
        <pc:chgData name="Vlad-Costin Musat" userId="S::jesu4222@ox.ac.uk::b297da41-d022-469d-99f3-b1c86ba895c8" providerId="AD" clId="Web-{69DD3BB1-2135-5265-C9D7-CF95DD047C2E}" dt="2024-03-17T20:01:48.571" v="1032" actId="14100"/>
        <pc:sldMkLst>
          <pc:docMk/>
          <pc:sldMk cId="2660996321" sldId="705"/>
        </pc:sldMkLst>
        <pc:spChg chg="mod">
          <ac:chgData name="Vlad-Costin Musat" userId="S::jesu4222@ox.ac.uk::b297da41-d022-469d-99f3-b1c86ba895c8" providerId="AD" clId="Web-{69DD3BB1-2135-5265-C9D7-CF95DD047C2E}" dt="2024-03-17T19:22:13.713" v="675" actId="20577"/>
          <ac:spMkLst>
            <pc:docMk/>
            <pc:sldMk cId="2660996321" sldId="705"/>
            <ac:spMk id="3" creationId="{CB9316C8-683B-7D3D-31A1-9F3B97E76CB7}"/>
          </ac:spMkLst>
        </pc:spChg>
        <pc:spChg chg="mod">
          <ac:chgData name="Vlad-Costin Musat" userId="S::jesu4222@ox.ac.uk::b297da41-d022-469d-99f3-b1c86ba895c8" providerId="AD" clId="Web-{69DD3BB1-2135-5265-C9D7-CF95DD047C2E}" dt="2024-03-17T19:59:28.738" v="1022" actId="1076"/>
          <ac:spMkLst>
            <pc:docMk/>
            <pc:sldMk cId="2660996321" sldId="705"/>
            <ac:spMk id="7" creationId="{A64F4CE2-9FC5-D764-BA88-387763E888F9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59:40.129" v="1024" actId="1076"/>
          <ac:spMkLst>
            <pc:docMk/>
            <pc:sldMk cId="2660996321" sldId="705"/>
            <ac:spMk id="9" creationId="{884C8F77-13F3-FDAC-137B-7216DDFC5170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59:52.083" v="1026" actId="1076"/>
          <ac:spMkLst>
            <pc:docMk/>
            <pc:sldMk cId="2660996321" sldId="705"/>
            <ac:spMk id="12" creationId="{AEFF0027-A930-899D-9274-1D601D916393}"/>
          </ac:spMkLst>
        </pc:spChg>
        <pc:spChg chg="del">
          <ac:chgData name="Vlad-Costin Musat" userId="S::jesu4222@ox.ac.uk::b297da41-d022-469d-99f3-b1c86ba895c8" providerId="AD" clId="Web-{69DD3BB1-2135-5265-C9D7-CF95DD047C2E}" dt="2024-03-17T19:33:58.926" v="744"/>
          <ac:spMkLst>
            <pc:docMk/>
            <pc:sldMk cId="2660996321" sldId="705"/>
            <ac:spMk id="15" creationId="{3DADEB37-CF77-61A8-788A-6FE81B5F5683}"/>
          </ac:spMkLst>
        </pc:spChg>
        <pc:spChg chg="del">
          <ac:chgData name="Vlad-Costin Musat" userId="S::jesu4222@ox.ac.uk::b297da41-d022-469d-99f3-b1c86ba895c8" providerId="AD" clId="Web-{69DD3BB1-2135-5265-C9D7-CF95DD047C2E}" dt="2024-03-17T19:38:35.096" v="884"/>
          <ac:spMkLst>
            <pc:docMk/>
            <pc:sldMk cId="2660996321" sldId="705"/>
            <ac:spMk id="16" creationId="{246D1B26-7200-8268-0FED-DD695B2B87F9}"/>
          </ac:spMkLst>
        </pc:spChg>
        <pc:spChg chg="add mod">
          <ac:chgData name="Vlad-Costin Musat" userId="S::jesu4222@ox.ac.uk::b297da41-d022-469d-99f3-b1c86ba895c8" providerId="AD" clId="Web-{69DD3BB1-2135-5265-C9D7-CF95DD047C2E}" dt="2024-03-17T19:49:33.623" v="982" actId="1076"/>
          <ac:spMkLst>
            <pc:docMk/>
            <pc:sldMk cId="2660996321" sldId="705"/>
            <ac:spMk id="18" creationId="{A7A93630-2DFD-719F-6672-6EF972AA4076}"/>
          </ac:spMkLst>
        </pc:spChg>
        <pc:picChg chg="add mod">
          <ac:chgData name="Vlad-Costin Musat" userId="S::jesu4222@ox.ac.uk::b297da41-d022-469d-99f3-b1c86ba895c8" providerId="AD" clId="Web-{69DD3BB1-2135-5265-C9D7-CF95DD047C2E}" dt="2024-03-17T19:59:44.614" v="1025" actId="1076"/>
          <ac:picMkLst>
            <pc:docMk/>
            <pc:sldMk cId="2660996321" sldId="705"/>
            <ac:picMk id="2" creationId="{918616F5-34C5-C3B2-6C15-5BC7DAAB7F56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19:59:36.660" v="1023" actId="1076"/>
          <ac:picMkLst>
            <pc:docMk/>
            <pc:sldMk cId="2660996321" sldId="705"/>
            <ac:picMk id="8" creationId="{DC261D2C-71F3-85D7-242B-63B391E4587C}"/>
          </ac:picMkLst>
        </pc:picChg>
        <pc:picChg chg="del">
          <ac:chgData name="Vlad-Costin Musat" userId="S::jesu4222@ox.ac.uk::b297da41-d022-469d-99f3-b1c86ba895c8" providerId="AD" clId="Web-{69DD3BB1-2135-5265-C9D7-CF95DD047C2E}" dt="2024-03-17T19:33:55.613" v="741"/>
          <ac:picMkLst>
            <pc:docMk/>
            <pc:sldMk cId="2660996321" sldId="705"/>
            <ac:picMk id="10" creationId="{FB8AB9A2-A73B-117A-9EEB-B6BB16D21D6C}"/>
          </ac:picMkLst>
        </pc:picChg>
        <pc:picChg chg="del">
          <ac:chgData name="Vlad-Costin Musat" userId="S::jesu4222@ox.ac.uk::b297da41-d022-469d-99f3-b1c86ba895c8" providerId="AD" clId="Web-{69DD3BB1-2135-5265-C9D7-CF95DD047C2E}" dt="2024-03-17T19:33:56.629" v="742"/>
          <ac:picMkLst>
            <pc:docMk/>
            <pc:sldMk cId="2660996321" sldId="705"/>
            <ac:picMk id="11" creationId="{D7808E05-EAA7-E276-34D4-5352F1679161}"/>
          </ac:picMkLst>
        </pc:picChg>
        <pc:picChg chg="del">
          <ac:chgData name="Vlad-Costin Musat" userId="S::jesu4222@ox.ac.uk::b297da41-d022-469d-99f3-b1c86ba895c8" providerId="AD" clId="Web-{69DD3BB1-2135-5265-C9D7-CF95DD047C2E}" dt="2024-03-17T19:33:57.504" v="743"/>
          <ac:picMkLst>
            <pc:docMk/>
            <pc:sldMk cId="2660996321" sldId="705"/>
            <ac:picMk id="13" creationId="{A7E4F3E9-FEF4-F0D6-B642-95B6CE4145E1}"/>
          </ac:picMkLst>
        </pc:picChg>
        <pc:picChg chg="add mod modCrop">
          <ac:chgData name="Vlad-Costin Musat" userId="S::jesu4222@ox.ac.uk::b297da41-d022-469d-99f3-b1c86ba895c8" providerId="AD" clId="Web-{69DD3BB1-2135-5265-C9D7-CF95DD047C2E}" dt="2024-03-17T19:49:13.857" v="980" actId="14100"/>
          <ac:picMkLst>
            <pc:docMk/>
            <pc:sldMk cId="2660996321" sldId="705"/>
            <ac:picMk id="14" creationId="{4BBFF779-DAA7-C7C7-6EBB-3C2ED903CCA9}"/>
          </ac:picMkLst>
        </pc:picChg>
        <pc:picChg chg="add mod modCrop">
          <ac:chgData name="Vlad-Costin Musat" userId="S::jesu4222@ox.ac.uk::b297da41-d022-469d-99f3-b1c86ba895c8" providerId="AD" clId="Web-{69DD3BB1-2135-5265-C9D7-CF95DD047C2E}" dt="2024-03-17T19:48:44.309" v="972" actId="1076"/>
          <ac:picMkLst>
            <pc:docMk/>
            <pc:sldMk cId="2660996321" sldId="705"/>
            <ac:picMk id="17" creationId="{616A06EC-1CBD-6EE2-C640-1865734BE5F4}"/>
          </ac:picMkLst>
        </pc:picChg>
        <pc:picChg chg="add del mod modCrop">
          <ac:chgData name="Vlad-Costin Musat" userId="S::jesu4222@ox.ac.uk::b297da41-d022-469d-99f3-b1c86ba895c8" providerId="AD" clId="Web-{69DD3BB1-2135-5265-C9D7-CF95DD047C2E}" dt="2024-03-17T19:56:10.012" v="994"/>
          <ac:picMkLst>
            <pc:docMk/>
            <pc:sldMk cId="2660996321" sldId="705"/>
            <ac:picMk id="19" creationId="{AD454241-9BC5-800A-2C28-509FD4208392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20:01:48.571" v="1032" actId="14100"/>
          <ac:picMkLst>
            <pc:docMk/>
            <pc:sldMk cId="2660996321" sldId="705"/>
            <ac:picMk id="20" creationId="{036921F2-3FB3-B6C5-C85F-14E96650BC53}"/>
          </ac:picMkLst>
        </pc:picChg>
      </pc:sldChg>
      <pc:sldChg chg="addSp delSp modSp new">
        <pc:chgData name="Vlad-Costin Musat" userId="S::jesu4222@ox.ac.uk::b297da41-d022-469d-99f3-b1c86ba895c8" providerId="AD" clId="Web-{69DD3BB1-2135-5265-C9D7-CF95DD047C2E}" dt="2024-03-17T20:09:05.367" v="1175" actId="1076"/>
        <pc:sldMkLst>
          <pc:docMk/>
          <pc:sldMk cId="2792776448" sldId="706"/>
        </pc:sldMkLst>
        <pc:spChg chg="mod">
          <ac:chgData name="Vlad-Costin Musat" userId="S::jesu4222@ox.ac.uk::b297da41-d022-469d-99f3-b1c86ba895c8" providerId="AD" clId="Web-{69DD3BB1-2135-5265-C9D7-CF95DD047C2E}" dt="2024-03-17T20:09:02.133" v="1174" actId="14100"/>
          <ac:spMkLst>
            <pc:docMk/>
            <pc:sldMk cId="2792776448" sldId="706"/>
            <ac:spMk id="2" creationId="{BA4783B7-6B80-9865-0B71-3AE4866016AD}"/>
          </ac:spMkLst>
        </pc:spChg>
        <pc:spChg chg="mod">
          <ac:chgData name="Vlad-Costin Musat" userId="S::jesu4222@ox.ac.uk::b297da41-d022-469d-99f3-b1c86ba895c8" providerId="AD" clId="Web-{69DD3BB1-2135-5265-C9D7-CF95DD047C2E}" dt="2024-03-17T20:02:22.306" v="1052" actId="20577"/>
          <ac:spMkLst>
            <pc:docMk/>
            <pc:sldMk cId="2792776448" sldId="706"/>
            <ac:spMk id="3" creationId="{9AF1683B-FFCA-E5ED-88EC-AB16DF1990A0}"/>
          </ac:spMkLst>
        </pc:spChg>
        <pc:picChg chg="add mod">
          <ac:chgData name="Vlad-Costin Musat" userId="S::jesu4222@ox.ac.uk::b297da41-d022-469d-99f3-b1c86ba895c8" providerId="AD" clId="Web-{69DD3BB1-2135-5265-C9D7-CF95DD047C2E}" dt="2024-03-17T20:08:58.602" v="1173" actId="1076"/>
          <ac:picMkLst>
            <pc:docMk/>
            <pc:sldMk cId="2792776448" sldId="706"/>
            <ac:picMk id="7" creationId="{8F342FFC-6B4B-F03D-8506-DCCB8228BA3A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20:08:54.461" v="1172" actId="1076"/>
          <ac:picMkLst>
            <pc:docMk/>
            <pc:sldMk cId="2792776448" sldId="706"/>
            <ac:picMk id="8" creationId="{E6C29895-B603-8C71-42FB-22C98F36B9C0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20:08:50.804" v="1171" actId="1076"/>
          <ac:picMkLst>
            <pc:docMk/>
            <pc:sldMk cId="2792776448" sldId="706"/>
            <ac:picMk id="9" creationId="{BCE35F0F-46CE-8E41-B1F0-19F479A0969C}"/>
          </ac:picMkLst>
        </pc:picChg>
        <pc:picChg chg="add del mod">
          <ac:chgData name="Vlad-Costin Musat" userId="S::jesu4222@ox.ac.uk::b297da41-d022-469d-99f3-b1c86ba895c8" providerId="AD" clId="Web-{69DD3BB1-2135-5265-C9D7-CF95DD047C2E}" dt="2024-03-17T20:08:41.867" v="1168"/>
          <ac:picMkLst>
            <pc:docMk/>
            <pc:sldMk cId="2792776448" sldId="706"/>
            <ac:picMk id="10" creationId="{3558161C-84C7-A554-644A-2A2FB1E28CD7}"/>
          </ac:picMkLst>
        </pc:picChg>
        <pc:picChg chg="add mod">
          <ac:chgData name="Vlad-Costin Musat" userId="S::jesu4222@ox.ac.uk::b297da41-d022-469d-99f3-b1c86ba895c8" providerId="AD" clId="Web-{69DD3BB1-2135-5265-C9D7-CF95DD047C2E}" dt="2024-03-17T20:09:05.367" v="1175" actId="1076"/>
          <ac:picMkLst>
            <pc:docMk/>
            <pc:sldMk cId="2792776448" sldId="706"/>
            <ac:picMk id="11" creationId="{273E7640-ACE4-614A-B825-27B07DC11A16}"/>
          </ac:picMkLst>
        </pc:picChg>
      </pc:sldChg>
    </pc:docChg>
  </pc:docChgLst>
  <pc:docChgLst>
    <pc:chgData name="Vlad-Costin Musat" userId="b297da41-d022-469d-99f3-b1c86ba895c8" providerId="ADAL" clId="{3798E07C-F04E-48CC-91DE-A01DDC00BD89}"/>
    <pc:docChg chg="undo custSel addSld delSld modSld sldOrd">
      <pc:chgData name="Vlad-Costin Musat" userId="b297da41-d022-469d-99f3-b1c86ba895c8" providerId="ADAL" clId="{3798E07C-F04E-48CC-91DE-A01DDC00BD89}" dt="2023-09-19T17:31:38.983" v="6758" actId="207"/>
      <pc:docMkLst>
        <pc:docMk/>
      </pc:docMkLst>
      <pc:sldChg chg="addSp modSp mod">
        <pc:chgData name="Vlad-Costin Musat" userId="b297da41-d022-469d-99f3-b1c86ba895c8" providerId="ADAL" clId="{3798E07C-F04E-48CC-91DE-A01DDC00BD89}" dt="2023-09-17T17:10:43.512" v="260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798E07C-F04E-48CC-91DE-A01DDC00BD89}" dt="2023-09-17T16:58:44.431" v="186" actId="20577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3798E07C-F04E-48CC-91DE-A01DDC00BD89}" dt="2023-09-17T17:10:43.512" v="260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798E07C-F04E-48CC-91DE-A01DDC00BD89}" dt="2023-09-18T12:25:11.379" v="2845" actId="20577"/>
        <pc:sldMkLst>
          <pc:docMk/>
          <pc:sldMk cId="2713588662" sldId="548"/>
        </pc:sldMkLst>
        <pc:spChg chg="mod">
          <ac:chgData name="Vlad-Costin Musat" userId="b297da41-d022-469d-99f3-b1c86ba895c8" providerId="ADAL" clId="{3798E07C-F04E-48CC-91DE-A01DDC00BD89}" dt="2023-09-18T12:25:11.379" v="2845" actId="20577"/>
          <ac:spMkLst>
            <pc:docMk/>
            <pc:sldMk cId="2713588662" sldId="548"/>
            <ac:spMk id="2" creationId="{B2C9C950-584A-627F-3B26-F2DBE4C36905}"/>
          </ac:spMkLst>
        </pc:spChg>
        <pc:picChg chg="mod">
          <ac:chgData name="Vlad-Costin Musat" userId="b297da41-d022-469d-99f3-b1c86ba895c8" providerId="ADAL" clId="{3798E07C-F04E-48CC-91DE-A01DDC00BD89}" dt="2023-09-18T10:24:46.152" v="2716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del">
        <pc:chgData name="Vlad-Costin Musat" userId="b297da41-d022-469d-99f3-b1c86ba895c8" providerId="ADAL" clId="{3798E07C-F04E-48CC-91DE-A01DDC00BD89}" dt="2023-09-17T17:51:48.220" v="1284" actId="47"/>
        <pc:sldMkLst>
          <pc:docMk/>
          <pc:sldMk cId="4246597485" sldId="549"/>
        </pc:sldMkLst>
      </pc:sldChg>
      <pc:sldChg chg="addSp delSp modSp mod ord">
        <pc:chgData name="Vlad-Costin Musat" userId="b297da41-d022-469d-99f3-b1c86ba895c8" providerId="ADAL" clId="{3798E07C-F04E-48CC-91DE-A01DDC00BD89}" dt="2023-09-17T17:51:43.551" v="1282"/>
        <pc:sldMkLst>
          <pc:docMk/>
          <pc:sldMk cId="1730168581" sldId="550"/>
        </pc:sldMkLst>
        <pc:spChg chg="add del mod">
          <ac:chgData name="Vlad-Costin Musat" userId="b297da41-d022-469d-99f3-b1c86ba895c8" providerId="ADAL" clId="{3798E07C-F04E-48CC-91DE-A01DDC00BD89}" dt="2023-09-17T16:52:15.681" v="3" actId="478"/>
          <ac:spMkLst>
            <pc:docMk/>
            <pc:sldMk cId="1730168581" sldId="550"/>
            <ac:spMk id="2" creationId="{1E62E6A2-35EC-6C70-80CA-A2F2A167563D}"/>
          </ac:spMkLst>
        </pc:spChg>
        <pc:spChg chg="add mod">
          <ac:chgData name="Vlad-Costin Musat" userId="b297da41-d022-469d-99f3-b1c86ba895c8" providerId="ADAL" clId="{3798E07C-F04E-48CC-91DE-A01DDC00BD89}" dt="2023-09-17T16:52:35.582" v="11" actId="1036"/>
          <ac:spMkLst>
            <pc:docMk/>
            <pc:sldMk cId="1730168581" sldId="550"/>
            <ac:spMk id="10" creationId="{1FB5EC54-7DB4-2C67-C22A-D3D7F160746D}"/>
          </ac:spMkLst>
        </pc:spChg>
        <pc:spChg chg="add mod">
          <ac:chgData name="Vlad-Costin Musat" userId="b297da41-d022-469d-99f3-b1c86ba895c8" providerId="ADAL" clId="{3798E07C-F04E-48CC-91DE-A01DDC00BD89}" dt="2023-09-17T16:52:47.698" v="17" actId="14100"/>
          <ac:spMkLst>
            <pc:docMk/>
            <pc:sldMk cId="1730168581" sldId="550"/>
            <ac:spMk id="11" creationId="{B6EBF5CE-5D6F-B45F-0825-DB161744A2B3}"/>
          </ac:spMkLst>
        </pc:spChg>
        <pc:spChg chg="add mod">
          <ac:chgData name="Vlad-Costin Musat" userId="b297da41-d022-469d-99f3-b1c86ba895c8" providerId="ADAL" clId="{3798E07C-F04E-48CC-91DE-A01DDC00BD89}" dt="2023-09-17T16:53:34.380" v="61" actId="1076"/>
          <ac:spMkLst>
            <pc:docMk/>
            <pc:sldMk cId="1730168581" sldId="550"/>
            <ac:spMk id="12" creationId="{87BAF375-04FE-38B6-CB53-4E1F973FF7F9}"/>
          </ac:spMkLst>
        </pc:spChg>
        <pc:spChg chg="add mod">
          <ac:chgData name="Vlad-Costin Musat" userId="b297da41-d022-469d-99f3-b1c86ba895c8" providerId="ADAL" clId="{3798E07C-F04E-48CC-91DE-A01DDC00BD89}" dt="2023-09-17T16:53:19.060" v="51" actId="1076"/>
          <ac:spMkLst>
            <pc:docMk/>
            <pc:sldMk cId="1730168581" sldId="550"/>
            <ac:spMk id="13" creationId="{830BC146-FD3C-717B-908C-93D33FBF4AF6}"/>
          </ac:spMkLst>
        </pc:spChg>
      </pc:sldChg>
      <pc:sldChg chg="modSp mod ord">
        <pc:chgData name="Vlad-Costin Musat" userId="b297da41-d022-469d-99f3-b1c86ba895c8" providerId="ADAL" clId="{3798E07C-F04E-48CC-91DE-A01DDC00BD89}" dt="2023-09-18T16:49:48.336" v="3599"/>
        <pc:sldMkLst>
          <pc:docMk/>
          <pc:sldMk cId="4280026794" sldId="551"/>
        </pc:sldMkLst>
        <pc:spChg chg="mod">
          <ac:chgData name="Vlad-Costin Musat" userId="b297da41-d022-469d-99f3-b1c86ba895c8" providerId="ADAL" clId="{3798E07C-F04E-48CC-91DE-A01DDC00BD89}" dt="2023-09-18T14:59:58.194" v="3499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798E07C-F04E-48CC-91DE-A01DDC00BD89}" dt="2023-09-17T18:06:29.688" v="1383" actId="20577"/>
          <ac:spMkLst>
            <pc:docMk/>
            <pc:sldMk cId="4280026794" sldId="551"/>
            <ac:spMk id="3" creationId="{1886E217-DE50-A6B8-907A-DB46DCD91DC7}"/>
          </ac:spMkLst>
        </pc:spChg>
        <pc:picChg chg="mod">
          <ac:chgData name="Vlad-Costin Musat" userId="b297da41-d022-469d-99f3-b1c86ba895c8" providerId="ADAL" clId="{3798E07C-F04E-48CC-91DE-A01DDC00BD89}" dt="2023-09-17T18:00:13.129" v="1315" actId="1076"/>
          <ac:picMkLst>
            <pc:docMk/>
            <pc:sldMk cId="4280026794" sldId="551"/>
            <ac:picMk id="7" creationId="{070E0501-904B-E0C2-6E78-E44B3903471C}"/>
          </ac:picMkLst>
        </pc:picChg>
        <pc:picChg chg="mod">
          <ac:chgData name="Vlad-Costin Musat" userId="b297da41-d022-469d-99f3-b1c86ba895c8" providerId="ADAL" clId="{3798E07C-F04E-48CC-91DE-A01DDC00BD89}" dt="2023-09-17T18:00:03.871" v="1312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2741241505" sldId="552"/>
        </pc:sldMkLst>
      </pc:sldChg>
      <pc:sldChg chg="del">
        <pc:chgData name="Vlad-Costin Musat" userId="b297da41-d022-469d-99f3-b1c86ba895c8" providerId="ADAL" clId="{3798E07C-F04E-48CC-91DE-A01DDC00BD89}" dt="2023-09-17T17:51:45.937" v="1283" actId="47"/>
        <pc:sldMkLst>
          <pc:docMk/>
          <pc:sldMk cId="1945298410" sldId="553"/>
        </pc:sldMkLst>
      </pc:sldChg>
      <pc:sldChg chg="addSp delSp modSp mod ord">
        <pc:chgData name="Vlad-Costin Musat" userId="b297da41-d022-469d-99f3-b1c86ba895c8" providerId="ADAL" clId="{3798E07C-F04E-48CC-91DE-A01DDC00BD89}" dt="2023-09-18T17:15:06.038" v="3748"/>
        <pc:sldMkLst>
          <pc:docMk/>
          <pc:sldMk cId="806638749" sldId="554"/>
        </pc:sldMkLst>
        <pc:spChg chg="mod ord">
          <ac:chgData name="Vlad-Costin Musat" userId="b297da41-d022-469d-99f3-b1c86ba895c8" providerId="ADAL" clId="{3798E07C-F04E-48CC-91DE-A01DDC00BD89}" dt="2023-09-18T08:38:28.323" v="2333" actId="14100"/>
          <ac:spMkLst>
            <pc:docMk/>
            <pc:sldMk cId="806638749" sldId="554"/>
            <ac:spMk id="17" creationId="{66974C01-0DB2-D5B5-8F78-A51344F24D18}"/>
          </ac:spMkLst>
        </pc:spChg>
        <pc:picChg chg="add mod">
          <ac:chgData name="Vlad-Costin Musat" userId="b297da41-d022-469d-99f3-b1c86ba895c8" providerId="ADAL" clId="{3798E07C-F04E-48CC-91DE-A01DDC00BD89}" dt="2023-09-18T08:37:32.455" v="2323" actId="14100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3798E07C-F04E-48CC-91DE-A01DDC00BD89}" dt="2023-09-18T08:38:57.812" v="2340" actId="1076"/>
          <ac:picMkLst>
            <pc:docMk/>
            <pc:sldMk cId="806638749" sldId="554"/>
            <ac:picMk id="9" creationId="{38753E1D-7F45-C72F-F2B3-1B8B4EACD91C}"/>
          </ac:picMkLst>
        </pc:picChg>
        <pc:picChg chg="del">
          <ac:chgData name="Vlad-Costin Musat" userId="b297da41-d022-469d-99f3-b1c86ba895c8" providerId="ADAL" clId="{3798E07C-F04E-48CC-91DE-A01DDC00BD89}" dt="2023-09-18T08:37:24.126" v="2320" actId="478"/>
          <ac:picMkLst>
            <pc:docMk/>
            <pc:sldMk cId="806638749" sldId="554"/>
            <ac:picMk id="11" creationId="{DB475502-297C-D1A0-AD6A-20431C6B77A9}"/>
          </ac:picMkLst>
        </pc:picChg>
        <pc:picChg chg="add mod">
          <ac:chgData name="Vlad-Costin Musat" userId="b297da41-d022-469d-99f3-b1c86ba895c8" providerId="ADAL" clId="{3798E07C-F04E-48CC-91DE-A01DDC00BD89}" dt="2023-09-18T09:54:25.155" v="2345" actId="1076"/>
          <ac:picMkLst>
            <pc:docMk/>
            <pc:sldMk cId="806638749" sldId="554"/>
            <ac:picMk id="12" creationId="{9DD5F9DF-50C8-19E4-19AA-C12CC5BC320D}"/>
          </ac:picMkLst>
        </pc:picChg>
      </pc:sldChg>
      <pc:sldChg chg="del">
        <pc:chgData name="Vlad-Costin Musat" userId="b297da41-d022-469d-99f3-b1c86ba895c8" providerId="ADAL" clId="{3798E07C-F04E-48CC-91DE-A01DDC00BD89}" dt="2023-09-17T17:53:04.559" v="1289" actId="47"/>
        <pc:sldMkLst>
          <pc:docMk/>
          <pc:sldMk cId="3744254139" sldId="555"/>
        </pc:sldMkLst>
      </pc:sldChg>
      <pc:sldChg chg="del">
        <pc:chgData name="Vlad-Costin Musat" userId="b297da41-d022-469d-99f3-b1c86ba895c8" providerId="ADAL" clId="{3798E07C-F04E-48CC-91DE-A01DDC00BD89}" dt="2023-09-17T17:53:01.491" v="1288" actId="47"/>
        <pc:sldMkLst>
          <pc:docMk/>
          <pc:sldMk cId="1113846356" sldId="556"/>
        </pc:sldMkLst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1759686226" sldId="557"/>
        </pc:sldMkLst>
      </pc:sldChg>
      <pc:sldChg chg="del">
        <pc:chgData name="Vlad-Costin Musat" userId="b297da41-d022-469d-99f3-b1c86ba895c8" providerId="ADAL" clId="{3798E07C-F04E-48CC-91DE-A01DDC00BD89}" dt="2023-09-17T17:52:58.037" v="1287" actId="47"/>
        <pc:sldMkLst>
          <pc:docMk/>
          <pc:sldMk cId="3902680692" sldId="558"/>
        </pc:sldMkLst>
      </pc:sldChg>
      <pc:sldChg chg="del">
        <pc:chgData name="Vlad-Costin Musat" userId="b297da41-d022-469d-99f3-b1c86ba895c8" providerId="ADAL" clId="{3798E07C-F04E-48CC-91DE-A01DDC00BD89}" dt="2023-09-17T17:51:53.598" v="1286" actId="47"/>
        <pc:sldMkLst>
          <pc:docMk/>
          <pc:sldMk cId="3353614957" sldId="559"/>
        </pc:sldMkLst>
      </pc:sldChg>
      <pc:sldChg chg="new del">
        <pc:chgData name="Vlad-Costin Musat" userId="b297da41-d022-469d-99f3-b1c86ba895c8" providerId="ADAL" clId="{3798E07C-F04E-48CC-91DE-A01DDC00BD89}" dt="2023-09-17T16:58:55.987" v="188" actId="680"/>
        <pc:sldMkLst>
          <pc:docMk/>
          <pc:sldMk cId="839401485" sldId="560"/>
        </pc:sldMkLst>
      </pc:sldChg>
      <pc:sldChg chg="addSp delSp modSp new mod">
        <pc:chgData name="Vlad-Costin Musat" userId="b297da41-d022-469d-99f3-b1c86ba895c8" providerId="ADAL" clId="{3798E07C-F04E-48CC-91DE-A01DDC00BD89}" dt="2023-09-18T16:51:49.889" v="3633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3798E07C-F04E-48CC-91DE-A01DDC00BD89}" dt="2023-09-18T10:40:27.624" v="2799" actId="207"/>
          <ac:spMkLst>
            <pc:docMk/>
            <pc:sldMk cId="3756050439" sldId="560"/>
            <ac:spMk id="2" creationId="{83788FD4-EE27-DF76-BA65-2D0B284E616E}"/>
          </ac:spMkLst>
        </pc:spChg>
        <pc:spChg chg="del">
          <ac:chgData name="Vlad-Costin Musat" userId="b297da41-d022-469d-99f3-b1c86ba895c8" providerId="ADAL" clId="{3798E07C-F04E-48CC-91DE-A01DDC00BD89}" dt="2023-09-17T16:59:09.801" v="209" actId="478"/>
          <ac:spMkLst>
            <pc:docMk/>
            <pc:sldMk cId="3756050439" sldId="560"/>
            <ac:spMk id="2" creationId="{ECA0A671-A82B-53F9-CAF0-BEDB975D80C5}"/>
          </ac:spMkLst>
        </pc:spChg>
        <pc:spChg chg="mod">
          <ac:chgData name="Vlad-Costin Musat" userId="b297da41-d022-469d-99f3-b1c86ba895c8" providerId="ADAL" clId="{3798E07C-F04E-48CC-91DE-A01DDC00BD89}" dt="2023-09-17T16:59:06.565" v="208" actId="20577"/>
          <ac:spMkLst>
            <pc:docMk/>
            <pc:sldMk cId="3756050439" sldId="560"/>
            <ac:spMk id="3" creationId="{B6FEBFEE-ECD0-A4EC-D4F2-ED1A5DED8243}"/>
          </ac:spMkLst>
        </pc:spChg>
        <pc:spChg chg="add mod">
          <ac:chgData name="Vlad-Costin Musat" userId="b297da41-d022-469d-99f3-b1c86ba895c8" providerId="ADAL" clId="{3798E07C-F04E-48CC-91DE-A01DDC00BD89}" dt="2023-09-17T17:02:32.345" v="241" actId="1076"/>
          <ac:spMkLst>
            <pc:docMk/>
            <pc:sldMk cId="3756050439" sldId="560"/>
            <ac:spMk id="7" creationId="{E98AB1F4-E312-5936-392D-AFA4397DA283}"/>
          </ac:spMkLst>
        </pc:spChg>
        <pc:spChg chg="add mod">
          <ac:chgData name="Vlad-Costin Musat" userId="b297da41-d022-469d-99f3-b1c86ba895c8" providerId="ADAL" clId="{3798E07C-F04E-48CC-91DE-A01DDC00BD89}" dt="2023-09-17T17:28:52.937" v="515" actId="404"/>
          <ac:spMkLst>
            <pc:docMk/>
            <pc:sldMk cId="3756050439" sldId="560"/>
            <ac:spMk id="8" creationId="{8FBD8E30-2F55-681E-190A-9303B6E087CD}"/>
          </ac:spMkLst>
        </pc:spChg>
        <pc:spChg chg="add mod">
          <ac:chgData name="Vlad-Costin Musat" userId="b297da41-d022-469d-99f3-b1c86ba895c8" providerId="ADAL" clId="{3798E07C-F04E-48CC-91DE-A01DDC00BD89}" dt="2023-09-17T17:03:52.278" v="243" actId="1076"/>
          <ac:spMkLst>
            <pc:docMk/>
            <pc:sldMk cId="3756050439" sldId="560"/>
            <ac:spMk id="9" creationId="{B347507D-0F11-DB49-9F48-632C853E1BDA}"/>
          </ac:spMkLst>
        </pc:spChg>
        <pc:spChg chg="add mod">
          <ac:chgData name="Vlad-Costin Musat" userId="b297da41-d022-469d-99f3-b1c86ba895c8" providerId="ADAL" clId="{3798E07C-F04E-48CC-91DE-A01DDC00BD89}" dt="2023-09-17T17:28:50.976" v="514" actId="404"/>
          <ac:spMkLst>
            <pc:docMk/>
            <pc:sldMk cId="3756050439" sldId="560"/>
            <ac:spMk id="10" creationId="{8180F408-6CD2-5A68-D418-3DBF03F17ADB}"/>
          </ac:spMkLst>
        </pc:spChg>
        <pc:spChg chg="add mod">
          <ac:chgData name="Vlad-Costin Musat" userId="b297da41-d022-469d-99f3-b1c86ba895c8" providerId="ADAL" clId="{3798E07C-F04E-48CC-91DE-A01DDC00BD89}" dt="2023-09-17T17:14:11.010" v="289" actId="14100"/>
          <ac:spMkLst>
            <pc:docMk/>
            <pc:sldMk cId="3756050439" sldId="560"/>
            <ac:spMk id="11" creationId="{6C17174F-2895-55D7-171F-F783DF617786}"/>
          </ac:spMkLst>
        </pc:spChg>
        <pc:spChg chg="add mod">
          <ac:chgData name="Vlad-Costin Musat" userId="b297da41-d022-469d-99f3-b1c86ba895c8" providerId="ADAL" clId="{3798E07C-F04E-48CC-91DE-A01DDC00BD89}" dt="2023-09-17T17:36:35.995" v="840" actId="404"/>
          <ac:spMkLst>
            <pc:docMk/>
            <pc:sldMk cId="3756050439" sldId="560"/>
            <ac:spMk id="12" creationId="{191D9F64-4D87-FDFF-F598-6AE35A2CF6A9}"/>
          </ac:spMkLst>
        </pc:spChg>
        <pc:spChg chg="add mod">
          <ac:chgData name="Vlad-Costin Musat" userId="b297da41-d022-469d-99f3-b1c86ba895c8" providerId="ADAL" clId="{3798E07C-F04E-48CC-91DE-A01DDC00BD89}" dt="2023-09-17T17:16:33.355" v="330" actId="1076"/>
          <ac:spMkLst>
            <pc:docMk/>
            <pc:sldMk cId="3756050439" sldId="560"/>
            <ac:spMk id="13" creationId="{AB21CEE2-610A-1550-6143-F973F7549620}"/>
          </ac:spMkLst>
        </pc:spChg>
        <pc:spChg chg="add mod">
          <ac:chgData name="Vlad-Costin Musat" userId="b297da41-d022-469d-99f3-b1c86ba895c8" providerId="ADAL" clId="{3798E07C-F04E-48CC-91DE-A01DDC00BD89}" dt="2023-09-17T17:36:33.432" v="839" actId="404"/>
          <ac:spMkLst>
            <pc:docMk/>
            <pc:sldMk cId="3756050439" sldId="560"/>
            <ac:spMk id="14" creationId="{D612C976-7EDD-4F63-F507-4BF114AA274D}"/>
          </ac:spMkLst>
        </pc:spChg>
        <pc:spChg chg="add mod">
          <ac:chgData name="Vlad-Costin Musat" userId="b297da41-d022-469d-99f3-b1c86ba895c8" providerId="ADAL" clId="{3798E07C-F04E-48CC-91DE-A01DDC00BD89}" dt="2023-09-17T17:24:35.804" v="442" actId="207"/>
          <ac:spMkLst>
            <pc:docMk/>
            <pc:sldMk cId="3756050439" sldId="560"/>
            <ac:spMk id="15" creationId="{6F5DBDE9-4D88-2693-AD6A-1D984466D67E}"/>
          </ac:spMkLst>
        </pc:spChg>
        <pc:spChg chg="add mod">
          <ac:chgData name="Vlad-Costin Musat" userId="b297da41-d022-469d-99f3-b1c86ba895c8" providerId="ADAL" clId="{3798E07C-F04E-48CC-91DE-A01DDC00BD89}" dt="2023-09-17T17:28:47.890" v="513" actId="404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3798E07C-F04E-48CC-91DE-A01DDC00BD89}" dt="2023-09-18T16:51:20.998" v="3625" actId="14100"/>
          <ac:spMkLst>
            <pc:docMk/>
            <pc:sldMk cId="3756050439" sldId="560"/>
            <ac:spMk id="17" creationId="{54C13A08-CBC5-3A49-48C0-DF11EB8AD7A2}"/>
          </ac:spMkLst>
        </pc:spChg>
        <pc:spChg chg="add mod">
          <ac:chgData name="Vlad-Costin Musat" userId="b297da41-d022-469d-99f3-b1c86ba895c8" providerId="ADAL" clId="{3798E07C-F04E-48CC-91DE-A01DDC00BD89}" dt="2023-09-18T16:51:25.924" v="3627" actId="1076"/>
          <ac:spMkLst>
            <pc:docMk/>
            <pc:sldMk cId="3756050439" sldId="560"/>
            <ac:spMk id="20" creationId="{273C66B8-1435-5DCC-8A9C-3841D584BC95}"/>
          </ac:spMkLst>
        </pc:spChg>
        <pc:spChg chg="add mod">
          <ac:chgData name="Vlad-Costin Musat" userId="b297da41-d022-469d-99f3-b1c86ba895c8" providerId="ADAL" clId="{3798E07C-F04E-48CC-91DE-A01DDC00BD89}" dt="2023-09-18T16:51:49.889" v="3633" actId="1076"/>
          <ac:spMkLst>
            <pc:docMk/>
            <pc:sldMk cId="3756050439" sldId="560"/>
            <ac:spMk id="21" creationId="{EB52EA7A-6F60-B1DF-7654-2A66649FD934}"/>
          </ac:spMkLst>
        </pc:spChg>
        <pc:spChg chg="add mod">
          <ac:chgData name="Vlad-Costin Musat" userId="b297da41-d022-469d-99f3-b1c86ba895c8" providerId="ADAL" clId="{3798E07C-F04E-48CC-91DE-A01DDC00BD89}" dt="2023-09-18T16:51:33.128" v="3630" actId="1076"/>
          <ac:spMkLst>
            <pc:docMk/>
            <pc:sldMk cId="3756050439" sldId="560"/>
            <ac:spMk id="22" creationId="{97779901-E2B9-A568-D435-8ED3B47490DD}"/>
          </ac:spMkLst>
        </pc:spChg>
        <pc:spChg chg="add del">
          <ac:chgData name="Vlad-Costin Musat" userId="b297da41-d022-469d-99f3-b1c86ba895c8" providerId="ADAL" clId="{3798E07C-F04E-48CC-91DE-A01DDC00BD89}" dt="2023-09-17T17:21:38.045" v="429" actId="478"/>
          <ac:spMkLst>
            <pc:docMk/>
            <pc:sldMk cId="3756050439" sldId="560"/>
            <ac:spMk id="46" creationId="{81BF5E02-5D8E-6C24-F64A-D0A7E3BA9130}"/>
          </ac:spMkLst>
        </pc:spChg>
        <pc:spChg chg="add del">
          <ac:chgData name="Vlad-Costin Musat" userId="b297da41-d022-469d-99f3-b1c86ba895c8" providerId="ADAL" clId="{3798E07C-F04E-48CC-91DE-A01DDC00BD89}" dt="2023-09-17T17:22:18.347" v="431" actId="478"/>
          <ac:spMkLst>
            <pc:docMk/>
            <pc:sldMk cId="3756050439" sldId="560"/>
            <ac:spMk id="47" creationId="{94992FF8-CF1A-D23C-3F1F-D81FC4FEA411}"/>
          </ac:spMkLst>
        </pc:spChg>
        <pc:spChg chg="add mod">
          <ac:chgData name="Vlad-Costin Musat" userId="b297da41-d022-469d-99f3-b1c86ba895c8" providerId="ADAL" clId="{3798E07C-F04E-48CC-91DE-A01DDC00BD89}" dt="2023-09-17T17:28:08.285" v="489" actId="1076"/>
          <ac:spMkLst>
            <pc:docMk/>
            <pc:sldMk cId="3756050439" sldId="560"/>
            <ac:spMk id="48" creationId="{B92CDFDA-241B-E40A-92FC-9EDC4766CDF4}"/>
          </ac:spMkLst>
        </pc:spChg>
        <pc:spChg chg="add mod">
          <ac:chgData name="Vlad-Costin Musat" userId="b297da41-d022-469d-99f3-b1c86ba895c8" providerId="ADAL" clId="{3798E07C-F04E-48CC-91DE-A01DDC00BD89}" dt="2023-09-17T17:29:37.413" v="537" actId="207"/>
          <ac:spMkLst>
            <pc:docMk/>
            <pc:sldMk cId="3756050439" sldId="560"/>
            <ac:spMk id="53" creationId="{9AC10338-1AE2-7AF8-89C6-B22B7CAB125E}"/>
          </ac:spMkLst>
        </pc:spChg>
        <pc:spChg chg="add mod">
          <ac:chgData name="Vlad-Costin Musat" userId="b297da41-d022-469d-99f3-b1c86ba895c8" providerId="ADAL" clId="{3798E07C-F04E-48CC-91DE-A01DDC00BD89}" dt="2023-09-17T17:28:44.807" v="512" actId="1076"/>
          <ac:spMkLst>
            <pc:docMk/>
            <pc:sldMk cId="3756050439" sldId="560"/>
            <ac:spMk id="54" creationId="{00E31D9C-FAE8-E13A-D5F1-5618EF7F0FFA}"/>
          </ac:spMkLst>
        </pc:spChg>
        <pc:spChg chg="add mod">
          <ac:chgData name="Vlad-Costin Musat" userId="b297da41-d022-469d-99f3-b1c86ba895c8" providerId="ADAL" clId="{3798E07C-F04E-48CC-91DE-A01DDC00BD89}" dt="2023-09-17T17:29:52.850" v="539" actId="1076"/>
          <ac:spMkLst>
            <pc:docMk/>
            <pc:sldMk cId="3756050439" sldId="560"/>
            <ac:spMk id="55" creationId="{DA3AD5A5-00B1-F4C8-3168-0F396BE6D666}"/>
          </ac:spMkLst>
        </pc:spChg>
        <pc:spChg chg="add mod">
          <ac:chgData name="Vlad-Costin Musat" userId="b297da41-d022-469d-99f3-b1c86ba895c8" providerId="ADAL" clId="{3798E07C-F04E-48CC-91DE-A01DDC00BD89}" dt="2023-09-18T10:27:03.051" v="2757" actId="122"/>
          <ac:spMkLst>
            <pc:docMk/>
            <pc:sldMk cId="3756050439" sldId="560"/>
            <ac:spMk id="56" creationId="{2E187EF7-EB5E-3EE8-4036-C7DD8D652F13}"/>
          </ac:spMkLst>
        </pc:spChg>
        <pc:graphicFrameChg chg="add mod modGraphic">
          <ac:chgData name="Vlad-Costin Musat" userId="b297da41-d022-469d-99f3-b1c86ba895c8" providerId="ADAL" clId="{3798E07C-F04E-48CC-91DE-A01DDC00BD89}" dt="2023-09-17T17:50:22.318" v="1222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add mod modGraphic">
          <ac:chgData name="Vlad-Costin Musat" userId="b297da41-d022-469d-99f3-b1c86ba895c8" providerId="ADAL" clId="{3798E07C-F04E-48CC-91DE-A01DDC00BD89}" dt="2023-09-18T12:28:10.789" v="2847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cxnChg chg="add mod">
          <ac:chgData name="Vlad-Costin Musat" userId="b297da41-d022-469d-99f3-b1c86ba895c8" providerId="ADAL" clId="{3798E07C-F04E-48CC-91DE-A01DDC00BD89}" dt="2023-09-17T17:17:42.666" v="373" actId="1582"/>
          <ac:cxnSpMkLst>
            <pc:docMk/>
            <pc:sldMk cId="3756050439" sldId="560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7T17:18:09.893" v="381" actId="14100"/>
          <ac:cxnSpMkLst>
            <pc:docMk/>
            <pc:sldMk cId="3756050439" sldId="560"/>
            <ac:cxnSpMk id="19" creationId="{B7A39247-79FB-6351-46DE-30D1F796B149}"/>
          </ac:cxnSpMkLst>
        </pc:cxnChg>
        <pc:cxnChg chg="add mod">
          <ac:chgData name="Vlad-Costin Musat" userId="b297da41-d022-469d-99f3-b1c86ba895c8" providerId="ADAL" clId="{3798E07C-F04E-48CC-91DE-A01DDC00BD89}" dt="2023-09-17T17:18:27.872" v="385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3798E07C-F04E-48CC-91DE-A01DDC00BD89}" dt="2023-09-17T17:36:25.603" v="838" actId="14100"/>
          <ac:cxnSpMkLst>
            <pc:docMk/>
            <pc:sldMk cId="3756050439" sldId="560"/>
            <ac:cxnSpMk id="27" creationId="{58FB43BB-4AE6-958F-661D-681C346DBB55}"/>
          </ac:cxnSpMkLst>
        </pc:cxnChg>
        <pc:cxnChg chg="add mod">
          <ac:chgData name="Vlad-Costin Musat" userId="b297da41-d022-469d-99f3-b1c86ba895c8" providerId="ADAL" clId="{3798E07C-F04E-48CC-91DE-A01DDC00BD89}" dt="2023-09-17T17:19:10.873" v="396" actId="14100"/>
          <ac:cxnSpMkLst>
            <pc:docMk/>
            <pc:sldMk cId="3756050439" sldId="560"/>
            <ac:cxnSpMk id="30" creationId="{4511763E-7B4B-E61D-BE99-8B3C08AD766A}"/>
          </ac:cxnSpMkLst>
        </pc:cxnChg>
        <pc:cxnChg chg="add mod">
          <ac:chgData name="Vlad-Costin Musat" userId="b297da41-d022-469d-99f3-b1c86ba895c8" providerId="ADAL" clId="{3798E07C-F04E-48CC-91DE-A01DDC00BD89}" dt="2023-09-18T10:26:44.667" v="2756"/>
          <ac:cxnSpMkLst>
            <pc:docMk/>
            <pc:sldMk cId="3756050439" sldId="560"/>
            <ac:cxnSpMk id="32" creationId="{CBA0546E-D348-4526-F836-DA780E7DFA46}"/>
          </ac:cxnSpMkLst>
        </pc:cxnChg>
        <pc:cxnChg chg="add mod">
          <ac:chgData name="Vlad-Costin Musat" userId="b297da41-d022-469d-99f3-b1c86ba895c8" providerId="ADAL" clId="{3798E07C-F04E-48CC-91DE-A01DDC00BD89}" dt="2023-09-17T17:21:01.128" v="424"/>
          <ac:cxnSpMkLst>
            <pc:docMk/>
            <pc:sldMk cId="3756050439" sldId="560"/>
            <ac:cxnSpMk id="38" creationId="{A7E48F55-CD06-7391-D0A5-838E33B8CCA2}"/>
          </ac:cxnSpMkLst>
        </pc:cxnChg>
        <pc:cxnChg chg="add mod">
          <ac:chgData name="Vlad-Costin Musat" userId="b297da41-d022-469d-99f3-b1c86ba895c8" providerId="ADAL" clId="{3798E07C-F04E-48CC-91DE-A01DDC00BD89}" dt="2023-09-17T17:20:49.316" v="423" actId="14100"/>
          <ac:cxnSpMkLst>
            <pc:docMk/>
            <pc:sldMk cId="3756050439" sldId="560"/>
            <ac:cxnSpMk id="41" creationId="{33ECC4D7-B5D5-B840-52F9-0998854C13BE}"/>
          </ac:cxnSpMkLst>
        </pc:cxnChg>
        <pc:cxnChg chg="add mod">
          <ac:chgData name="Vlad-Costin Musat" userId="b297da41-d022-469d-99f3-b1c86ba895c8" providerId="ADAL" clId="{3798E07C-F04E-48CC-91DE-A01DDC00BD89}" dt="2023-09-17T17:27:55.896" v="487" actId="1076"/>
          <ac:cxnSpMkLst>
            <pc:docMk/>
            <pc:sldMk cId="3756050439" sldId="560"/>
            <ac:cxnSpMk id="44" creationId="{7EE44D50-CF17-2F6B-D552-D3C4232AD963}"/>
          </ac:cxnSpMkLst>
        </pc:cxnChg>
        <pc:cxnChg chg="add mod">
          <ac:chgData name="Vlad-Costin Musat" userId="b297da41-d022-469d-99f3-b1c86ba895c8" providerId="ADAL" clId="{3798E07C-F04E-48CC-91DE-A01DDC00BD89}" dt="2023-09-17T17:28:14.594" v="490" actId="1076"/>
          <ac:cxnSpMkLst>
            <pc:docMk/>
            <pc:sldMk cId="3756050439" sldId="560"/>
            <ac:cxnSpMk id="49" creationId="{C7FAFD95-5A1E-50FA-F5EB-2FEEEAED35BD}"/>
          </ac:cxnSpMkLst>
        </pc:cxnChg>
      </pc:sldChg>
      <pc:sldChg chg="addSp delSp modSp add mod ord">
        <pc:chgData name="Vlad-Costin Musat" userId="b297da41-d022-469d-99f3-b1c86ba895c8" providerId="ADAL" clId="{3798E07C-F04E-48CC-91DE-A01DDC00BD89}" dt="2023-09-18T17:11:36.139" v="3704" actId="20577"/>
        <pc:sldMkLst>
          <pc:docMk/>
          <pc:sldMk cId="1613970173" sldId="561"/>
        </pc:sldMkLst>
        <pc:spChg chg="mod">
          <ac:chgData name="Vlad-Costin Musat" userId="b297da41-d022-469d-99f3-b1c86ba895c8" providerId="ADAL" clId="{3798E07C-F04E-48CC-91DE-A01DDC00BD89}" dt="2023-09-17T17:40:52.042" v="862" actId="20577"/>
          <ac:spMkLst>
            <pc:docMk/>
            <pc:sldMk cId="1613970173" sldId="561"/>
            <ac:spMk id="3" creationId="{B6FEBFEE-ECD0-A4EC-D4F2-ED1A5DED824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7" creationId="{E98AB1F4-E312-5936-392D-AFA4397DA28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8" creationId="{8FBD8E30-2F55-681E-190A-9303B6E087C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9" creationId="{B347507D-0F11-DB49-9F48-632C853E1BD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0" creationId="{8180F408-6CD2-5A68-D418-3DBF03F17ADB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1" creationId="{6C17174F-2895-55D7-171F-F783DF617786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2" creationId="{191D9F64-4D87-FDFF-F598-6AE35A2CF6A9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3" creationId="{AB21CEE2-610A-1550-6143-F973F7549620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4" creationId="{D612C976-7EDD-4F63-F507-4BF114AA274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5" creationId="{6F5DBDE9-4D88-2693-AD6A-1D984466D67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6" creationId="{086C0F3A-E622-B165-F295-33AA4FFE2F16}"/>
          </ac:spMkLst>
        </pc:spChg>
        <pc:spChg chg="add del mod">
          <ac:chgData name="Vlad-Costin Musat" userId="b297da41-d022-469d-99f3-b1c86ba895c8" providerId="ADAL" clId="{3798E07C-F04E-48CC-91DE-A01DDC00BD89}" dt="2023-09-17T17:49:36.902" v="1182" actId="478"/>
          <ac:spMkLst>
            <pc:docMk/>
            <pc:sldMk cId="1613970173" sldId="561"/>
            <ac:spMk id="26" creationId="{F06ACB7C-D07C-38C5-1187-3BCB7800526F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48" creationId="{B92CDFDA-241B-E40A-92FC-9EDC4766CDF4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3" creationId="{9AC10338-1AE2-7AF8-89C6-B22B7CAB125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4" creationId="{00E31D9C-FAE8-E13A-D5F1-5618EF7F0FF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5" creationId="{DA3AD5A5-00B1-F4C8-3168-0F396BE6D666}"/>
          </ac:spMkLst>
        </pc:spChg>
        <pc:spChg chg="del">
          <ac:chgData name="Vlad-Costin Musat" userId="b297da41-d022-469d-99f3-b1c86ba895c8" providerId="ADAL" clId="{3798E07C-F04E-48CC-91DE-A01DDC00BD89}" dt="2023-09-17T17:45:42.887" v="1036" actId="478"/>
          <ac:spMkLst>
            <pc:docMk/>
            <pc:sldMk cId="1613970173" sldId="561"/>
            <ac:spMk id="56" creationId="{2E187EF7-EB5E-3EE8-4036-C7DD8D652F13}"/>
          </ac:spMkLst>
        </pc:spChg>
        <pc:graphicFrameChg chg="add del mod">
          <ac:chgData name="Vlad-Costin Musat" userId="b297da41-d022-469d-99f3-b1c86ba895c8" providerId="ADAL" clId="{3798E07C-F04E-48CC-91DE-A01DDC00BD89}" dt="2023-09-17T17:49:31.387" v="1181" actId="478"/>
          <ac:graphicFrameMkLst>
            <pc:docMk/>
            <pc:sldMk cId="1613970173" sldId="561"/>
            <ac:graphicFrameMk id="2" creationId="{EB6E3ABA-9BCE-BD8F-EF81-329E460BB804}"/>
          </ac:graphicFrameMkLst>
        </pc:graphicFrameChg>
        <pc:graphicFrameChg chg="mod modGraphic">
          <ac:chgData name="Vlad-Costin Musat" userId="b297da41-d022-469d-99f3-b1c86ba895c8" providerId="ADAL" clId="{3798E07C-F04E-48CC-91DE-A01DDC00BD89}" dt="2023-09-18T17:11:36.139" v="370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graphicFrameChg chg="del modGraphic">
          <ac:chgData name="Vlad-Costin Musat" userId="b297da41-d022-469d-99f3-b1c86ba895c8" providerId="ADAL" clId="{3798E07C-F04E-48CC-91DE-A01DDC00BD89}" dt="2023-09-17T17:45:31.129" v="1031" actId="478"/>
          <ac:graphicFrameMkLst>
            <pc:docMk/>
            <pc:sldMk cId="1613970173" sldId="561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798E07C-F04E-48CC-91DE-A01DDC00BD89}" dt="2023-09-18T12:31:29.862" v="2882" actId="478"/>
          <ac:picMkLst>
            <pc:docMk/>
            <pc:sldMk cId="1613970173" sldId="561"/>
            <ac:picMk id="7" creationId="{67966A22-BC8E-7E2E-2595-9509421392B3}"/>
          </ac:picMkLst>
        </pc:picChg>
        <pc:picChg chg="add del mod">
          <ac:chgData name="Vlad-Costin Musat" userId="b297da41-d022-469d-99f3-b1c86ba895c8" providerId="ADAL" clId="{3798E07C-F04E-48CC-91DE-A01DDC00BD89}" dt="2023-09-18T12:36:57.832" v="2889" actId="21"/>
          <ac:picMkLst>
            <pc:docMk/>
            <pc:sldMk cId="1613970173" sldId="561"/>
            <ac:picMk id="9" creationId="{4E682B60-8F5B-1297-AABA-A3A3CC5353F0}"/>
          </ac:picMkLst>
        </pc:picChg>
        <pc:picChg chg="add del mod">
          <ac:chgData name="Vlad-Costin Musat" userId="b297da41-d022-469d-99f3-b1c86ba895c8" providerId="ADAL" clId="{3798E07C-F04E-48CC-91DE-A01DDC00BD89}" dt="2023-09-18T12:36:53.229" v="2886" actId="21"/>
          <ac:picMkLst>
            <pc:docMk/>
            <pc:sldMk cId="1613970173" sldId="561"/>
            <ac:picMk id="11" creationId="{BD807FD4-8613-2D93-B2AF-DBA5A78DED85}"/>
          </ac:picMkLst>
        </pc:picChg>
        <pc:picChg chg="add del mod">
          <ac:chgData name="Vlad-Costin Musat" userId="b297da41-d022-469d-99f3-b1c86ba895c8" providerId="ADAL" clId="{3798E07C-F04E-48CC-91DE-A01DDC00BD89}" dt="2023-09-18T12:36:49.327" v="2884" actId="21"/>
          <ac:picMkLst>
            <pc:docMk/>
            <pc:sldMk cId="1613970173" sldId="561"/>
            <ac:picMk id="13" creationId="{8C2ED2B5-AE0F-B26B-BAB9-FF3432B66A37}"/>
          </ac:picMkLst>
        </pc:picChg>
        <pc:picChg chg="add del mod">
          <ac:chgData name="Vlad-Costin Musat" userId="b297da41-d022-469d-99f3-b1c86ba895c8" providerId="ADAL" clId="{3798E07C-F04E-48CC-91DE-A01DDC00BD89}" dt="2023-09-18T12:37:25.180" v="2892" actId="21"/>
          <ac:picMkLst>
            <pc:docMk/>
            <pc:sldMk cId="1613970173" sldId="561"/>
            <ac:picMk id="15" creationId="{4F5CAAAD-1A13-8A1B-B5CF-62FB44F4AE9E}"/>
          </ac:picMkLst>
        </pc:picChg>
        <pc:picChg chg="add mod">
          <ac:chgData name="Vlad-Costin Musat" userId="b297da41-d022-469d-99f3-b1c86ba895c8" providerId="ADAL" clId="{3798E07C-F04E-48CC-91DE-A01DDC00BD89}" dt="2023-09-18T12:37:28.118" v="2893" actId="14826"/>
          <ac:picMkLst>
            <pc:docMk/>
            <pc:sldMk cId="1613970173" sldId="561"/>
            <ac:picMk id="17" creationId="{81A5F148-1A8F-6CE2-1714-DBE842E7AA6C}"/>
          </ac:picMkLst>
        </pc:picChg>
        <pc:picChg chg="add mod">
          <ac:chgData name="Vlad-Costin Musat" userId="b297da41-d022-469d-99f3-b1c86ba895c8" providerId="ADAL" clId="{3798E07C-F04E-48CC-91DE-A01DDC00BD89}" dt="2023-09-18T13:11:39.992" v="3040" actId="14826"/>
          <ac:picMkLst>
            <pc:docMk/>
            <pc:sldMk cId="1613970173" sldId="561"/>
            <ac:picMk id="20" creationId="{AF8F917C-430B-A4CE-AA48-CB5706DDBE12}"/>
          </ac:picMkLst>
        </pc:picChg>
        <pc:picChg chg="add mod">
          <ac:chgData name="Vlad-Costin Musat" userId="b297da41-d022-469d-99f3-b1c86ba895c8" providerId="ADAL" clId="{3798E07C-F04E-48CC-91DE-A01DDC00BD89}" dt="2023-09-18T13:11:34.181" v="3038" actId="14826"/>
          <ac:picMkLst>
            <pc:docMk/>
            <pc:sldMk cId="1613970173" sldId="561"/>
            <ac:picMk id="21" creationId="{AF4A66AE-E9AC-04C1-BAEF-E08E5273991E}"/>
          </ac:picMkLst>
        </pc:picChg>
        <pc:picChg chg="add mod">
          <ac:chgData name="Vlad-Costin Musat" userId="b297da41-d022-469d-99f3-b1c86ba895c8" providerId="ADAL" clId="{3798E07C-F04E-48CC-91DE-A01DDC00BD89}" dt="2023-09-18T12:59:19.954" v="3003" actId="1076"/>
          <ac:picMkLst>
            <pc:docMk/>
            <pc:sldMk cId="1613970173" sldId="561"/>
            <ac:picMk id="22" creationId="{1723D04D-47EA-7C1E-11FA-81F581A6647B}"/>
          </ac:picMkLst>
        </pc:picChg>
        <pc:picChg chg="add mod">
          <ac:chgData name="Vlad-Costin Musat" userId="b297da41-d022-469d-99f3-b1c86ba895c8" providerId="ADAL" clId="{3798E07C-F04E-48CC-91DE-A01DDC00BD89}" dt="2023-09-18T12:59:13.940" v="3000" actId="14100"/>
          <ac:picMkLst>
            <pc:docMk/>
            <pc:sldMk cId="1613970173" sldId="561"/>
            <ac:picMk id="23" creationId="{F9DD9FBE-CA92-BDF9-5DF5-4763C5B5B62B}"/>
          </ac:picMkLst>
        </pc:picChg>
        <pc:picChg chg="add del mod">
          <ac:chgData name="Vlad-Costin Musat" userId="b297da41-d022-469d-99f3-b1c86ba895c8" providerId="ADAL" clId="{3798E07C-F04E-48CC-91DE-A01DDC00BD89}" dt="2023-09-18T13:11:35.257" v="3039" actId="21"/>
          <ac:picMkLst>
            <pc:docMk/>
            <pc:sldMk cId="1613970173" sldId="561"/>
            <ac:picMk id="26" creationId="{591AEFB3-B889-D635-6A03-42B381DFAC89}"/>
          </ac:picMkLst>
        </pc:picChg>
        <pc:picChg chg="add del mod">
          <ac:chgData name="Vlad-Costin Musat" userId="b297da41-d022-469d-99f3-b1c86ba895c8" providerId="ADAL" clId="{3798E07C-F04E-48CC-91DE-A01DDC00BD89}" dt="2023-09-18T13:11:29.915" v="3036" actId="21"/>
          <ac:picMkLst>
            <pc:docMk/>
            <pc:sldMk cId="1613970173" sldId="561"/>
            <ac:picMk id="28" creationId="{C3DCFA73-6360-0C04-5038-EAF726170890}"/>
          </ac:picMkLst>
        </pc:picChg>
        <pc:cxnChg chg="add mod">
          <ac:chgData name="Vlad-Costin Musat" userId="b297da41-d022-469d-99f3-b1c86ba895c8" providerId="ADAL" clId="{3798E07C-F04E-48CC-91DE-A01DDC00BD89}" dt="2023-09-18T12:44:52.156" v="2942" actId="1076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8T12:44:56.591" v="2943" actId="1076"/>
          <ac:cxnSpMkLst>
            <pc:docMk/>
            <pc:sldMk cId="1613970173" sldId="561"/>
            <ac:cxnSpMk id="19" creationId="{29379F61-6142-3CD1-08C2-EF5515552B9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9" creationId="{B7A39247-79FB-6351-46DE-30D1F796B149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4" creationId="{0908032A-0E32-4052-C471-2A9CCEBAF83D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7" creationId="{58FB43BB-4AE6-958F-661D-681C346DBB55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8" creationId="{A7E48F55-CD06-7391-D0A5-838E33B8CCA2}"/>
          </ac:cxnSpMkLst>
        </pc:cxnChg>
        <pc:cxnChg chg="del mod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4" creationId="{7EE44D50-CF17-2F6B-D552-D3C4232AD963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9" creationId="{C7FAFD95-5A1E-50FA-F5EB-2FEEEAED35BD}"/>
          </ac:cxnSpMkLst>
        </pc:cxnChg>
      </pc:sldChg>
      <pc:sldChg chg="addSp modSp new mod ord">
        <pc:chgData name="Vlad-Costin Musat" userId="b297da41-d022-469d-99f3-b1c86ba895c8" providerId="ADAL" clId="{3798E07C-F04E-48CC-91DE-A01DDC00BD89}" dt="2023-09-19T15:44:52.785" v="4470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3798E07C-F04E-48CC-91DE-A01DDC00BD89}" dt="2023-09-19T15:44:52.785" v="4470" actId="20577"/>
          <ac:spMkLst>
            <pc:docMk/>
            <pc:sldMk cId="196518023" sldId="562"/>
            <ac:spMk id="2" creationId="{D1A07252-D4F0-0EB0-2923-B3564CE5023F}"/>
          </ac:spMkLst>
        </pc:spChg>
        <pc:spChg chg="mod">
          <ac:chgData name="Vlad-Costin Musat" userId="b297da41-d022-469d-99f3-b1c86ba895c8" providerId="ADAL" clId="{3798E07C-F04E-48CC-91DE-A01DDC00BD89}" dt="2023-09-17T18:35:54.233" v="1427" actId="20577"/>
          <ac:spMkLst>
            <pc:docMk/>
            <pc:sldMk cId="196518023" sldId="562"/>
            <ac:spMk id="3" creationId="{FBBFD42D-1B73-C2D1-50B2-BFFD884E37B9}"/>
          </ac:spMkLst>
        </pc:spChg>
        <pc:picChg chg="add mod">
          <ac:chgData name="Vlad-Costin Musat" userId="b297da41-d022-469d-99f3-b1c86ba895c8" providerId="ADAL" clId="{3798E07C-F04E-48CC-91DE-A01DDC00BD89}" dt="2023-09-18T13:12:01.588" v="3043" actId="1076"/>
          <ac:picMkLst>
            <pc:docMk/>
            <pc:sldMk cId="196518023" sldId="562"/>
            <ac:picMk id="8" creationId="{49544C05-D80C-5322-297F-0FAD87DDC125}"/>
          </ac:picMkLst>
        </pc:picChg>
      </pc:sldChg>
      <pc:sldChg chg="add">
        <pc:chgData name="Vlad-Costin Musat" userId="b297da41-d022-469d-99f3-b1c86ba895c8" providerId="ADAL" clId="{3798E07C-F04E-48CC-91DE-A01DDC00BD89}" dt="2023-09-17T19:39:43.192" v="1433"/>
        <pc:sldMkLst>
          <pc:docMk/>
          <pc:sldMk cId="4213961537" sldId="590"/>
        </pc:sldMkLst>
      </pc:sldChg>
      <pc:sldChg chg="modSp new mod ord">
        <pc:chgData name="Vlad-Costin Musat" userId="b297da41-d022-469d-99f3-b1c86ba895c8" providerId="ADAL" clId="{3798E07C-F04E-48CC-91DE-A01DDC00BD89}" dt="2023-09-18T10:42:32.460" v="2808"/>
        <pc:sldMkLst>
          <pc:docMk/>
          <pc:sldMk cId="2133607077" sldId="591"/>
        </pc:sldMkLst>
        <pc:spChg chg="mod">
          <ac:chgData name="Vlad-Costin Musat" userId="b297da41-d022-469d-99f3-b1c86ba895c8" providerId="ADAL" clId="{3798E07C-F04E-48CC-91DE-A01DDC00BD89}" dt="2023-09-18T10:42:20.170" v="2804" actId="20577"/>
          <ac:spMkLst>
            <pc:docMk/>
            <pc:sldMk cId="2133607077" sldId="591"/>
            <ac:spMk id="2" creationId="{9A02C895-DF29-E923-4677-86F0FE51F302}"/>
          </ac:spMkLst>
        </pc:spChg>
        <pc:spChg chg="mod">
          <ac:chgData name="Vlad-Costin Musat" userId="b297da41-d022-469d-99f3-b1c86ba895c8" providerId="ADAL" clId="{3798E07C-F04E-48CC-91DE-A01DDC00BD89}" dt="2023-09-17T19:55:01.070" v="1468" actId="20577"/>
          <ac:spMkLst>
            <pc:docMk/>
            <pc:sldMk cId="2133607077" sldId="591"/>
            <ac:spMk id="3" creationId="{C02A250F-5B17-F7A7-122A-8616D64659D8}"/>
          </ac:spMkLst>
        </pc:spChg>
      </pc:sldChg>
      <pc:sldChg chg="add del">
        <pc:chgData name="Vlad-Costin Musat" userId="b297da41-d022-469d-99f3-b1c86ba895c8" providerId="ADAL" clId="{3798E07C-F04E-48CC-91DE-A01DDC00BD89}" dt="2023-09-17T19:39:28.138" v="1432" actId="47"/>
        <pc:sldMkLst>
          <pc:docMk/>
          <pc:sldMk cId="1508319792" sldId="592"/>
        </pc:sldMkLst>
      </pc:sldChg>
      <pc:sldChg chg="addSp modSp add mod ord">
        <pc:chgData name="Vlad-Costin Musat" userId="b297da41-d022-469d-99f3-b1c86ba895c8" providerId="ADAL" clId="{3798E07C-F04E-48CC-91DE-A01DDC00BD89}" dt="2023-09-18T17:15:09.216" v="3750"/>
        <pc:sldMkLst>
          <pc:docMk/>
          <pc:sldMk cId="3028906090" sldId="592"/>
        </pc:sldMkLst>
        <pc:spChg chg="add mod">
          <ac:chgData name="Vlad-Costin Musat" userId="b297da41-d022-469d-99f3-b1c86ba895c8" providerId="ADAL" clId="{3798E07C-F04E-48CC-91DE-A01DDC00BD89}" dt="2023-09-18T17:13:13.689" v="3744" actId="1036"/>
          <ac:spMkLst>
            <pc:docMk/>
            <pc:sldMk cId="3028906090" sldId="592"/>
            <ac:spMk id="2" creationId="{10D2FF01-6FF2-0280-DF04-6E15F70738D6}"/>
          </ac:spMkLst>
        </pc:spChg>
      </pc:sldChg>
      <pc:sldChg chg="modSp new del mod">
        <pc:chgData name="Vlad-Costin Musat" userId="b297da41-d022-469d-99f3-b1c86ba895c8" providerId="ADAL" clId="{3798E07C-F04E-48CC-91DE-A01DDC00BD89}" dt="2023-09-18T10:01:49.947" v="2374" actId="47"/>
        <pc:sldMkLst>
          <pc:docMk/>
          <pc:sldMk cId="2791696426" sldId="593"/>
        </pc:sldMkLst>
        <pc:spChg chg="mod">
          <ac:chgData name="Vlad-Costin Musat" userId="b297da41-d022-469d-99f3-b1c86ba895c8" providerId="ADAL" clId="{3798E07C-F04E-48CC-91DE-A01DDC00BD89}" dt="2023-09-18T10:00:55.781" v="2372" actId="20577"/>
          <ac:spMkLst>
            <pc:docMk/>
            <pc:sldMk cId="2791696426" sldId="593"/>
            <ac:spMk id="3" creationId="{4031FD97-F2FA-3746-153C-9BFB6A338923}"/>
          </ac:spMkLst>
        </pc:spChg>
      </pc:sldChg>
      <pc:sldChg chg="addSp modSp new mod ord">
        <pc:chgData name="Vlad-Costin Musat" userId="b297da41-d022-469d-99f3-b1c86ba895c8" providerId="ADAL" clId="{3798E07C-F04E-48CC-91DE-A01DDC00BD89}" dt="2023-09-18T16:49:57.276" v="3603"/>
        <pc:sldMkLst>
          <pc:docMk/>
          <pc:sldMk cId="3818558803" sldId="594"/>
        </pc:sldMkLst>
        <pc:spChg chg="mod">
          <ac:chgData name="Vlad-Costin Musat" userId="b297da41-d022-469d-99f3-b1c86ba895c8" providerId="ADAL" clId="{3798E07C-F04E-48CC-91DE-A01DDC00BD89}" dt="2023-09-18T10:01:56.110" v="2398" actId="20577"/>
          <ac:spMkLst>
            <pc:docMk/>
            <pc:sldMk cId="3818558803" sldId="594"/>
            <ac:spMk id="2" creationId="{9B3413FA-9D9C-F411-B6ED-78C8533F806A}"/>
          </ac:spMkLst>
        </pc:spChg>
        <pc:spChg chg="mod">
          <ac:chgData name="Vlad-Costin Musat" userId="b297da41-d022-469d-99f3-b1c86ba895c8" providerId="ADAL" clId="{3798E07C-F04E-48CC-91DE-A01DDC00BD89}" dt="2023-09-18T12:55:22.108" v="2965" actId="948"/>
          <ac:spMkLst>
            <pc:docMk/>
            <pc:sldMk cId="3818558803" sldId="594"/>
            <ac:spMk id="3" creationId="{F7AB9C18-F0D0-B72A-37B2-E71D0DEEF407}"/>
          </ac:spMkLst>
        </pc:spChg>
        <pc:spChg chg="mod">
          <ac:chgData name="Vlad-Costin Musat" userId="b297da41-d022-469d-99f3-b1c86ba895c8" providerId="ADAL" clId="{3798E07C-F04E-48CC-91DE-A01DDC00BD89}" dt="2023-09-18T12:55:27.778" v="2966" actId="948"/>
          <ac:spMkLst>
            <pc:docMk/>
            <pc:sldMk cId="3818558803" sldId="594"/>
            <ac:spMk id="4" creationId="{708235CB-852A-7CDB-6BD5-0F2C9156D445}"/>
          </ac:spMkLst>
        </pc:spChg>
        <pc:spChg chg="add mod">
          <ac:chgData name="Vlad-Costin Musat" userId="b297da41-d022-469d-99f3-b1c86ba895c8" providerId="ADAL" clId="{3798E07C-F04E-48CC-91DE-A01DDC00BD89}" dt="2023-09-18T12:41:01.443" v="2934" actId="14100"/>
          <ac:spMkLst>
            <pc:docMk/>
            <pc:sldMk cId="3818558803" sldId="594"/>
            <ac:spMk id="8" creationId="{1BF8EDE0-173D-C92C-115F-E575FAD9A3E2}"/>
          </ac:spMkLst>
        </pc:spChg>
        <pc:picChg chg="add mod modCrop">
          <ac:chgData name="Vlad-Costin Musat" userId="b297da41-d022-469d-99f3-b1c86ba895c8" providerId="ADAL" clId="{3798E07C-F04E-48CC-91DE-A01DDC00BD89}" dt="2023-09-18T12:55:48.364" v="2976" actId="1076"/>
          <ac:picMkLst>
            <pc:docMk/>
            <pc:sldMk cId="3818558803" sldId="594"/>
            <ac:picMk id="10" creationId="{4F803C75-2243-49F2-A04B-885DB6C94D71}"/>
          </ac:picMkLst>
        </pc:picChg>
        <pc:picChg chg="add mod modCrop">
          <ac:chgData name="Vlad-Costin Musat" userId="b297da41-d022-469d-99f3-b1c86ba895c8" providerId="ADAL" clId="{3798E07C-F04E-48CC-91DE-A01DDC00BD89}" dt="2023-09-18T12:55:54.903" v="2977" actId="1076"/>
          <ac:picMkLst>
            <pc:docMk/>
            <pc:sldMk cId="3818558803" sldId="594"/>
            <ac:picMk id="11" creationId="{BF8DF5DE-EE1E-BC3A-E19A-22B56BCD35CF}"/>
          </ac:picMkLst>
        </pc:picChg>
      </pc:sldChg>
      <pc:sldChg chg="new del">
        <pc:chgData name="Vlad-Costin Musat" userId="b297da41-d022-469d-99f3-b1c86ba895c8" providerId="ADAL" clId="{3798E07C-F04E-48CC-91DE-A01DDC00BD89}" dt="2023-09-18T13:16:20.171" v="3090" actId="47"/>
        <pc:sldMkLst>
          <pc:docMk/>
          <pc:sldMk cId="2106995138" sldId="595"/>
        </pc:sldMkLst>
      </pc:sldChg>
      <pc:sldChg chg="addSp modSp new mod">
        <pc:chgData name="Vlad-Costin Musat" userId="b297da41-d022-469d-99f3-b1c86ba895c8" providerId="ADAL" clId="{3798E07C-F04E-48CC-91DE-A01DDC00BD89}" dt="2023-09-19T15:22:08.314" v="3751" actId="1076"/>
        <pc:sldMkLst>
          <pc:docMk/>
          <pc:sldMk cId="2459250717" sldId="595"/>
        </pc:sldMkLst>
        <pc:spChg chg="mod">
          <ac:chgData name="Vlad-Costin Musat" userId="b297da41-d022-469d-99f3-b1c86ba895c8" providerId="ADAL" clId="{3798E07C-F04E-48CC-91DE-A01DDC00BD89}" dt="2023-09-18T14:06:00.632" v="3492" actId="20577"/>
          <ac:spMkLst>
            <pc:docMk/>
            <pc:sldMk cId="2459250717" sldId="595"/>
            <ac:spMk id="2" creationId="{E9A7B086-42D8-4BC9-0D24-D4429AF68CD6}"/>
          </ac:spMkLst>
        </pc:spChg>
        <pc:spChg chg="mod">
          <ac:chgData name="Vlad-Costin Musat" userId="b297da41-d022-469d-99f3-b1c86ba895c8" providerId="ADAL" clId="{3798E07C-F04E-48CC-91DE-A01DDC00BD89}" dt="2023-09-18T13:16:36.089" v="3119" actId="20577"/>
          <ac:spMkLst>
            <pc:docMk/>
            <pc:sldMk cId="2459250717" sldId="595"/>
            <ac:spMk id="3" creationId="{7CB9E6CE-B58C-52B0-E367-8AFF727F346F}"/>
          </ac:spMkLst>
        </pc:spChg>
        <pc:spChg chg="add mod">
          <ac:chgData name="Vlad-Costin Musat" userId="b297da41-d022-469d-99f3-b1c86ba895c8" providerId="ADAL" clId="{3798E07C-F04E-48CC-91DE-A01DDC00BD89}" dt="2023-09-18T13:28:02.890" v="3448" actId="1076"/>
          <ac:spMkLst>
            <pc:docMk/>
            <pc:sldMk cId="2459250717" sldId="595"/>
            <ac:spMk id="9" creationId="{FBB908A9-9B6F-4FBB-0D27-55F208FD6130}"/>
          </ac:spMkLst>
        </pc:spChg>
        <pc:picChg chg="add mod">
          <ac:chgData name="Vlad-Costin Musat" userId="b297da41-d022-469d-99f3-b1c86ba895c8" providerId="ADAL" clId="{3798E07C-F04E-48CC-91DE-A01DDC00BD89}" dt="2023-09-19T15:22:08.314" v="3751" actId="1076"/>
          <ac:picMkLst>
            <pc:docMk/>
            <pc:sldMk cId="2459250717" sldId="595"/>
            <ac:picMk id="8" creationId="{AC3F0DD0-F334-A6B7-5650-2E5EEE188469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7:23:14.105" v="6712" actId="20577"/>
        <pc:sldMkLst>
          <pc:docMk/>
          <pc:sldMk cId="2622017527" sldId="596"/>
        </pc:sldMkLst>
        <pc:spChg chg="add mod">
          <ac:chgData name="Vlad-Costin Musat" userId="b297da41-d022-469d-99f3-b1c86ba895c8" providerId="ADAL" clId="{3798E07C-F04E-48CC-91DE-A01DDC00BD89}" dt="2023-09-19T17:23:14.105" v="6712" actId="20577"/>
          <ac:spMkLst>
            <pc:docMk/>
            <pc:sldMk cId="2622017527" sldId="596"/>
            <ac:spMk id="2" creationId="{B9893978-D933-454B-E95F-18BD62FC9944}"/>
          </ac:spMkLst>
        </pc:spChg>
        <pc:spChg chg="del">
          <ac:chgData name="Vlad-Costin Musat" userId="b297da41-d022-469d-99f3-b1c86ba895c8" providerId="ADAL" clId="{3798E07C-F04E-48CC-91DE-A01DDC00BD89}" dt="2023-09-18T16:34:27.052" v="3553"/>
          <ac:spMkLst>
            <pc:docMk/>
            <pc:sldMk cId="2622017527" sldId="596"/>
            <ac:spMk id="2" creationId="{FFF12B9A-FA87-9A5D-BE1D-BA87AF0EF3C5}"/>
          </ac:spMkLst>
        </pc:spChg>
        <pc:spChg chg="mod">
          <ac:chgData name="Vlad-Costin Musat" userId="b297da41-d022-469d-99f3-b1c86ba895c8" providerId="ADAL" clId="{3798E07C-F04E-48CC-91DE-A01DDC00BD89}" dt="2023-09-18T16:44:46.028" v="3569" actId="20577"/>
          <ac:spMkLst>
            <pc:docMk/>
            <pc:sldMk cId="2622017527" sldId="596"/>
            <ac:spMk id="3" creationId="{9C7D9BD4-DFFE-6334-955A-B065B2176676}"/>
          </ac:spMkLst>
        </pc:spChg>
        <pc:picChg chg="add mod">
          <ac:chgData name="Vlad-Costin Musat" userId="b297da41-d022-469d-99f3-b1c86ba895c8" providerId="ADAL" clId="{3798E07C-F04E-48CC-91DE-A01DDC00BD89}" dt="2023-09-18T16:46:52.286" v="3597" actId="14826"/>
          <ac:picMkLst>
            <pc:docMk/>
            <pc:sldMk cId="2622017527" sldId="596"/>
            <ac:picMk id="8" creationId="{68874E59-04FE-84B9-F6C0-BCCFFB502AB8}"/>
          </ac:picMkLst>
        </pc:picChg>
        <pc:picChg chg="add mod">
          <ac:chgData name="Vlad-Costin Musat" userId="b297da41-d022-469d-99f3-b1c86ba895c8" providerId="ADAL" clId="{3798E07C-F04E-48CC-91DE-A01DDC00BD89}" dt="2023-09-18T16:46:34.926" v="3594" actId="14826"/>
          <ac:picMkLst>
            <pc:docMk/>
            <pc:sldMk cId="2622017527" sldId="59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3798E07C-F04E-48CC-91DE-A01DDC00BD89}" dt="2023-09-18T16:46:31.939" v="3593" actId="21"/>
          <ac:picMkLst>
            <pc:docMk/>
            <pc:sldMk cId="2622017527" sldId="596"/>
            <ac:picMk id="12" creationId="{76FE8756-419D-609B-D6BF-14B42D184D47}"/>
          </ac:picMkLst>
        </pc:picChg>
        <pc:picChg chg="add del mod">
          <ac:chgData name="Vlad-Costin Musat" userId="b297da41-d022-469d-99f3-b1c86ba895c8" providerId="ADAL" clId="{3798E07C-F04E-48CC-91DE-A01DDC00BD89}" dt="2023-09-18T16:46:49.903" v="3596" actId="21"/>
          <ac:picMkLst>
            <pc:docMk/>
            <pc:sldMk cId="2622017527" sldId="596"/>
            <ac:picMk id="14" creationId="{40C5E971-E566-C914-619E-0A7F673522EC}"/>
          </ac:picMkLst>
        </pc:picChg>
      </pc:sldChg>
      <pc:sldChg chg="addSp delSp modSp add mod">
        <pc:chgData name="Vlad-Costin Musat" userId="b297da41-d022-469d-99f3-b1c86ba895c8" providerId="ADAL" clId="{3798E07C-F04E-48CC-91DE-A01DDC00BD89}" dt="2023-09-19T17:29:57.993" v="6733"/>
        <pc:sldMkLst>
          <pc:docMk/>
          <pc:sldMk cId="685127574" sldId="597"/>
        </pc:sldMkLst>
        <pc:spChg chg="mod">
          <ac:chgData name="Vlad-Costin Musat" userId="b297da41-d022-469d-99f3-b1c86ba895c8" providerId="ADAL" clId="{3798E07C-F04E-48CC-91DE-A01DDC00BD89}" dt="2023-09-18T16:44:58.243" v="3581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b297da41-d022-469d-99f3-b1c86ba895c8" providerId="ADAL" clId="{3798E07C-F04E-48CC-91DE-A01DDC00BD89}" dt="2023-09-18T16:45:07.988" v="3583"/>
          <ac:spMkLst>
            <pc:docMk/>
            <pc:sldMk cId="685127574" sldId="597"/>
            <ac:spMk id="7" creationId="{7EE9C50A-B9DC-D086-709E-2923DAE40852}"/>
          </ac:spMkLst>
        </pc:spChg>
        <pc:picChg chg="add del mod">
          <ac:chgData name="Vlad-Costin Musat" userId="b297da41-d022-469d-99f3-b1c86ba895c8" providerId="ADAL" clId="{3798E07C-F04E-48CC-91DE-A01DDC00BD89}" dt="2023-09-19T17:29:57.993" v="6733"/>
          <ac:picMkLst>
            <pc:docMk/>
            <pc:sldMk cId="685127574" sldId="597"/>
            <ac:picMk id="7" creationId="{914805B9-51CF-37B1-F742-083CBC72A274}"/>
          </ac:picMkLst>
        </pc:picChg>
        <pc:picChg chg="del">
          <ac:chgData name="Vlad-Costin Musat" userId="b297da41-d022-469d-99f3-b1c86ba895c8" providerId="ADAL" clId="{3798E07C-F04E-48CC-91DE-A01DDC00BD89}" dt="2023-09-18T16:45:07.753" v="3582" actId="478"/>
          <ac:picMkLst>
            <pc:docMk/>
            <pc:sldMk cId="685127574" sldId="597"/>
            <ac:picMk id="8" creationId="{68874E59-04FE-84B9-F6C0-BCCFFB502AB8}"/>
          </ac:picMkLst>
        </pc:picChg>
        <pc:picChg chg="del">
          <ac:chgData name="Vlad-Costin Musat" userId="b297da41-d022-469d-99f3-b1c86ba895c8" providerId="ADAL" clId="{3798E07C-F04E-48CC-91DE-A01DDC00BD89}" dt="2023-09-18T16:45:28.123" v="3585" actId="478"/>
          <ac:picMkLst>
            <pc:docMk/>
            <pc:sldMk cId="685127574" sldId="597"/>
            <ac:picMk id="10" creationId="{02EAEEAF-CE18-1116-FD38-BC777B759243}"/>
          </ac:picMkLst>
        </pc:picChg>
        <pc:picChg chg="add mod">
          <ac:chgData name="Vlad-Costin Musat" userId="b297da41-d022-469d-99f3-b1c86ba895c8" providerId="ADAL" clId="{3798E07C-F04E-48CC-91DE-A01DDC00BD89}" dt="2023-09-18T16:45:37.509" v="3589" actId="1076"/>
          <ac:picMkLst>
            <pc:docMk/>
            <pc:sldMk cId="685127574" sldId="597"/>
            <ac:picMk id="11" creationId="{3D578DCC-CC85-AF87-DC9F-B517C341C816}"/>
          </ac:picMkLst>
        </pc:picChg>
        <pc:picChg chg="add mod">
          <ac:chgData name="Vlad-Costin Musat" userId="b297da41-d022-469d-99f3-b1c86ba895c8" providerId="ADAL" clId="{3798E07C-F04E-48CC-91DE-A01DDC00BD89}" dt="2023-09-18T16:45:42.376" v="3591" actId="1076"/>
          <ac:picMkLst>
            <pc:docMk/>
            <pc:sldMk cId="685127574" sldId="597"/>
            <ac:picMk id="13" creationId="{AD9CB228-BA48-505A-EF4B-D55AD9DD7FC7}"/>
          </ac:picMkLst>
        </pc:picChg>
      </pc:sldChg>
      <pc:sldChg chg="addSp delSp modSp new mod ord">
        <pc:chgData name="Vlad-Costin Musat" userId="b297da41-d022-469d-99f3-b1c86ba895c8" providerId="ADAL" clId="{3798E07C-F04E-48CC-91DE-A01DDC00BD89}" dt="2023-09-18T17:15:02.586" v="3746"/>
        <pc:sldMkLst>
          <pc:docMk/>
          <pc:sldMk cId="3042236111" sldId="598"/>
        </pc:sldMkLst>
        <pc:spChg chg="del">
          <ac:chgData name="Vlad-Costin Musat" userId="b297da41-d022-469d-99f3-b1c86ba895c8" providerId="ADAL" clId="{3798E07C-F04E-48CC-91DE-A01DDC00BD89}" dt="2023-09-18T17:06:00.906" v="3660" actId="22"/>
          <ac:spMkLst>
            <pc:docMk/>
            <pc:sldMk cId="3042236111" sldId="598"/>
            <ac:spMk id="2" creationId="{EDAFC29E-CD93-03BA-BFCB-34E29B5B2579}"/>
          </ac:spMkLst>
        </pc:spChg>
        <pc:spChg chg="mod">
          <ac:chgData name="Vlad-Costin Musat" userId="b297da41-d022-469d-99f3-b1c86ba895c8" providerId="ADAL" clId="{3798E07C-F04E-48CC-91DE-A01DDC00BD89}" dt="2023-09-18T17:05:34.873" v="3659" actId="20577"/>
          <ac:spMkLst>
            <pc:docMk/>
            <pc:sldMk cId="3042236111" sldId="598"/>
            <ac:spMk id="3" creationId="{696C40C9-B971-B058-AE20-1CD29477CD64}"/>
          </ac:spMkLst>
        </pc:spChg>
        <pc:picChg chg="add mod ord">
          <ac:chgData name="Vlad-Costin Musat" userId="b297da41-d022-469d-99f3-b1c86ba895c8" providerId="ADAL" clId="{3798E07C-F04E-48CC-91DE-A01DDC00BD89}" dt="2023-09-18T17:08:04.953" v="3683" actId="1076"/>
          <ac:picMkLst>
            <pc:docMk/>
            <pc:sldMk cId="3042236111" sldId="598"/>
            <ac:picMk id="8" creationId="{4B0A6038-29A0-90CC-EB9E-5591575B3507}"/>
          </ac:picMkLst>
        </pc:picChg>
        <pc:picChg chg="add mod">
          <ac:chgData name="Vlad-Costin Musat" userId="b297da41-d022-469d-99f3-b1c86ba895c8" providerId="ADAL" clId="{3798E07C-F04E-48CC-91DE-A01DDC00BD89}" dt="2023-09-18T17:07:59.285" v="3682" actId="1076"/>
          <ac:picMkLst>
            <pc:docMk/>
            <pc:sldMk cId="3042236111" sldId="598"/>
            <ac:picMk id="10" creationId="{86246E44-E86C-F5AC-D5D9-9EB43C2533B3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4" creationId="{C09792F1-7715-0F65-A52B-3526135128C3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5:33:28.242" v="4406" actId="1076"/>
        <pc:sldMkLst>
          <pc:docMk/>
          <pc:sldMk cId="2502562155" sldId="599"/>
        </pc:sldMkLst>
        <pc:spChg chg="add del mod">
          <ac:chgData name="Vlad-Costin Musat" userId="b297da41-d022-469d-99f3-b1c86ba895c8" providerId="ADAL" clId="{3798E07C-F04E-48CC-91DE-A01DDC00BD89}" dt="2023-09-19T15:28:51.315" v="4404" actId="20577"/>
          <ac:spMkLst>
            <pc:docMk/>
            <pc:sldMk cId="2502562155" sldId="599"/>
            <ac:spMk id="2" creationId="{D8492C56-534D-E40E-59C1-7801BF3FB2D3}"/>
          </ac:spMkLst>
        </pc:spChg>
        <pc:spChg chg="mod">
          <ac:chgData name="Vlad-Costin Musat" userId="b297da41-d022-469d-99f3-b1c86ba895c8" providerId="ADAL" clId="{3798E07C-F04E-48CC-91DE-A01DDC00BD89}" dt="2023-09-19T15:22:40.090" v="3772" actId="20577"/>
          <ac:spMkLst>
            <pc:docMk/>
            <pc:sldMk cId="2502562155" sldId="599"/>
            <ac:spMk id="3" creationId="{D4819D82-BC6B-7A40-3C89-725177AACFBC}"/>
          </ac:spMkLst>
        </pc:spChg>
        <pc:picChg chg="add del mod">
          <ac:chgData name="Vlad-Costin Musat" userId="b297da41-d022-469d-99f3-b1c86ba895c8" providerId="ADAL" clId="{3798E07C-F04E-48CC-91DE-A01DDC00BD89}" dt="2023-09-19T15:26:26.313" v="3990"/>
          <ac:picMkLst>
            <pc:docMk/>
            <pc:sldMk cId="2502562155" sldId="599"/>
            <ac:picMk id="8" creationId="{2660AB3E-83FE-22AD-C296-594BB8BA84A5}"/>
          </ac:picMkLst>
        </pc:picChg>
        <pc:picChg chg="add mod">
          <ac:chgData name="Vlad-Costin Musat" userId="b297da41-d022-469d-99f3-b1c86ba895c8" providerId="ADAL" clId="{3798E07C-F04E-48CC-91DE-A01DDC00BD89}" dt="2023-09-19T15:33:28.242" v="4406" actId="1076"/>
          <ac:picMkLst>
            <pc:docMk/>
            <pc:sldMk cId="2502562155" sldId="599"/>
            <ac:picMk id="10" creationId="{7C4BF86B-5A85-6222-2049-43AB4D9F6038}"/>
          </ac:picMkLst>
        </pc:picChg>
      </pc:sldChg>
      <pc:sldChg chg="modSp new del mod">
        <pc:chgData name="Vlad-Costin Musat" userId="b297da41-d022-469d-99f3-b1c86ba895c8" providerId="ADAL" clId="{3798E07C-F04E-48CC-91DE-A01DDC00BD89}" dt="2023-09-19T15:24:49.834" v="3975" actId="47"/>
        <pc:sldMkLst>
          <pc:docMk/>
          <pc:sldMk cId="2305529255" sldId="600"/>
        </pc:sldMkLst>
        <pc:spChg chg="mod">
          <ac:chgData name="Vlad-Costin Musat" userId="b297da41-d022-469d-99f3-b1c86ba895c8" providerId="ADAL" clId="{3798E07C-F04E-48CC-91DE-A01DDC00BD89}" dt="2023-09-19T15:23:57.915" v="3925" actId="404"/>
          <ac:spMkLst>
            <pc:docMk/>
            <pc:sldMk cId="2305529255" sldId="600"/>
            <ac:spMk id="2" creationId="{3B9359A4-CCED-8155-5EEE-DEC606FE1863}"/>
          </ac:spMkLst>
        </pc:spChg>
        <pc:spChg chg="mod">
          <ac:chgData name="Vlad-Costin Musat" userId="b297da41-d022-469d-99f3-b1c86ba895c8" providerId="ADAL" clId="{3798E07C-F04E-48CC-91DE-A01DDC00BD89}" dt="2023-09-19T15:22:49.120" v="3786" actId="20577"/>
          <ac:spMkLst>
            <pc:docMk/>
            <pc:sldMk cId="2305529255" sldId="600"/>
            <ac:spMk id="3" creationId="{2804DF83-6F16-BFB0-DE0C-95F2B3FE329A}"/>
          </ac:spMkLst>
        </pc:spChg>
      </pc:sldChg>
      <pc:sldChg chg="modSp new mod">
        <pc:chgData name="Vlad-Costin Musat" userId="b297da41-d022-469d-99f3-b1c86ba895c8" providerId="ADAL" clId="{3798E07C-F04E-48CC-91DE-A01DDC00BD89}" dt="2023-09-19T15:25:37.505" v="3988" actId="207"/>
        <pc:sldMkLst>
          <pc:docMk/>
          <pc:sldMk cId="4223609570" sldId="601"/>
        </pc:sldMkLst>
        <pc:spChg chg="mod">
          <ac:chgData name="Vlad-Costin Musat" userId="b297da41-d022-469d-99f3-b1c86ba895c8" providerId="ADAL" clId="{3798E07C-F04E-48CC-91DE-A01DDC00BD89}" dt="2023-09-19T15:24:08.395" v="3940" actId="20577"/>
          <ac:spMkLst>
            <pc:docMk/>
            <pc:sldMk cId="4223609570" sldId="601"/>
            <ac:spMk id="2" creationId="{03E3CC4D-DCE6-56F7-20D8-14AE25F18C69}"/>
          </ac:spMkLst>
        </pc:spChg>
        <pc:spChg chg="mod">
          <ac:chgData name="Vlad-Costin Musat" userId="b297da41-d022-469d-99f3-b1c86ba895c8" providerId="ADAL" clId="{3798E07C-F04E-48CC-91DE-A01DDC00BD89}" dt="2023-09-19T15:25:37.505" v="3988" actId="207"/>
          <ac:spMkLst>
            <pc:docMk/>
            <pc:sldMk cId="4223609570" sldId="601"/>
            <ac:spMk id="3" creationId="{77383A0C-4C10-44BD-A9D6-594F0A9FC9A9}"/>
          </ac:spMkLst>
        </pc:spChg>
        <pc:spChg chg="mod">
          <ac:chgData name="Vlad-Costin Musat" userId="b297da41-d022-469d-99f3-b1c86ba895c8" providerId="ADAL" clId="{3798E07C-F04E-48CC-91DE-A01DDC00BD89}" dt="2023-09-19T15:24:45.544" v="3974" actId="12"/>
          <ac:spMkLst>
            <pc:docMk/>
            <pc:sldMk cId="4223609570" sldId="601"/>
            <ac:spMk id="4" creationId="{AF6A8042-BD3F-FDB4-FB1C-F08E945F9476}"/>
          </ac:spMkLst>
        </pc:spChg>
      </pc:sldChg>
      <pc:sldChg chg="addSp delSp modSp new mod">
        <pc:chgData name="Vlad-Costin Musat" userId="b297da41-d022-469d-99f3-b1c86ba895c8" providerId="ADAL" clId="{3798E07C-F04E-48CC-91DE-A01DDC00BD89}" dt="2023-09-19T16:13:44.635" v="5348" actId="113"/>
        <pc:sldMkLst>
          <pc:docMk/>
          <pc:sldMk cId="3543963552" sldId="602"/>
        </pc:sldMkLst>
        <pc:spChg chg="mod">
          <ac:chgData name="Vlad-Costin Musat" userId="b297da41-d022-469d-99f3-b1c86ba895c8" providerId="ADAL" clId="{3798E07C-F04E-48CC-91DE-A01DDC00BD89}" dt="2023-09-19T15:57:19.770" v="5293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3798E07C-F04E-48CC-91DE-A01DDC00BD89}" dt="2023-09-19T15:48:08.200" v="4525" actId="20577"/>
          <ac:spMkLst>
            <pc:docMk/>
            <pc:sldMk cId="3543963552" sldId="602"/>
            <ac:spMk id="3" creationId="{EB41B5FA-635C-80F3-A790-1CE215E02416}"/>
          </ac:spMkLst>
        </pc:spChg>
        <pc:spChg chg="add del">
          <ac:chgData name="Vlad-Costin Musat" userId="b297da41-d022-469d-99f3-b1c86ba895c8" providerId="ADAL" clId="{3798E07C-F04E-48CC-91DE-A01DDC00BD89}" dt="2023-09-19T16:01:04.095" v="5309" actId="478"/>
          <ac:spMkLst>
            <pc:docMk/>
            <pc:sldMk cId="3543963552" sldId="602"/>
            <ac:spMk id="14" creationId="{116A840F-89BC-100F-1C76-3C7ECF28258A}"/>
          </ac:spMkLst>
        </pc:spChg>
        <pc:spChg chg="add mod">
          <ac:chgData name="Vlad-Costin Musat" userId="b297da41-d022-469d-99f3-b1c86ba895c8" providerId="ADAL" clId="{3798E07C-F04E-48CC-91DE-A01DDC00BD89}" dt="2023-09-19T16:01:41.955" v="5317" actId="1076"/>
          <ac:spMkLst>
            <pc:docMk/>
            <pc:sldMk cId="3543963552" sldId="602"/>
            <ac:spMk id="15" creationId="{B8266B1A-8359-E496-9927-4B1E0509C344}"/>
          </ac:spMkLst>
        </pc:spChg>
        <pc:spChg chg="add mod">
          <ac:chgData name="Vlad-Costin Musat" userId="b297da41-d022-469d-99f3-b1c86ba895c8" providerId="ADAL" clId="{3798E07C-F04E-48CC-91DE-A01DDC00BD89}" dt="2023-09-19T16:01:47.605" v="5319" actId="1076"/>
          <ac:spMkLst>
            <pc:docMk/>
            <pc:sldMk cId="3543963552" sldId="602"/>
            <ac:spMk id="16" creationId="{0591C221-59EA-E6DB-CC9D-642D9C0DC12D}"/>
          </ac:spMkLst>
        </pc:spChg>
        <pc:spChg chg="add mod">
          <ac:chgData name="Vlad-Costin Musat" userId="b297da41-d022-469d-99f3-b1c86ba895c8" providerId="ADAL" clId="{3798E07C-F04E-48CC-91DE-A01DDC00BD89}" dt="2023-09-19T16:13:44.635" v="5348" actId="113"/>
          <ac:spMkLst>
            <pc:docMk/>
            <pc:sldMk cId="3543963552" sldId="602"/>
            <ac:spMk id="17" creationId="{15D0917D-02A1-4362-4A2E-5CA322408C52}"/>
          </ac:spMkLst>
        </pc:spChg>
        <pc:picChg chg="add mod">
          <ac:chgData name="Vlad-Costin Musat" userId="b297da41-d022-469d-99f3-b1c86ba895c8" providerId="ADAL" clId="{3798E07C-F04E-48CC-91DE-A01DDC00BD89}" dt="2023-09-19T15:58:33.885" v="5295" actId="1076"/>
          <ac:picMkLst>
            <pc:docMk/>
            <pc:sldMk cId="3543963552" sldId="602"/>
            <ac:picMk id="8" creationId="{D70285CC-A82F-4946-E244-40F8B7EAB7C3}"/>
          </ac:picMkLst>
        </pc:picChg>
        <pc:picChg chg="add mod">
          <ac:chgData name="Vlad-Costin Musat" userId="b297da41-d022-469d-99f3-b1c86ba895c8" providerId="ADAL" clId="{3798E07C-F04E-48CC-91DE-A01DDC00BD89}" dt="2023-09-19T15:58:56.439" v="5298" actId="1076"/>
          <ac:picMkLst>
            <pc:docMk/>
            <pc:sldMk cId="3543963552" sldId="602"/>
            <ac:picMk id="10" creationId="{E4971A0E-3B1D-93C4-BB3F-B316DDE0B819}"/>
          </ac:picMkLst>
        </pc:picChg>
        <pc:picChg chg="add mod">
          <ac:chgData name="Vlad-Costin Musat" userId="b297da41-d022-469d-99f3-b1c86ba895c8" providerId="ADAL" clId="{3798E07C-F04E-48CC-91DE-A01DDC00BD89}" dt="2023-09-19T16:00:34.712" v="5305" actId="1076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3798E07C-F04E-48CC-91DE-A01DDC00BD89}" dt="2023-09-19T16:00:46.985" v="5307" actId="478"/>
          <ac:picMkLst>
            <pc:docMk/>
            <pc:sldMk cId="3543963552" sldId="602"/>
            <ac:picMk id="13" creationId="{11BB954E-F27F-71A6-D75A-1CA2EBD605F6}"/>
          </ac:picMkLst>
        </pc:picChg>
      </pc:sldChg>
      <pc:sldChg chg="modSp new mod">
        <pc:chgData name="Vlad-Costin Musat" userId="b297da41-d022-469d-99f3-b1c86ba895c8" providerId="ADAL" clId="{3798E07C-F04E-48CC-91DE-A01DDC00BD89}" dt="2023-09-19T15:50:27.326" v="4791" actId="20577"/>
        <pc:sldMkLst>
          <pc:docMk/>
          <pc:sldMk cId="2959721745" sldId="603"/>
        </pc:sldMkLst>
        <pc:spChg chg="mod">
          <ac:chgData name="Vlad-Costin Musat" userId="b297da41-d022-469d-99f3-b1c86ba895c8" providerId="ADAL" clId="{3798E07C-F04E-48CC-91DE-A01DDC00BD89}" dt="2023-09-19T15:50:27.326" v="4791" actId="20577"/>
          <ac:spMkLst>
            <pc:docMk/>
            <pc:sldMk cId="2959721745" sldId="603"/>
            <ac:spMk id="2" creationId="{779BA37B-C8A1-EF17-E09E-5E6358652AD7}"/>
          </ac:spMkLst>
        </pc:spChg>
        <pc:spChg chg="mod">
          <ac:chgData name="Vlad-Costin Musat" userId="b297da41-d022-469d-99f3-b1c86ba895c8" providerId="ADAL" clId="{3798E07C-F04E-48CC-91DE-A01DDC00BD89}" dt="2023-09-19T15:48:31.678" v="4547" actId="20577"/>
          <ac:spMkLst>
            <pc:docMk/>
            <pc:sldMk cId="2959721745" sldId="603"/>
            <ac:spMk id="3" creationId="{9024E507-4D3D-200B-39BB-2D67A30292D2}"/>
          </ac:spMkLst>
        </pc:spChg>
      </pc:sldChg>
      <pc:sldChg chg="addSp modSp new mod">
        <pc:chgData name="Vlad-Costin Musat" userId="b297da41-d022-469d-99f3-b1c86ba895c8" providerId="ADAL" clId="{3798E07C-F04E-48CC-91DE-A01DDC00BD89}" dt="2023-09-19T17:31:38.983" v="6758" actId="207"/>
        <pc:sldMkLst>
          <pc:docMk/>
          <pc:sldMk cId="1556319565" sldId="604"/>
        </pc:sldMkLst>
        <pc:spChg chg="mod">
          <ac:chgData name="Vlad-Costin Musat" userId="b297da41-d022-469d-99f3-b1c86ba895c8" providerId="ADAL" clId="{3798E07C-F04E-48CC-91DE-A01DDC00BD89}" dt="2023-09-19T17:05:47.285" v="6672" actId="20577"/>
          <ac:spMkLst>
            <pc:docMk/>
            <pc:sldMk cId="1556319565" sldId="604"/>
            <ac:spMk id="2" creationId="{B0E27E23-D49C-9AD9-3A4D-DAF82B53E60C}"/>
          </ac:spMkLst>
        </pc:spChg>
        <pc:spChg chg="mod">
          <ac:chgData name="Vlad-Costin Musat" userId="b297da41-d022-469d-99f3-b1c86ba895c8" providerId="ADAL" clId="{3798E07C-F04E-48CC-91DE-A01DDC00BD89}" dt="2023-09-19T16:14:59.439" v="5400" actId="20577"/>
          <ac:spMkLst>
            <pc:docMk/>
            <pc:sldMk cId="1556319565" sldId="604"/>
            <ac:spMk id="3" creationId="{3F347D22-F459-69F5-0F86-9C76D11E8ADD}"/>
          </ac:spMkLst>
        </pc:spChg>
        <pc:spChg chg="add mod">
          <ac:chgData name="Vlad-Costin Musat" userId="b297da41-d022-469d-99f3-b1c86ba895c8" providerId="ADAL" clId="{3798E07C-F04E-48CC-91DE-A01DDC00BD89}" dt="2023-09-19T17:31:38.983" v="6758" actId="207"/>
          <ac:spMkLst>
            <pc:docMk/>
            <pc:sldMk cId="1556319565" sldId="604"/>
            <ac:spMk id="7" creationId="{BCBA92F3-04AD-06CC-ADA5-26D72D7E442D}"/>
          </ac:spMkLst>
        </pc:spChg>
        <pc:spChg chg="add mod">
          <ac:chgData name="Vlad-Costin Musat" userId="b297da41-d022-469d-99f3-b1c86ba895c8" providerId="ADAL" clId="{3798E07C-F04E-48CC-91DE-A01DDC00BD89}" dt="2023-09-19T16:31:16.946" v="6407" actId="1076"/>
          <ac:spMkLst>
            <pc:docMk/>
            <pc:sldMk cId="1556319565" sldId="604"/>
            <ac:spMk id="9" creationId="{EF4877FC-A251-06D6-41B2-A2F8BBA3D396}"/>
          </ac:spMkLst>
        </pc:spChg>
        <pc:picChg chg="add mod">
          <ac:chgData name="Vlad-Costin Musat" userId="b297da41-d022-469d-99f3-b1c86ba895c8" providerId="ADAL" clId="{3798E07C-F04E-48CC-91DE-A01DDC00BD89}" dt="2023-09-19T16:31:16.946" v="6407" actId="1076"/>
          <ac:picMkLst>
            <pc:docMk/>
            <pc:sldMk cId="1556319565" sldId="604"/>
            <ac:picMk id="8" creationId="{254AE84A-7CF2-8D45-D46F-06A18927893D}"/>
          </ac:picMkLst>
        </pc:picChg>
        <pc:picChg chg="add mod">
          <ac:chgData name="Vlad-Costin Musat" userId="b297da41-d022-469d-99f3-b1c86ba895c8" providerId="ADAL" clId="{3798E07C-F04E-48CC-91DE-A01DDC00BD89}" dt="2023-09-19T16:28:32.295" v="6282" actId="1076"/>
          <ac:picMkLst>
            <pc:docMk/>
            <pc:sldMk cId="1556319565" sldId="604"/>
            <ac:picMk id="11" creationId="{AAB8C4E5-FA1D-74CF-FD22-2D74533D6AEF}"/>
          </ac:picMkLst>
        </pc:picChg>
      </pc:sldChg>
      <pc:sldChg chg="addSp delSp modSp add mod ord">
        <pc:chgData name="Vlad-Costin Musat" userId="b297da41-d022-469d-99f3-b1c86ba895c8" providerId="ADAL" clId="{3798E07C-F04E-48CC-91DE-A01DDC00BD89}" dt="2023-09-19T17:30:14.974" v="6740"/>
        <pc:sldMkLst>
          <pc:docMk/>
          <pc:sldMk cId="815664163" sldId="605"/>
        </pc:sldMkLst>
        <pc:spChg chg="mod">
          <ac:chgData name="Vlad-Costin Musat" userId="b297da41-d022-469d-99f3-b1c86ba895c8" providerId="ADAL" clId="{3798E07C-F04E-48CC-91DE-A01DDC00BD89}" dt="2023-09-19T17:29:29.804" v="6731" actId="20577"/>
          <ac:spMkLst>
            <pc:docMk/>
            <pc:sldMk cId="815664163" sldId="605"/>
            <ac:spMk id="3" creationId="{9C7D9BD4-DFFE-6334-955A-B065B2176676}"/>
          </ac:spMkLst>
        </pc:spChg>
        <pc:picChg chg="add del mod">
          <ac:chgData name="Vlad-Costin Musat" userId="b297da41-d022-469d-99f3-b1c86ba895c8" providerId="ADAL" clId="{3798E07C-F04E-48CC-91DE-A01DDC00BD89}" dt="2023-09-19T17:29:23.110" v="6715" actId="21"/>
          <ac:picMkLst>
            <pc:docMk/>
            <pc:sldMk cId="815664163" sldId="605"/>
            <ac:picMk id="7" creationId="{B865FD05-61DC-679C-C18C-2C33849190EF}"/>
          </ac:picMkLst>
        </pc:picChg>
        <pc:picChg chg="add del mod">
          <ac:chgData name="Vlad-Costin Musat" userId="b297da41-d022-469d-99f3-b1c86ba895c8" providerId="ADAL" clId="{3798E07C-F04E-48CC-91DE-A01DDC00BD89}" dt="2023-09-19T17:30:01.683" v="6735" actId="21"/>
          <ac:picMkLst>
            <pc:docMk/>
            <pc:sldMk cId="815664163" sldId="605"/>
            <ac:picMk id="9" creationId="{AC115958-9CF2-341C-7550-132CEAE7F638}"/>
          </ac:picMkLst>
        </pc:picChg>
        <pc:picChg chg="mod">
          <ac:chgData name="Vlad-Costin Musat" userId="b297da41-d022-469d-99f3-b1c86ba895c8" providerId="ADAL" clId="{3798E07C-F04E-48CC-91DE-A01DDC00BD89}" dt="2023-09-19T17:29:26.075" v="6716" actId="14826"/>
          <ac:picMkLst>
            <pc:docMk/>
            <pc:sldMk cId="815664163" sldId="605"/>
            <ac:picMk id="11" creationId="{3D578DCC-CC85-AF87-DC9F-B517C341C816}"/>
          </ac:picMkLst>
        </pc:picChg>
        <pc:picChg chg="mod">
          <ac:chgData name="Vlad-Costin Musat" userId="b297da41-d022-469d-99f3-b1c86ba895c8" providerId="ADAL" clId="{3798E07C-F04E-48CC-91DE-A01DDC00BD89}" dt="2023-09-19T17:30:04.144" v="6736" actId="14826"/>
          <ac:picMkLst>
            <pc:docMk/>
            <pc:sldMk cId="815664163" sldId="605"/>
            <ac:picMk id="13" creationId="{AD9CB228-BA48-505A-EF4B-D55AD9DD7FC7}"/>
          </ac:picMkLst>
        </pc:picChg>
      </pc:sldChg>
    </pc:docChg>
  </pc:docChgLst>
  <pc:docChgLst>
    <pc:chgData name="Vlad Musat" userId="opvLEJnG0f3Vz+D6AdLcfatAzgSwWtuoyZD/l+3Ajv4=" providerId="None" clId="Web-{4DBE366B-9A81-4D23-8A3F-17FE37746098}"/>
    <pc:docChg chg="modSld">
      <pc:chgData name="Vlad Musat" userId="opvLEJnG0f3Vz+D6AdLcfatAzgSwWtuoyZD/l+3Ajv4=" providerId="None" clId="Web-{4DBE366B-9A81-4D23-8A3F-17FE37746098}" dt="2024-02-02T09:36:55.971" v="0" actId="1076"/>
      <pc:docMkLst>
        <pc:docMk/>
      </pc:docMkLst>
      <pc:sldChg chg="modSp">
        <pc:chgData name="Vlad Musat" userId="opvLEJnG0f3Vz+D6AdLcfatAzgSwWtuoyZD/l+3Ajv4=" providerId="None" clId="Web-{4DBE366B-9A81-4D23-8A3F-17FE37746098}" dt="2024-02-02T09:36:55.971" v="0" actId="1076"/>
        <pc:sldMkLst>
          <pc:docMk/>
          <pc:sldMk cId="690523435" sldId="671"/>
        </pc:sldMkLst>
        <pc:picChg chg="mod">
          <ac:chgData name="Vlad Musat" userId="opvLEJnG0f3Vz+D6AdLcfatAzgSwWtuoyZD/l+3Ajv4=" providerId="None" clId="Web-{4DBE366B-9A81-4D23-8A3F-17FE37746098}" dt="2024-02-02T09:36:55.971" v="0" actId="1076"/>
          <ac:picMkLst>
            <pc:docMk/>
            <pc:sldMk cId="690523435" sldId="671"/>
            <ac:picMk id="10" creationId="{D414AE9F-0EED-A76F-6850-380483EFFFF5}"/>
          </ac:picMkLst>
        </pc:picChg>
      </pc:sldChg>
    </pc:docChg>
  </pc:docChgLst>
  <pc:docChgLst>
    <pc:chgData name="Vlad-Costin Musat" userId="S::jesu4222@ox.ac.uk::b297da41-d022-469d-99f3-b1c86ba895c8" providerId="AD" clId="Web-{D8F89DEA-5DA4-09B6-1FA7-2B68F46F027D}"/>
    <pc:docChg chg="addSld delSld modSld">
      <pc:chgData name="Vlad-Costin Musat" userId="S::jesu4222@ox.ac.uk::b297da41-d022-469d-99f3-b1c86ba895c8" providerId="AD" clId="Web-{D8F89DEA-5DA4-09B6-1FA7-2B68F46F027D}" dt="2024-03-19T13:23:03.867" v="19"/>
      <pc:docMkLst>
        <pc:docMk/>
      </pc:docMkLst>
      <pc:sldChg chg="del">
        <pc:chgData name="Vlad-Costin Musat" userId="S::jesu4222@ox.ac.uk::b297da41-d022-469d-99f3-b1c86ba895c8" providerId="AD" clId="Web-{D8F89DEA-5DA4-09B6-1FA7-2B68F46F027D}" dt="2024-03-19T13:23:03.867" v="19"/>
        <pc:sldMkLst>
          <pc:docMk/>
          <pc:sldMk cId="3529450613" sldId="630"/>
        </pc:sldMkLst>
      </pc:sldChg>
      <pc:sldChg chg="addSp delSp modSp add replId">
        <pc:chgData name="Vlad-Costin Musat" userId="S::jesu4222@ox.ac.uk::b297da41-d022-469d-99f3-b1c86ba895c8" providerId="AD" clId="Web-{D8F89DEA-5DA4-09B6-1FA7-2B68F46F027D}" dt="2024-03-19T13:22:57.851" v="18"/>
        <pc:sldMkLst>
          <pc:docMk/>
          <pc:sldMk cId="3443274363" sldId="712"/>
        </pc:sldMkLst>
        <pc:spChg chg="del">
          <ac:chgData name="Vlad-Costin Musat" userId="S::jesu4222@ox.ac.uk::b297da41-d022-469d-99f3-b1c86ba895c8" providerId="AD" clId="Web-{D8F89DEA-5DA4-09B6-1FA7-2B68F46F027D}" dt="2024-03-19T13:22:45.600" v="3"/>
          <ac:spMkLst>
            <pc:docMk/>
            <pc:sldMk cId="3443274363" sldId="712"/>
            <ac:spMk id="2" creationId="{5AD87713-083E-EEE2-7D86-E853AAB4258B}"/>
          </ac:spMkLst>
        </pc:spChg>
        <pc:spChg chg="del mod">
          <ac:chgData name="Vlad-Costin Musat" userId="S::jesu4222@ox.ac.uk::b297da41-d022-469d-99f3-b1c86ba895c8" providerId="AD" clId="Web-{D8F89DEA-5DA4-09B6-1FA7-2B68F46F027D}" dt="2024-03-19T13:22:45.553" v="2"/>
          <ac:spMkLst>
            <pc:docMk/>
            <pc:sldMk cId="3443274363" sldId="712"/>
            <ac:spMk id="3" creationId="{E3AA2BD8-9D4C-2FE4-6A1F-86F798021205}"/>
          </ac:spMkLst>
        </pc:spChg>
        <pc:spChg chg="add del mod">
          <ac:chgData name="Vlad-Costin Musat" userId="S::jesu4222@ox.ac.uk::b297da41-d022-469d-99f3-b1c86ba895c8" providerId="AD" clId="Web-{D8F89DEA-5DA4-09B6-1FA7-2B68F46F027D}" dt="2024-03-19T13:22:56.882" v="5"/>
          <ac:spMkLst>
            <pc:docMk/>
            <pc:sldMk cId="3443274363" sldId="712"/>
            <ac:spMk id="8" creationId="{C13F1C66-BC5E-A75B-FAA2-8A3EB5B7AFE8}"/>
          </ac:spMkLst>
        </pc:spChg>
        <pc:spChg chg="add del mod">
          <ac:chgData name="Vlad-Costin Musat" userId="S::jesu4222@ox.ac.uk::b297da41-d022-469d-99f3-b1c86ba895c8" providerId="AD" clId="Web-{D8F89DEA-5DA4-09B6-1FA7-2B68F46F027D}" dt="2024-03-19T13:22:54.648" v="4"/>
          <ac:spMkLst>
            <pc:docMk/>
            <pc:sldMk cId="3443274363" sldId="712"/>
            <ac:spMk id="10" creationId="{495FC408-48AC-B434-8C2B-02AB128F096A}"/>
          </ac:spMkLst>
        </pc:spChg>
        <pc:spChg chg="add mod">
          <ac:chgData name="Vlad-Costin Musat" userId="S::jesu4222@ox.ac.uk::b297da41-d022-469d-99f3-b1c86ba895c8" providerId="AD" clId="Web-{D8F89DEA-5DA4-09B6-1FA7-2B68F46F027D}" dt="2024-03-19T13:22:57.663" v="7"/>
          <ac:spMkLst>
            <pc:docMk/>
            <pc:sldMk cId="3443274363" sldId="712"/>
            <ac:spMk id="14" creationId="{37173B61-893B-E99B-5EDF-2075CFE3C394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710" v="9"/>
          <ac:spMkLst>
            <pc:docMk/>
            <pc:sldMk cId="3443274363" sldId="712"/>
            <ac:spMk id="18" creationId="{41B603F5-E17C-F29E-B4B8-502C5E74D2D1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742" v="11"/>
          <ac:spMkLst>
            <pc:docMk/>
            <pc:sldMk cId="3443274363" sldId="712"/>
            <ac:spMk id="22" creationId="{10A52010-F6D4-ED49-70E2-897DDC34B67B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757" v="13"/>
          <ac:spMkLst>
            <pc:docMk/>
            <pc:sldMk cId="3443274363" sldId="712"/>
            <ac:spMk id="26" creationId="{72D8366D-7052-E9E5-7897-A1C899BD3511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835" v="16"/>
          <ac:spMkLst>
            <pc:docMk/>
            <pc:sldMk cId="3443274363" sldId="712"/>
            <ac:spMk id="32" creationId="{F69008AE-BA89-6662-FD78-7788DFA7866E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835" v="17"/>
          <ac:spMkLst>
            <pc:docMk/>
            <pc:sldMk cId="3443274363" sldId="712"/>
            <ac:spMk id="34" creationId="{2A95E2D3-F570-000D-8E64-6FE8CA685515}"/>
          </ac:spMkLst>
        </pc:spChg>
        <pc:spChg chg="add">
          <ac:chgData name="Vlad-Costin Musat" userId="S::jesu4222@ox.ac.uk::b297da41-d022-469d-99f3-b1c86ba895c8" providerId="AD" clId="Web-{D8F89DEA-5DA4-09B6-1FA7-2B68F46F027D}" dt="2024-03-19T13:22:57.851" v="18"/>
          <ac:spMkLst>
            <pc:docMk/>
            <pc:sldMk cId="3443274363" sldId="712"/>
            <ac:spMk id="36" creationId="{84CA4E72-D7AD-4362-5D71-D2C1E971147E}"/>
          </ac:spMkLst>
        </pc:spChg>
        <pc:picChg chg="add mod">
          <ac:chgData name="Vlad-Costin Musat" userId="S::jesu4222@ox.ac.uk::b297da41-d022-469d-99f3-b1c86ba895c8" providerId="AD" clId="Web-{D8F89DEA-5DA4-09B6-1FA7-2B68F46F027D}" dt="2024-03-19T13:22:57.663" v="6"/>
          <ac:picMkLst>
            <pc:docMk/>
            <pc:sldMk cId="3443274363" sldId="712"/>
            <ac:picMk id="12" creationId="{A45684B9-8E47-51D0-2100-5CE7E22F8AD4}"/>
          </ac:picMkLst>
        </pc:picChg>
        <pc:picChg chg="add">
          <ac:chgData name="Vlad-Costin Musat" userId="S::jesu4222@ox.ac.uk::b297da41-d022-469d-99f3-b1c86ba895c8" providerId="AD" clId="Web-{D8F89DEA-5DA4-09B6-1FA7-2B68F46F027D}" dt="2024-03-19T13:22:57.695" v="8"/>
          <ac:picMkLst>
            <pc:docMk/>
            <pc:sldMk cId="3443274363" sldId="712"/>
            <ac:picMk id="16" creationId="{DB05D961-06F9-55DF-B870-E96F25013AF8}"/>
          </ac:picMkLst>
        </pc:picChg>
        <pc:picChg chg="add">
          <ac:chgData name="Vlad-Costin Musat" userId="S::jesu4222@ox.ac.uk::b297da41-d022-469d-99f3-b1c86ba895c8" providerId="AD" clId="Web-{D8F89DEA-5DA4-09B6-1FA7-2B68F46F027D}" dt="2024-03-19T13:22:57.788" v="14"/>
          <ac:picMkLst>
            <pc:docMk/>
            <pc:sldMk cId="3443274363" sldId="712"/>
            <ac:picMk id="28" creationId="{81F4F116-CBBC-6E31-FEC8-908E639D459E}"/>
          </ac:picMkLst>
        </pc:picChg>
        <pc:picChg chg="add">
          <ac:chgData name="Vlad-Costin Musat" userId="S::jesu4222@ox.ac.uk::b297da41-d022-469d-99f3-b1c86ba895c8" providerId="AD" clId="Web-{D8F89DEA-5DA4-09B6-1FA7-2B68F46F027D}" dt="2024-03-19T13:22:57.820" v="15"/>
          <ac:picMkLst>
            <pc:docMk/>
            <pc:sldMk cId="3443274363" sldId="712"/>
            <ac:picMk id="30" creationId="{CF7017AA-EDFE-3E52-59D6-F3228F57472A}"/>
          </ac:picMkLst>
        </pc:picChg>
        <pc:cxnChg chg="add">
          <ac:chgData name="Vlad-Costin Musat" userId="S::jesu4222@ox.ac.uk::b297da41-d022-469d-99f3-b1c86ba895c8" providerId="AD" clId="Web-{D8F89DEA-5DA4-09B6-1FA7-2B68F46F027D}" dt="2024-03-19T13:22:57.726" v="10"/>
          <ac:cxnSpMkLst>
            <pc:docMk/>
            <pc:sldMk cId="3443274363" sldId="712"/>
            <ac:cxnSpMk id="20" creationId="{C21C7B18-C431-899E-CE7D-928E8023A73B}"/>
          </ac:cxnSpMkLst>
        </pc:cxnChg>
        <pc:cxnChg chg="add">
          <ac:chgData name="Vlad-Costin Musat" userId="S::jesu4222@ox.ac.uk::b297da41-d022-469d-99f3-b1c86ba895c8" providerId="AD" clId="Web-{D8F89DEA-5DA4-09B6-1FA7-2B68F46F027D}" dt="2024-03-19T13:22:57.742" v="12"/>
          <ac:cxnSpMkLst>
            <pc:docMk/>
            <pc:sldMk cId="3443274363" sldId="712"/>
            <ac:cxnSpMk id="24" creationId="{ADD9A3FA-CA0F-441F-E017-E40C02D60140}"/>
          </ac:cxnSpMkLst>
        </pc:cxnChg>
      </pc:sldChg>
    </pc:docChg>
  </pc:docChgLst>
  <pc:docChgLst>
    <pc:chgData name="Vlad-Costin Musat" userId="b297da41-d022-469d-99f3-b1c86ba895c8" providerId="ADAL" clId="{AE9A1A37-6DAE-45F7-AD5C-0C4A2159BE64}"/>
    <pc:docChg chg="undo custSel addSld delSld modSld sldOrd">
      <pc:chgData name="Vlad-Costin Musat" userId="b297da41-d022-469d-99f3-b1c86ba895c8" providerId="ADAL" clId="{AE9A1A37-6DAE-45F7-AD5C-0C4A2159BE64}" dt="2024-01-18T15:27:50.158" v="3860" actId="20577"/>
      <pc:docMkLst>
        <pc:docMk/>
      </pc:docMkLst>
      <pc:sldChg chg="modSp mod">
        <pc:chgData name="Vlad-Costin Musat" userId="b297da41-d022-469d-99f3-b1c86ba895c8" providerId="ADAL" clId="{AE9A1A37-6DAE-45F7-AD5C-0C4A2159BE64}" dt="2023-11-21T17:48:31.329" v="88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AE9A1A37-6DAE-45F7-AD5C-0C4A2159BE64}" dt="2023-11-21T17:48:31.329" v="88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442095665" sldId="578"/>
        </pc:sldMkLst>
      </pc:sldChg>
      <pc:sldChg chg="ord">
        <pc:chgData name="Vlad-Costin Musat" userId="b297da41-d022-469d-99f3-b1c86ba895c8" providerId="ADAL" clId="{AE9A1A37-6DAE-45F7-AD5C-0C4A2159BE64}" dt="2023-11-21T18:01:23.672" v="266"/>
        <pc:sldMkLst>
          <pc:docMk/>
          <pc:sldMk cId="732019683" sldId="624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3082716867" sldId="627"/>
        </pc:sldMkLst>
      </pc:sldChg>
      <pc:sldChg chg="del">
        <pc:chgData name="Vlad-Costin Musat" userId="b297da41-d022-469d-99f3-b1c86ba895c8" providerId="ADAL" clId="{AE9A1A37-6DAE-45F7-AD5C-0C4A2159BE64}" dt="2023-11-21T18:00:52.865" v="257" actId="47"/>
        <pc:sldMkLst>
          <pc:docMk/>
          <pc:sldMk cId="115248986" sldId="651"/>
        </pc:sldMkLst>
      </pc:sldChg>
      <pc:sldChg chg="del">
        <pc:chgData name="Vlad-Costin Musat" userId="b297da41-d022-469d-99f3-b1c86ba895c8" providerId="ADAL" clId="{AE9A1A37-6DAE-45F7-AD5C-0C4A2159BE64}" dt="2023-11-21T18:00:52.865" v="257" actId="47"/>
        <pc:sldMkLst>
          <pc:docMk/>
          <pc:sldMk cId="669388708" sldId="653"/>
        </pc:sldMkLst>
      </pc:sldChg>
      <pc:sldChg chg="addSp delSp modSp mod">
        <pc:chgData name="Vlad-Costin Musat" userId="b297da41-d022-469d-99f3-b1c86ba895c8" providerId="ADAL" clId="{AE9A1A37-6DAE-45F7-AD5C-0C4A2159BE64}" dt="2023-11-21T18:12:26.049" v="468" actId="20577"/>
        <pc:sldMkLst>
          <pc:docMk/>
          <pc:sldMk cId="3399973960" sldId="656"/>
        </pc:sldMkLst>
        <pc:spChg chg="del">
          <ac:chgData name="Vlad-Costin Musat" userId="b297da41-d022-469d-99f3-b1c86ba895c8" providerId="ADAL" clId="{AE9A1A37-6DAE-45F7-AD5C-0C4A2159BE64}" dt="2023-11-21T18:00:32.690" v="254" actId="478"/>
          <ac:spMkLst>
            <pc:docMk/>
            <pc:sldMk cId="3399973960" sldId="656"/>
            <ac:spMk id="2" creationId="{192C3B5A-3984-1F98-888E-4CA30F216CCB}"/>
          </ac:spMkLst>
        </pc:spChg>
        <pc:spChg chg="mod">
          <ac:chgData name="Vlad-Costin Musat" userId="b297da41-d022-469d-99f3-b1c86ba895c8" providerId="ADAL" clId="{AE9A1A37-6DAE-45F7-AD5C-0C4A2159BE64}" dt="2023-11-21T18:00:20.467" v="248" actId="20577"/>
          <ac:spMkLst>
            <pc:docMk/>
            <pc:sldMk cId="3399973960" sldId="656"/>
            <ac:spMk id="3" creationId="{A95D91AB-539C-1B81-2034-4876EE9854EE}"/>
          </ac:spMkLst>
        </pc:spChg>
        <pc:spChg chg="add del mod">
          <ac:chgData name="Vlad-Costin Musat" userId="b297da41-d022-469d-99f3-b1c86ba895c8" providerId="ADAL" clId="{AE9A1A37-6DAE-45F7-AD5C-0C4A2159BE64}" dt="2023-11-21T18:00:35.323" v="255" actId="478"/>
          <ac:spMkLst>
            <pc:docMk/>
            <pc:sldMk cId="3399973960" sldId="656"/>
            <ac:spMk id="8" creationId="{E8361630-7EC8-6453-8BE8-2424ABBF4F9F}"/>
          </ac:spMkLst>
        </pc:spChg>
        <pc:spChg chg="add mod">
          <ac:chgData name="Vlad-Costin Musat" userId="b297da41-d022-469d-99f3-b1c86ba895c8" providerId="ADAL" clId="{AE9A1A37-6DAE-45F7-AD5C-0C4A2159BE64}" dt="2023-11-21T18:12:26.049" v="468" actId="20577"/>
          <ac:spMkLst>
            <pc:docMk/>
            <pc:sldMk cId="3399973960" sldId="656"/>
            <ac:spMk id="9" creationId="{8490D0E2-E4B4-4570-DC1D-64A222F825B0}"/>
          </ac:spMkLst>
        </pc:spChg>
        <pc:spChg chg="add mod">
          <ac:chgData name="Vlad-Costin Musat" userId="b297da41-d022-469d-99f3-b1c86ba895c8" providerId="ADAL" clId="{AE9A1A37-6DAE-45F7-AD5C-0C4A2159BE64}" dt="2023-11-21T18:12:08.894" v="464" actId="1076"/>
          <ac:spMkLst>
            <pc:docMk/>
            <pc:sldMk cId="3399973960" sldId="656"/>
            <ac:spMk id="12" creationId="{6B03A7F7-924B-F46F-F2EA-E7D0C975247D}"/>
          </ac:spMkLst>
        </pc:spChg>
        <pc:spChg chg="del">
          <ac:chgData name="Vlad-Costin Musat" userId="b297da41-d022-469d-99f3-b1c86ba895c8" providerId="ADAL" clId="{AE9A1A37-6DAE-45F7-AD5C-0C4A2159BE64}" dt="2023-11-21T18:00:23.332" v="250" actId="478"/>
          <ac:spMkLst>
            <pc:docMk/>
            <pc:sldMk cId="3399973960" sldId="656"/>
            <ac:spMk id="14" creationId="{E001B115-E816-D96D-5CDC-FD951544AAEC}"/>
          </ac:spMkLst>
        </pc:spChg>
        <pc:spChg chg="add mod">
          <ac:chgData name="Vlad-Costin Musat" userId="b297da41-d022-469d-99f3-b1c86ba895c8" providerId="ADAL" clId="{AE9A1A37-6DAE-45F7-AD5C-0C4A2159BE64}" dt="2023-11-21T18:12:08.894" v="464" actId="1076"/>
          <ac:spMkLst>
            <pc:docMk/>
            <pc:sldMk cId="3399973960" sldId="656"/>
            <ac:spMk id="15" creationId="{0C288483-1D0B-F62F-FC02-466A7781A124}"/>
          </ac:spMkLst>
        </pc:spChg>
        <pc:picChg chg="add mod">
          <ac:chgData name="Vlad-Costin Musat" userId="b297da41-d022-469d-99f3-b1c86ba895c8" providerId="ADAL" clId="{AE9A1A37-6DAE-45F7-AD5C-0C4A2159BE64}" dt="2023-11-21T18:12:08.894" v="464" actId="1076"/>
          <ac:picMkLst>
            <pc:docMk/>
            <pc:sldMk cId="3399973960" sldId="656"/>
            <ac:picMk id="10" creationId="{6386A2AA-5892-48EB-AA0E-B3AD48E9A182}"/>
          </ac:picMkLst>
        </pc:picChg>
        <pc:picChg chg="mod">
          <ac:chgData name="Vlad-Costin Musat" userId="b297da41-d022-469d-99f3-b1c86ba895c8" providerId="ADAL" clId="{AE9A1A37-6DAE-45F7-AD5C-0C4A2159BE64}" dt="2023-11-21T18:07:04.465" v="272" actId="1076"/>
          <ac:picMkLst>
            <pc:docMk/>
            <pc:sldMk cId="3399973960" sldId="656"/>
            <ac:picMk id="11" creationId="{4FAA709C-1024-9314-BF23-07CACA52085A}"/>
          </ac:picMkLst>
        </pc:picChg>
        <pc:picChg chg="del">
          <ac:chgData name="Vlad-Costin Musat" userId="b297da41-d022-469d-99f3-b1c86ba895c8" providerId="ADAL" clId="{AE9A1A37-6DAE-45F7-AD5C-0C4A2159BE64}" dt="2023-11-21T18:00:21.891" v="249" actId="478"/>
          <ac:picMkLst>
            <pc:docMk/>
            <pc:sldMk cId="3399973960" sldId="656"/>
            <ac:picMk id="13" creationId="{BCF924C7-23C6-FFD3-B66A-3E9A405992D4}"/>
          </ac:picMkLst>
        </pc:picChg>
      </pc:sldChg>
      <pc:sldChg chg="del">
        <pc:chgData name="Vlad-Costin Musat" userId="b297da41-d022-469d-99f3-b1c86ba895c8" providerId="ADAL" clId="{AE9A1A37-6DAE-45F7-AD5C-0C4A2159BE64}" dt="2023-11-21T17:48:59.414" v="89" actId="47"/>
        <pc:sldMkLst>
          <pc:docMk/>
          <pc:sldMk cId="3986491030" sldId="660"/>
        </pc:sldMkLst>
      </pc:sldChg>
      <pc:sldChg chg="del">
        <pc:chgData name="Vlad-Costin Musat" userId="b297da41-d022-469d-99f3-b1c86ba895c8" providerId="ADAL" clId="{AE9A1A37-6DAE-45F7-AD5C-0C4A2159BE64}" dt="2023-11-21T17:49:04.077" v="90" actId="47"/>
        <pc:sldMkLst>
          <pc:docMk/>
          <pc:sldMk cId="1722974960" sldId="661"/>
        </pc:sldMkLst>
      </pc:sldChg>
      <pc:sldChg chg="ord">
        <pc:chgData name="Vlad-Costin Musat" userId="b297da41-d022-469d-99f3-b1c86ba895c8" providerId="ADAL" clId="{AE9A1A37-6DAE-45F7-AD5C-0C4A2159BE64}" dt="2023-11-21T17:49:15.799" v="92"/>
        <pc:sldMkLst>
          <pc:docMk/>
          <pc:sldMk cId="567310263" sldId="662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784501578" sldId="663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4113769988" sldId="665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1656595970" sldId="666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2307866741" sldId="667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864960005" sldId="668"/>
        </pc:sldMkLst>
      </pc:sldChg>
      <pc:sldChg chg="del">
        <pc:chgData name="Vlad-Costin Musat" userId="b297da41-d022-469d-99f3-b1c86ba895c8" providerId="ADAL" clId="{AE9A1A37-6DAE-45F7-AD5C-0C4A2159BE64}" dt="2023-11-21T17:50:02.659" v="96" actId="47"/>
        <pc:sldMkLst>
          <pc:docMk/>
          <pc:sldMk cId="3464602880" sldId="671"/>
        </pc:sldMkLst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3251107304" sldId="672"/>
        </pc:sldMkLst>
      </pc:sldChg>
      <pc:sldChg chg="del">
        <pc:chgData name="Vlad-Costin Musat" userId="b297da41-d022-469d-99f3-b1c86ba895c8" providerId="ADAL" clId="{AE9A1A37-6DAE-45F7-AD5C-0C4A2159BE64}" dt="2023-11-21T17:50:05.392" v="97" actId="47"/>
        <pc:sldMkLst>
          <pc:docMk/>
          <pc:sldMk cId="689330451" sldId="673"/>
        </pc:sldMkLst>
      </pc:sldChg>
      <pc:sldChg chg="addSp modSp mod ord">
        <pc:chgData name="Vlad-Costin Musat" userId="b297da41-d022-469d-99f3-b1c86ba895c8" providerId="ADAL" clId="{AE9A1A37-6DAE-45F7-AD5C-0C4A2159BE64}" dt="2023-11-21T19:00:08.348" v="3497" actId="20577"/>
        <pc:sldMkLst>
          <pc:docMk/>
          <pc:sldMk cId="95200718" sldId="676"/>
        </pc:sldMkLst>
        <pc:spChg chg="add mod">
          <ac:chgData name="Vlad-Costin Musat" userId="b297da41-d022-469d-99f3-b1c86ba895c8" providerId="ADAL" clId="{AE9A1A37-6DAE-45F7-AD5C-0C4A2159BE64}" dt="2023-11-21T19:00:08.348" v="3497" actId="20577"/>
          <ac:spMkLst>
            <pc:docMk/>
            <pc:sldMk cId="95200718" sldId="676"/>
            <ac:spMk id="17" creationId="{FF227934-D0EF-4D51-3BE9-AFA0555FE882}"/>
          </ac:spMkLst>
        </pc:spChg>
        <pc:cxnChg chg="add">
          <ac:chgData name="Vlad-Costin Musat" userId="b297da41-d022-469d-99f3-b1c86ba895c8" providerId="ADAL" clId="{AE9A1A37-6DAE-45F7-AD5C-0C4A2159BE64}" dt="2023-11-21T18:58:36.183" v="3435" actId="11529"/>
          <ac:cxnSpMkLst>
            <pc:docMk/>
            <pc:sldMk cId="95200718" sldId="676"/>
            <ac:cxnSpMk id="13" creationId="{7C1BD419-4B0F-8B47-2C59-A1FF41804F3A}"/>
          </ac:cxnSpMkLst>
        </pc:cxnChg>
      </pc:sldChg>
      <pc:sldChg chg="del">
        <pc:chgData name="Vlad-Costin Musat" userId="b297da41-d022-469d-99f3-b1c86ba895c8" providerId="ADAL" clId="{AE9A1A37-6DAE-45F7-AD5C-0C4A2159BE64}" dt="2023-11-21T17:50:10.207" v="98" actId="47"/>
        <pc:sldMkLst>
          <pc:docMk/>
          <pc:sldMk cId="1323943232" sldId="677"/>
        </pc:sldMkLst>
      </pc:sldChg>
      <pc:sldChg chg="modSp mod">
        <pc:chgData name="Vlad-Costin Musat" userId="b297da41-d022-469d-99f3-b1c86ba895c8" providerId="ADAL" clId="{AE9A1A37-6DAE-45F7-AD5C-0C4A2159BE64}" dt="2023-11-21T17:50:43.275" v="100" actId="400"/>
        <pc:sldMkLst>
          <pc:docMk/>
          <pc:sldMk cId="2239445235" sldId="678"/>
        </pc:sldMkLst>
        <pc:spChg chg="mod">
          <ac:chgData name="Vlad-Costin Musat" userId="b297da41-d022-469d-99f3-b1c86ba895c8" providerId="ADAL" clId="{AE9A1A37-6DAE-45F7-AD5C-0C4A2159BE64}" dt="2023-11-21T17:50:43.275" v="100" actId="400"/>
          <ac:spMkLst>
            <pc:docMk/>
            <pc:sldMk cId="2239445235" sldId="678"/>
            <ac:spMk id="5" creationId="{132085E9-5848-BD1C-C915-4913FB4BC6EE}"/>
          </ac:spMkLst>
        </pc:spChg>
      </pc:sldChg>
      <pc:sldChg chg="add del">
        <pc:chgData name="Vlad-Costin Musat" userId="b297da41-d022-469d-99f3-b1c86ba895c8" providerId="ADAL" clId="{AE9A1A37-6DAE-45F7-AD5C-0C4A2159BE64}" dt="2023-11-21T17:59:56.721" v="221" actId="47"/>
        <pc:sldMkLst>
          <pc:docMk/>
          <pc:sldMk cId="3735103820" sldId="679"/>
        </pc:sldMkLst>
      </pc:sldChg>
      <pc:sldChg chg="del">
        <pc:chgData name="Vlad-Costin Musat" userId="b297da41-d022-469d-99f3-b1c86ba895c8" providerId="ADAL" clId="{AE9A1A37-6DAE-45F7-AD5C-0C4A2159BE64}" dt="2023-11-21T18:00:02.293" v="222" actId="47"/>
        <pc:sldMkLst>
          <pc:docMk/>
          <pc:sldMk cId="307626386" sldId="680"/>
        </pc:sldMkLst>
      </pc:sldChg>
      <pc:sldChg chg="del">
        <pc:chgData name="Vlad-Costin Musat" userId="b297da41-d022-469d-99f3-b1c86ba895c8" providerId="ADAL" clId="{AE9A1A37-6DAE-45F7-AD5C-0C4A2159BE64}" dt="2023-11-21T18:00:04.811" v="223" actId="47"/>
        <pc:sldMkLst>
          <pc:docMk/>
          <pc:sldMk cId="1170642513" sldId="681"/>
        </pc:sldMkLst>
      </pc:sldChg>
      <pc:sldChg chg="del">
        <pc:chgData name="Vlad-Costin Musat" userId="b297da41-d022-469d-99f3-b1c86ba895c8" providerId="ADAL" clId="{AE9A1A37-6DAE-45F7-AD5C-0C4A2159BE64}" dt="2023-11-21T18:58:09.221" v="3434" actId="47"/>
        <pc:sldMkLst>
          <pc:docMk/>
          <pc:sldMk cId="3764780504" sldId="682"/>
        </pc:sldMkLst>
      </pc:sldChg>
      <pc:sldChg chg="del">
        <pc:chgData name="Vlad-Costin Musat" userId="b297da41-d022-469d-99f3-b1c86ba895c8" providerId="ADAL" clId="{AE9A1A37-6DAE-45F7-AD5C-0C4A2159BE64}" dt="2023-11-21T18:01:43.072" v="271" actId="47"/>
        <pc:sldMkLst>
          <pc:docMk/>
          <pc:sldMk cId="4066880793" sldId="683"/>
        </pc:sldMkLst>
      </pc:sldChg>
      <pc:sldChg chg="del">
        <pc:chgData name="Vlad-Costin Musat" userId="b297da41-d022-469d-99f3-b1c86ba895c8" providerId="ADAL" clId="{AE9A1A37-6DAE-45F7-AD5C-0C4A2159BE64}" dt="2023-11-21T18:01:39.389" v="269" actId="47"/>
        <pc:sldMkLst>
          <pc:docMk/>
          <pc:sldMk cId="1383078968" sldId="684"/>
        </pc:sldMkLst>
      </pc:sldChg>
      <pc:sldChg chg="del">
        <pc:chgData name="Vlad-Costin Musat" userId="b297da41-d022-469d-99f3-b1c86ba895c8" providerId="ADAL" clId="{AE9A1A37-6DAE-45F7-AD5C-0C4A2159BE64}" dt="2023-11-21T18:01:41.004" v="270" actId="47"/>
        <pc:sldMkLst>
          <pc:docMk/>
          <pc:sldMk cId="2876054205" sldId="685"/>
        </pc:sldMkLst>
      </pc:sldChg>
      <pc:sldChg chg="ord">
        <pc:chgData name="Vlad-Costin Musat" userId="b297da41-d022-469d-99f3-b1c86ba895c8" providerId="ADAL" clId="{AE9A1A37-6DAE-45F7-AD5C-0C4A2159BE64}" dt="2023-11-21T18:38:35.081" v="2156"/>
        <pc:sldMkLst>
          <pc:docMk/>
          <pc:sldMk cId="2669491709" sldId="686"/>
        </pc:sldMkLst>
      </pc:sldChg>
      <pc:sldChg chg="del">
        <pc:chgData name="Vlad-Costin Musat" userId="b297da41-d022-469d-99f3-b1c86ba895c8" providerId="ADAL" clId="{AE9A1A37-6DAE-45F7-AD5C-0C4A2159BE64}" dt="2023-11-21T18:01:33.114" v="267" actId="47"/>
        <pc:sldMkLst>
          <pc:docMk/>
          <pc:sldMk cId="2879909914" sldId="687"/>
        </pc:sldMkLst>
      </pc:sldChg>
      <pc:sldChg chg="del">
        <pc:chgData name="Vlad-Costin Musat" userId="b297da41-d022-469d-99f3-b1c86ba895c8" providerId="ADAL" clId="{AE9A1A37-6DAE-45F7-AD5C-0C4A2159BE64}" dt="2023-11-21T18:01:33.114" v="267" actId="47"/>
        <pc:sldMkLst>
          <pc:docMk/>
          <pc:sldMk cId="1354142826" sldId="688"/>
        </pc:sldMkLst>
      </pc:sldChg>
      <pc:sldChg chg="addSp delSp modSp mod ord">
        <pc:chgData name="Vlad-Costin Musat" userId="b297da41-d022-469d-99f3-b1c86ba895c8" providerId="ADAL" clId="{AE9A1A37-6DAE-45F7-AD5C-0C4A2159BE64}" dt="2023-11-21T18:01:14.828" v="264" actId="1076"/>
        <pc:sldMkLst>
          <pc:docMk/>
          <pc:sldMk cId="720228124" sldId="691"/>
        </pc:sldMkLst>
        <pc:spChg chg="mod">
          <ac:chgData name="Vlad-Costin Musat" userId="b297da41-d022-469d-99f3-b1c86ba895c8" providerId="ADAL" clId="{AE9A1A37-6DAE-45F7-AD5C-0C4A2159BE64}" dt="2023-11-21T17:51:16.612" v="125" actId="20577"/>
          <ac:spMkLst>
            <pc:docMk/>
            <pc:sldMk cId="720228124" sldId="691"/>
            <ac:spMk id="3" creationId="{A0899B12-A4F1-F311-025D-BF47D13513DA}"/>
          </ac:spMkLst>
        </pc:spChg>
        <pc:graphicFrameChg chg="mod modGraphic">
          <ac:chgData name="Vlad-Costin Musat" userId="b297da41-d022-469d-99f3-b1c86ba895c8" providerId="ADAL" clId="{AE9A1A37-6DAE-45F7-AD5C-0C4A2159BE64}" dt="2023-11-21T18:01:14.828" v="264" actId="1076"/>
          <ac:graphicFrameMkLst>
            <pc:docMk/>
            <pc:sldMk cId="720228124" sldId="691"/>
            <ac:graphicFrameMk id="9" creationId="{A51ADAA9-D4BD-4A1D-0C09-7F043AED36EE}"/>
          </ac:graphicFrameMkLst>
        </pc:graphicFrameChg>
        <pc:picChg chg="add mod">
          <ac:chgData name="Vlad-Costin Musat" userId="b297da41-d022-469d-99f3-b1c86ba895c8" providerId="ADAL" clId="{AE9A1A37-6DAE-45F7-AD5C-0C4A2159BE64}" dt="2023-11-21T18:01:12.165" v="263" actId="1076"/>
          <ac:picMkLst>
            <pc:docMk/>
            <pc:sldMk cId="720228124" sldId="691"/>
            <ac:picMk id="7" creationId="{29CAAE4A-6456-3788-52D2-52BC6C88085D}"/>
          </ac:picMkLst>
        </pc:picChg>
        <pc:picChg chg="del">
          <ac:chgData name="Vlad-Costin Musat" userId="b297da41-d022-469d-99f3-b1c86ba895c8" providerId="ADAL" clId="{AE9A1A37-6DAE-45F7-AD5C-0C4A2159BE64}" dt="2023-11-21T18:01:03.582" v="258" actId="478"/>
          <ac:picMkLst>
            <pc:docMk/>
            <pc:sldMk cId="720228124" sldId="691"/>
            <ac:picMk id="8" creationId="{0579FF38-9B81-16DD-51E4-93DDB2D3C031}"/>
          </ac:picMkLst>
        </pc:picChg>
      </pc:sldChg>
      <pc:sldChg chg="del">
        <pc:chgData name="Vlad-Costin Musat" userId="b297da41-d022-469d-99f3-b1c86ba895c8" providerId="ADAL" clId="{AE9A1A37-6DAE-45F7-AD5C-0C4A2159BE64}" dt="2023-11-21T17:50:00.434" v="95" actId="47"/>
        <pc:sldMkLst>
          <pc:docMk/>
          <pc:sldMk cId="3219503" sldId="692"/>
        </pc:sldMkLst>
      </pc:sldChg>
      <pc:sldChg chg="new del">
        <pc:chgData name="Vlad-Costin Musat" userId="b297da41-d022-469d-99f3-b1c86ba895c8" providerId="ADAL" clId="{AE9A1A37-6DAE-45F7-AD5C-0C4A2159BE64}" dt="2023-11-21T18:13:19.098" v="491" actId="47"/>
        <pc:sldMkLst>
          <pc:docMk/>
          <pc:sldMk cId="928631589" sldId="692"/>
        </pc:sldMkLst>
      </pc:sldChg>
      <pc:sldChg chg="modSp new mod">
        <pc:chgData name="Vlad-Costin Musat" userId="b297da41-d022-469d-99f3-b1c86ba895c8" providerId="ADAL" clId="{AE9A1A37-6DAE-45F7-AD5C-0C4A2159BE64}" dt="2023-11-21T18:13:17.015" v="490" actId="20577"/>
        <pc:sldMkLst>
          <pc:docMk/>
          <pc:sldMk cId="2926337404" sldId="693"/>
        </pc:sldMkLst>
        <pc:spChg chg="mod">
          <ac:chgData name="Vlad-Costin Musat" userId="b297da41-d022-469d-99f3-b1c86ba895c8" providerId="ADAL" clId="{AE9A1A37-6DAE-45F7-AD5C-0C4A2159BE64}" dt="2023-11-21T18:13:17.015" v="490" actId="20577"/>
          <ac:spMkLst>
            <pc:docMk/>
            <pc:sldMk cId="2926337404" sldId="693"/>
            <ac:spMk id="2" creationId="{277310DD-1899-D257-AD26-17FA66EB4DA4}"/>
          </ac:spMkLst>
        </pc:spChg>
      </pc:sldChg>
      <pc:sldChg chg="del">
        <pc:chgData name="Vlad-Costin Musat" userId="b297da41-d022-469d-99f3-b1c86ba895c8" providerId="ADAL" clId="{AE9A1A37-6DAE-45F7-AD5C-0C4A2159BE64}" dt="2023-11-21T18:01:33.114" v="267" actId="47"/>
        <pc:sldMkLst>
          <pc:docMk/>
          <pc:sldMk cId="4191351303" sldId="693"/>
        </pc:sldMkLst>
      </pc:sldChg>
      <pc:sldChg chg="del">
        <pc:chgData name="Vlad-Costin Musat" userId="b297da41-d022-469d-99f3-b1c86ba895c8" providerId="ADAL" clId="{AE9A1A37-6DAE-45F7-AD5C-0C4A2159BE64}" dt="2023-11-21T18:01:38.630" v="268" actId="47"/>
        <pc:sldMkLst>
          <pc:docMk/>
          <pc:sldMk cId="1828781398" sldId="694"/>
        </pc:sldMkLst>
      </pc:sldChg>
      <pc:sldChg chg="addSp delSp modSp new mod">
        <pc:chgData name="Vlad-Costin Musat" userId="b297da41-d022-469d-99f3-b1c86ba895c8" providerId="ADAL" clId="{AE9A1A37-6DAE-45F7-AD5C-0C4A2159BE64}" dt="2023-11-22T07:48:50.032" v="3523" actId="14826"/>
        <pc:sldMkLst>
          <pc:docMk/>
          <pc:sldMk cId="2827646701" sldId="694"/>
        </pc:sldMkLst>
        <pc:spChg chg="mod">
          <ac:chgData name="Vlad-Costin Musat" userId="b297da41-d022-469d-99f3-b1c86ba895c8" providerId="ADAL" clId="{AE9A1A37-6DAE-45F7-AD5C-0C4A2159BE64}" dt="2023-11-21T18:35:58.690" v="2019" actId="207"/>
          <ac:spMkLst>
            <pc:docMk/>
            <pc:sldMk cId="2827646701" sldId="694"/>
            <ac:spMk id="2" creationId="{AAE1C8F5-4451-8C51-09BC-E8F2909D12A0}"/>
          </ac:spMkLst>
        </pc:spChg>
        <pc:spChg chg="mod">
          <ac:chgData name="Vlad-Costin Musat" userId="b297da41-d022-469d-99f3-b1c86ba895c8" providerId="ADAL" clId="{AE9A1A37-6DAE-45F7-AD5C-0C4A2159BE64}" dt="2023-11-21T18:14:56.310" v="754" actId="20577"/>
          <ac:spMkLst>
            <pc:docMk/>
            <pc:sldMk cId="2827646701" sldId="694"/>
            <ac:spMk id="3" creationId="{BB3117DF-28A3-BBEF-8264-9D395ED6CA29}"/>
          </ac:spMkLst>
        </pc:spChg>
        <pc:picChg chg="add mod">
          <ac:chgData name="Vlad-Costin Musat" userId="b297da41-d022-469d-99f3-b1c86ba895c8" providerId="ADAL" clId="{AE9A1A37-6DAE-45F7-AD5C-0C4A2159BE64}" dt="2023-11-21T18:36:32.791" v="2034" actId="1076"/>
          <ac:picMkLst>
            <pc:docMk/>
            <pc:sldMk cId="2827646701" sldId="694"/>
            <ac:picMk id="8" creationId="{32C87377-8E5B-000B-3C00-CD347CC32866}"/>
          </ac:picMkLst>
        </pc:picChg>
        <pc:picChg chg="add del mod">
          <ac:chgData name="Vlad-Costin Musat" userId="b297da41-d022-469d-99f3-b1c86ba895c8" providerId="ADAL" clId="{AE9A1A37-6DAE-45F7-AD5C-0C4A2159BE64}" dt="2023-11-22T07:48:46.708" v="3522" actId="21"/>
          <ac:picMkLst>
            <pc:docMk/>
            <pc:sldMk cId="2827646701" sldId="694"/>
            <ac:picMk id="9" creationId="{5E2B155E-EACE-A0C4-1013-711EE91B8A0E}"/>
          </ac:picMkLst>
        </pc:picChg>
        <pc:picChg chg="add mod">
          <ac:chgData name="Vlad-Costin Musat" userId="b297da41-d022-469d-99f3-b1c86ba895c8" providerId="ADAL" clId="{AE9A1A37-6DAE-45F7-AD5C-0C4A2159BE64}" dt="2023-11-21T18:36:35.713" v="2035" actId="1076"/>
          <ac:picMkLst>
            <pc:docMk/>
            <pc:sldMk cId="2827646701" sldId="694"/>
            <ac:picMk id="10" creationId="{FDFB64D8-785D-C8D1-548C-C727EF0FE3C0}"/>
          </ac:picMkLst>
        </pc:picChg>
        <pc:picChg chg="add mod">
          <ac:chgData name="Vlad-Costin Musat" userId="b297da41-d022-469d-99f3-b1c86ba895c8" providerId="ADAL" clId="{AE9A1A37-6DAE-45F7-AD5C-0C4A2159BE64}" dt="2023-11-22T07:48:50.032" v="3523" actId="14826"/>
          <ac:picMkLst>
            <pc:docMk/>
            <pc:sldMk cId="2827646701" sldId="694"/>
            <ac:picMk id="12" creationId="{8B311A1C-CC88-7E8B-2C68-DAA1CDC1C90B}"/>
          </ac:picMkLst>
        </pc:picChg>
        <pc:picChg chg="add del mod">
          <ac:chgData name="Vlad-Costin Musat" userId="b297da41-d022-469d-99f3-b1c86ba895c8" providerId="ADAL" clId="{AE9A1A37-6DAE-45F7-AD5C-0C4A2159BE64}" dt="2023-11-22T07:48:42.354" v="3520" actId="21"/>
          <ac:picMkLst>
            <pc:docMk/>
            <pc:sldMk cId="2827646701" sldId="694"/>
            <ac:picMk id="13" creationId="{D16A95D5-8E86-AD3C-E744-F8D1A075E961}"/>
          </ac:picMkLst>
        </pc:picChg>
        <pc:picChg chg="add mod">
          <ac:chgData name="Vlad-Costin Musat" userId="b297da41-d022-469d-99f3-b1c86ba895c8" providerId="ADAL" clId="{AE9A1A37-6DAE-45F7-AD5C-0C4A2159BE64}" dt="2023-11-22T07:48:45.342" v="3521" actId="14826"/>
          <ac:picMkLst>
            <pc:docMk/>
            <pc:sldMk cId="2827646701" sldId="694"/>
            <ac:picMk id="14" creationId="{74B0113F-8743-CF29-81BD-137D85C8D4BA}"/>
          </ac:picMkLst>
        </pc:picChg>
        <pc:picChg chg="add mod">
          <ac:chgData name="Vlad-Costin Musat" userId="b297da41-d022-469d-99f3-b1c86ba895c8" providerId="ADAL" clId="{AE9A1A37-6DAE-45F7-AD5C-0C4A2159BE64}" dt="2023-11-21T18:37:03.222" v="2045" actId="1076"/>
          <ac:picMkLst>
            <pc:docMk/>
            <pc:sldMk cId="2827646701" sldId="694"/>
            <ac:picMk id="16" creationId="{6193AD6D-A4DA-712A-BB93-DC9CE5E87937}"/>
          </ac:picMkLst>
        </pc:picChg>
        <pc:picChg chg="add mod">
          <ac:chgData name="Vlad-Costin Musat" userId="b297da41-d022-469d-99f3-b1c86ba895c8" providerId="ADAL" clId="{AE9A1A37-6DAE-45F7-AD5C-0C4A2159BE64}" dt="2023-11-21T18:37:10.286" v="2048" actId="1076"/>
          <ac:picMkLst>
            <pc:docMk/>
            <pc:sldMk cId="2827646701" sldId="694"/>
            <ac:picMk id="18" creationId="{E52444A4-1B86-B09F-A386-DF012F5ADF8C}"/>
          </ac:picMkLst>
        </pc:picChg>
      </pc:sldChg>
      <pc:sldChg chg="addSp modSp new mod">
        <pc:chgData name="Vlad-Costin Musat" userId="b297da41-d022-469d-99f3-b1c86ba895c8" providerId="ADAL" clId="{AE9A1A37-6DAE-45F7-AD5C-0C4A2159BE64}" dt="2024-01-18T15:27:50.158" v="3860" actId="20577"/>
        <pc:sldMkLst>
          <pc:docMk/>
          <pc:sldMk cId="3206771661" sldId="695"/>
        </pc:sldMkLst>
        <pc:spChg chg="mod">
          <ac:chgData name="Vlad-Costin Musat" userId="b297da41-d022-469d-99f3-b1c86ba895c8" providerId="ADAL" clId="{AE9A1A37-6DAE-45F7-AD5C-0C4A2159BE64}" dt="2024-01-18T15:27:50.158" v="3860" actId="20577"/>
          <ac:spMkLst>
            <pc:docMk/>
            <pc:sldMk cId="3206771661" sldId="695"/>
            <ac:spMk id="2" creationId="{F45A5DF9-A481-7FA0-F695-31AA5680B78F}"/>
          </ac:spMkLst>
        </pc:spChg>
        <pc:spChg chg="mod">
          <ac:chgData name="Vlad-Costin Musat" userId="b297da41-d022-469d-99f3-b1c86ba895c8" providerId="ADAL" clId="{AE9A1A37-6DAE-45F7-AD5C-0C4A2159BE64}" dt="2023-11-21T18:16:08.082" v="901" actId="20577"/>
          <ac:spMkLst>
            <pc:docMk/>
            <pc:sldMk cId="3206771661" sldId="695"/>
            <ac:spMk id="3" creationId="{59F0FD76-541E-4AA0-A0EA-21E165808EF1}"/>
          </ac:spMkLst>
        </pc:spChg>
        <pc:spChg chg="add mod">
          <ac:chgData name="Vlad-Costin Musat" userId="b297da41-d022-469d-99f3-b1c86ba895c8" providerId="ADAL" clId="{AE9A1A37-6DAE-45F7-AD5C-0C4A2159BE64}" dt="2023-11-21T18:33:55.260" v="1986" actId="1036"/>
          <ac:spMkLst>
            <pc:docMk/>
            <pc:sldMk cId="3206771661" sldId="695"/>
            <ac:spMk id="11" creationId="{8A32C48F-C63D-D467-BC90-275F2E615931}"/>
          </ac:spMkLst>
        </pc:spChg>
        <pc:picChg chg="add mod">
          <ac:chgData name="Vlad-Costin Musat" userId="b297da41-d022-469d-99f3-b1c86ba895c8" providerId="ADAL" clId="{AE9A1A37-6DAE-45F7-AD5C-0C4A2159BE64}" dt="2023-11-21T18:32:43.934" v="1910" actId="1076"/>
          <ac:picMkLst>
            <pc:docMk/>
            <pc:sldMk cId="3206771661" sldId="695"/>
            <ac:picMk id="8" creationId="{B299F4BA-7201-FAC9-3F3E-B1A3D0C2221B}"/>
          </ac:picMkLst>
        </pc:picChg>
        <pc:cxnChg chg="add mod">
          <ac:chgData name="Vlad-Costin Musat" userId="b297da41-d022-469d-99f3-b1c86ba895c8" providerId="ADAL" clId="{AE9A1A37-6DAE-45F7-AD5C-0C4A2159BE64}" dt="2023-11-21T18:33:49.648" v="1980" actId="1037"/>
          <ac:cxnSpMkLst>
            <pc:docMk/>
            <pc:sldMk cId="3206771661" sldId="695"/>
            <ac:cxnSpMk id="10" creationId="{D1968060-9A64-ED32-83C2-2DB5207DC0D5}"/>
          </ac:cxnSpMkLst>
        </pc:cxnChg>
      </pc:sldChg>
      <pc:sldChg chg="del">
        <pc:chgData name="Vlad-Costin Musat" userId="b297da41-d022-469d-99f3-b1c86ba895c8" providerId="ADAL" clId="{AE9A1A37-6DAE-45F7-AD5C-0C4A2159BE64}" dt="2023-11-21T18:01:33.114" v="267" actId="47"/>
        <pc:sldMkLst>
          <pc:docMk/>
          <pc:sldMk cId="3600320275" sldId="695"/>
        </pc:sldMkLst>
      </pc:sldChg>
      <pc:sldChg chg="addSp delSp modSp new mod">
        <pc:chgData name="Vlad-Costin Musat" userId="b297da41-d022-469d-99f3-b1c86ba895c8" providerId="ADAL" clId="{AE9A1A37-6DAE-45F7-AD5C-0C4A2159BE64}" dt="2023-11-21T18:38:23.544" v="2154" actId="20577"/>
        <pc:sldMkLst>
          <pc:docMk/>
          <pc:sldMk cId="2560748494" sldId="696"/>
        </pc:sldMkLst>
        <pc:spChg chg="del">
          <ac:chgData name="Vlad-Costin Musat" userId="b297da41-d022-469d-99f3-b1c86ba895c8" providerId="ADAL" clId="{AE9A1A37-6DAE-45F7-AD5C-0C4A2159BE64}" dt="2023-11-21T18:37:49.164" v="2118"/>
          <ac:spMkLst>
            <pc:docMk/>
            <pc:sldMk cId="2560748494" sldId="696"/>
            <ac:spMk id="2" creationId="{F1524A02-4715-E453-FCF5-F585BC8ACB65}"/>
          </ac:spMkLst>
        </pc:spChg>
        <pc:spChg chg="mod">
          <ac:chgData name="Vlad-Costin Musat" userId="b297da41-d022-469d-99f3-b1c86ba895c8" providerId="ADAL" clId="{AE9A1A37-6DAE-45F7-AD5C-0C4A2159BE64}" dt="2023-11-21T18:37:34.726" v="2117" actId="20577"/>
          <ac:spMkLst>
            <pc:docMk/>
            <pc:sldMk cId="2560748494" sldId="696"/>
            <ac:spMk id="3" creationId="{5DEF511F-D0AE-198A-C79E-A00A58347124}"/>
          </ac:spMkLst>
        </pc:spChg>
        <pc:spChg chg="add mod">
          <ac:chgData name="Vlad-Costin Musat" userId="b297da41-d022-469d-99f3-b1c86ba895c8" providerId="ADAL" clId="{AE9A1A37-6DAE-45F7-AD5C-0C4A2159BE64}" dt="2023-11-21T18:38:17.531" v="2144" actId="1076"/>
          <ac:spMkLst>
            <pc:docMk/>
            <pc:sldMk cId="2560748494" sldId="696"/>
            <ac:spMk id="11" creationId="{CA07C1FB-1151-0722-F9B2-D0804E0FE7FF}"/>
          </ac:spMkLst>
        </pc:spChg>
        <pc:spChg chg="add mod">
          <ac:chgData name="Vlad-Costin Musat" userId="b297da41-d022-469d-99f3-b1c86ba895c8" providerId="ADAL" clId="{AE9A1A37-6DAE-45F7-AD5C-0C4A2159BE64}" dt="2023-11-21T18:38:23.544" v="2154" actId="20577"/>
          <ac:spMkLst>
            <pc:docMk/>
            <pc:sldMk cId="2560748494" sldId="696"/>
            <ac:spMk id="12" creationId="{EFF422B9-01FC-8ABE-CBD9-900EF9A40F11}"/>
          </ac:spMkLst>
        </pc:spChg>
        <pc:picChg chg="add mod">
          <ac:chgData name="Vlad-Costin Musat" userId="b297da41-d022-469d-99f3-b1c86ba895c8" providerId="ADAL" clId="{AE9A1A37-6DAE-45F7-AD5C-0C4A2159BE64}" dt="2023-11-21T18:38:04.419" v="2128" actId="1076"/>
          <ac:picMkLst>
            <pc:docMk/>
            <pc:sldMk cId="2560748494" sldId="696"/>
            <ac:picMk id="8" creationId="{9099EC3E-52F7-720D-58BC-DDABF4EB4B5D}"/>
          </ac:picMkLst>
        </pc:picChg>
        <pc:picChg chg="add mod">
          <ac:chgData name="Vlad-Costin Musat" userId="b297da41-d022-469d-99f3-b1c86ba895c8" providerId="ADAL" clId="{AE9A1A37-6DAE-45F7-AD5C-0C4A2159BE64}" dt="2023-11-21T18:38:06.423" v="2129" actId="1076"/>
          <ac:picMkLst>
            <pc:docMk/>
            <pc:sldMk cId="2560748494" sldId="696"/>
            <ac:picMk id="10" creationId="{6E287C4B-4A34-95AC-20EC-0191C8D34252}"/>
          </ac:picMkLst>
        </pc:picChg>
      </pc:sldChg>
      <pc:sldChg chg="addSp delSp modSp new mod">
        <pc:chgData name="Vlad-Costin Musat" userId="b297da41-d022-469d-99f3-b1c86ba895c8" providerId="ADAL" clId="{AE9A1A37-6DAE-45F7-AD5C-0C4A2159BE64}" dt="2023-11-22T07:49:48.891" v="3533" actId="20577"/>
        <pc:sldMkLst>
          <pc:docMk/>
          <pc:sldMk cId="1603060212" sldId="697"/>
        </pc:sldMkLst>
        <pc:spChg chg="mod">
          <ac:chgData name="Vlad-Costin Musat" userId="b297da41-d022-469d-99f3-b1c86ba895c8" providerId="ADAL" clId="{AE9A1A37-6DAE-45F7-AD5C-0C4A2159BE64}" dt="2023-11-22T07:49:48.891" v="3533" actId="20577"/>
          <ac:spMkLst>
            <pc:docMk/>
            <pc:sldMk cId="1603060212" sldId="697"/>
            <ac:spMk id="2" creationId="{B72237CC-8BFE-7636-F6FD-A93DE35085AA}"/>
          </ac:spMkLst>
        </pc:spChg>
        <pc:spChg chg="mod">
          <ac:chgData name="Vlad-Costin Musat" userId="b297da41-d022-469d-99f3-b1c86ba895c8" providerId="ADAL" clId="{AE9A1A37-6DAE-45F7-AD5C-0C4A2159BE64}" dt="2023-11-21T18:38:58.126" v="2191" actId="20577"/>
          <ac:spMkLst>
            <pc:docMk/>
            <pc:sldMk cId="1603060212" sldId="697"/>
            <ac:spMk id="3" creationId="{07C1F783-1FD6-60E4-954F-16921335794A}"/>
          </ac:spMkLst>
        </pc:spChg>
        <pc:spChg chg="add del mod">
          <ac:chgData name="Vlad-Costin Musat" userId="b297da41-d022-469d-99f3-b1c86ba895c8" providerId="ADAL" clId="{AE9A1A37-6DAE-45F7-AD5C-0C4A2159BE64}" dt="2023-11-21T18:39:39.122" v="2294" actId="478"/>
          <ac:spMkLst>
            <pc:docMk/>
            <pc:sldMk cId="1603060212" sldId="697"/>
            <ac:spMk id="7" creationId="{2C345E0D-E711-9B55-2C45-DC826449C920}"/>
          </ac:spMkLst>
        </pc:spChg>
        <pc:spChg chg="add mod">
          <ac:chgData name="Vlad-Costin Musat" userId="b297da41-d022-469d-99f3-b1c86ba895c8" providerId="ADAL" clId="{AE9A1A37-6DAE-45F7-AD5C-0C4A2159BE64}" dt="2023-11-22T07:49:10.192" v="3532" actId="20577"/>
          <ac:spMkLst>
            <pc:docMk/>
            <pc:sldMk cId="1603060212" sldId="697"/>
            <ac:spMk id="10" creationId="{972047C9-1853-C29E-54FF-C237448BDCFF}"/>
          </ac:spMkLst>
        </pc:spChg>
        <pc:picChg chg="add mod">
          <ac:chgData name="Vlad-Costin Musat" userId="b297da41-d022-469d-99f3-b1c86ba895c8" providerId="ADAL" clId="{AE9A1A37-6DAE-45F7-AD5C-0C4A2159BE64}" dt="2023-11-21T18:39:50.294" v="2300" actId="1076"/>
          <ac:picMkLst>
            <pc:docMk/>
            <pc:sldMk cId="1603060212" sldId="697"/>
            <ac:picMk id="9" creationId="{6CE9924B-A353-34B1-9CFA-9239FE096039}"/>
          </ac:picMkLst>
        </pc:picChg>
        <pc:picChg chg="add del mod">
          <ac:chgData name="Vlad-Costin Musat" userId="b297da41-d022-469d-99f3-b1c86ba895c8" providerId="ADAL" clId="{AE9A1A37-6DAE-45F7-AD5C-0C4A2159BE64}" dt="2023-11-21T18:42:10.090" v="2534" actId="21"/>
          <ac:picMkLst>
            <pc:docMk/>
            <pc:sldMk cId="1603060212" sldId="697"/>
            <ac:picMk id="12" creationId="{C9B65E96-855F-7CDA-BDB0-0CAADFAFF324}"/>
          </ac:picMkLst>
        </pc:picChg>
      </pc:sldChg>
      <pc:sldChg chg="new del">
        <pc:chgData name="Vlad-Costin Musat" userId="b297da41-d022-469d-99f3-b1c86ba895c8" providerId="ADAL" clId="{AE9A1A37-6DAE-45F7-AD5C-0C4A2159BE64}" dt="2023-11-21T18:38:39.024" v="2158" actId="47"/>
        <pc:sldMkLst>
          <pc:docMk/>
          <pc:sldMk cId="2050194832" sldId="697"/>
        </pc:sldMkLst>
      </pc:sldChg>
      <pc:sldChg chg="addSp delSp modSp new mod">
        <pc:chgData name="Vlad-Costin Musat" userId="b297da41-d022-469d-99f3-b1c86ba895c8" providerId="ADAL" clId="{AE9A1A37-6DAE-45F7-AD5C-0C4A2159BE64}" dt="2023-11-21T18:45:37.807" v="2994" actId="20577"/>
        <pc:sldMkLst>
          <pc:docMk/>
          <pc:sldMk cId="2506410760" sldId="698"/>
        </pc:sldMkLst>
        <pc:spChg chg="del">
          <ac:chgData name="Vlad-Costin Musat" userId="b297da41-d022-469d-99f3-b1c86ba895c8" providerId="ADAL" clId="{AE9A1A37-6DAE-45F7-AD5C-0C4A2159BE64}" dt="2023-11-21T18:42:26.071" v="2594"/>
          <ac:spMkLst>
            <pc:docMk/>
            <pc:sldMk cId="2506410760" sldId="698"/>
            <ac:spMk id="2" creationId="{1196AEA6-FAEB-1A86-A4D7-0AB91798910E}"/>
          </ac:spMkLst>
        </pc:spChg>
        <pc:spChg chg="mod">
          <ac:chgData name="Vlad-Costin Musat" userId="b297da41-d022-469d-99f3-b1c86ba895c8" providerId="ADAL" clId="{AE9A1A37-6DAE-45F7-AD5C-0C4A2159BE64}" dt="2023-11-21T18:42:24.622" v="2593" actId="20577"/>
          <ac:spMkLst>
            <pc:docMk/>
            <pc:sldMk cId="2506410760" sldId="698"/>
            <ac:spMk id="3" creationId="{1EA0D92E-E172-8BA2-92F8-28520F17E2A4}"/>
          </ac:spMkLst>
        </pc:spChg>
        <pc:spChg chg="add mod">
          <ac:chgData name="Vlad-Costin Musat" userId="b297da41-d022-469d-99f3-b1c86ba895c8" providerId="ADAL" clId="{AE9A1A37-6DAE-45F7-AD5C-0C4A2159BE64}" dt="2023-11-21T18:43:04.609" v="2605" actId="1582"/>
          <ac:spMkLst>
            <pc:docMk/>
            <pc:sldMk cId="2506410760" sldId="698"/>
            <ac:spMk id="10" creationId="{01EA7E79-509E-9655-422B-9303DE9969C9}"/>
          </ac:spMkLst>
        </pc:spChg>
        <pc:spChg chg="add mod">
          <ac:chgData name="Vlad-Costin Musat" userId="b297da41-d022-469d-99f3-b1c86ba895c8" providerId="ADAL" clId="{AE9A1A37-6DAE-45F7-AD5C-0C4A2159BE64}" dt="2023-11-21T18:45:37.807" v="2994" actId="20577"/>
          <ac:spMkLst>
            <pc:docMk/>
            <pc:sldMk cId="2506410760" sldId="698"/>
            <ac:spMk id="11" creationId="{E6E99C5B-095B-7740-6A10-4220E3DE6447}"/>
          </ac:spMkLst>
        </pc:spChg>
        <pc:picChg chg="add mod">
          <ac:chgData name="Vlad-Costin Musat" userId="b297da41-d022-469d-99f3-b1c86ba895c8" providerId="ADAL" clId="{AE9A1A37-6DAE-45F7-AD5C-0C4A2159BE64}" dt="2023-11-21T18:42:48.794" v="2601" actId="1076"/>
          <ac:picMkLst>
            <pc:docMk/>
            <pc:sldMk cId="2506410760" sldId="698"/>
            <ac:picMk id="7" creationId="{C496DC81-9CED-AFE2-8D67-9D83D0A115AF}"/>
          </ac:picMkLst>
        </pc:picChg>
        <pc:picChg chg="add del mod">
          <ac:chgData name="Vlad-Costin Musat" userId="b297da41-d022-469d-99f3-b1c86ba895c8" providerId="ADAL" clId="{AE9A1A37-6DAE-45F7-AD5C-0C4A2159BE64}" dt="2023-11-21T18:42:46.373" v="2600" actId="478"/>
          <ac:picMkLst>
            <pc:docMk/>
            <pc:sldMk cId="2506410760" sldId="698"/>
            <ac:picMk id="9" creationId="{7E5234A1-7FE7-CF9F-E9B1-0D8738FC08B1}"/>
          </ac:picMkLst>
        </pc:picChg>
      </pc:sldChg>
      <pc:sldChg chg="addSp modSp new mod">
        <pc:chgData name="Vlad-Costin Musat" userId="b297da41-d022-469d-99f3-b1c86ba895c8" providerId="ADAL" clId="{AE9A1A37-6DAE-45F7-AD5C-0C4A2159BE64}" dt="2023-11-21T18:48:53.289" v="3264" actId="1076"/>
        <pc:sldMkLst>
          <pc:docMk/>
          <pc:sldMk cId="529459416" sldId="699"/>
        </pc:sldMkLst>
        <pc:spChg chg="mod">
          <ac:chgData name="Vlad-Costin Musat" userId="b297da41-d022-469d-99f3-b1c86ba895c8" providerId="ADAL" clId="{AE9A1A37-6DAE-45F7-AD5C-0C4A2159BE64}" dt="2023-11-21T18:47:02.992" v="3213" actId="20577"/>
          <ac:spMkLst>
            <pc:docMk/>
            <pc:sldMk cId="529459416" sldId="699"/>
            <ac:spMk id="2" creationId="{4BA1FE66-C2EB-1992-9697-367ABBBF2230}"/>
          </ac:spMkLst>
        </pc:spChg>
        <pc:spChg chg="mod">
          <ac:chgData name="Vlad-Costin Musat" userId="b297da41-d022-469d-99f3-b1c86ba895c8" providerId="ADAL" clId="{AE9A1A37-6DAE-45F7-AD5C-0C4A2159BE64}" dt="2023-11-21T18:46:10.465" v="3033" actId="20577"/>
          <ac:spMkLst>
            <pc:docMk/>
            <pc:sldMk cId="529459416" sldId="699"/>
            <ac:spMk id="3" creationId="{FD87A708-642D-10AE-F4DF-F670FAD30E14}"/>
          </ac:spMkLst>
        </pc:spChg>
        <pc:picChg chg="add mod modCrop">
          <ac:chgData name="Vlad-Costin Musat" userId="b297da41-d022-469d-99f3-b1c86ba895c8" providerId="ADAL" clId="{AE9A1A37-6DAE-45F7-AD5C-0C4A2159BE64}" dt="2023-11-21T18:47:58.347" v="3237" actId="1076"/>
          <ac:picMkLst>
            <pc:docMk/>
            <pc:sldMk cId="529459416" sldId="699"/>
            <ac:picMk id="8" creationId="{65E9F430-C947-269B-C28A-BEAC580B7790}"/>
          </ac:picMkLst>
        </pc:picChg>
        <pc:picChg chg="add mod">
          <ac:chgData name="Vlad-Costin Musat" userId="b297da41-d022-469d-99f3-b1c86ba895c8" providerId="ADAL" clId="{AE9A1A37-6DAE-45F7-AD5C-0C4A2159BE64}" dt="2023-11-21T18:48:43.262" v="3259" actId="1076"/>
          <ac:picMkLst>
            <pc:docMk/>
            <pc:sldMk cId="529459416" sldId="699"/>
            <ac:picMk id="10" creationId="{5D25C275-3B4A-DC7F-292A-56A099E0375D}"/>
          </ac:picMkLst>
        </pc:picChg>
        <pc:picChg chg="add mod">
          <ac:chgData name="Vlad-Costin Musat" userId="b297da41-d022-469d-99f3-b1c86ba895c8" providerId="ADAL" clId="{AE9A1A37-6DAE-45F7-AD5C-0C4A2159BE64}" dt="2023-11-21T18:48:53.289" v="3264" actId="1076"/>
          <ac:picMkLst>
            <pc:docMk/>
            <pc:sldMk cId="529459416" sldId="699"/>
            <ac:picMk id="12" creationId="{DE4055F9-110C-8A3C-26B3-5BFB3E768C42}"/>
          </ac:picMkLst>
        </pc:picChg>
        <pc:picChg chg="add mod">
          <ac:chgData name="Vlad-Costin Musat" userId="b297da41-d022-469d-99f3-b1c86ba895c8" providerId="ADAL" clId="{AE9A1A37-6DAE-45F7-AD5C-0C4A2159BE64}" dt="2023-11-21T18:48:11.684" v="3245" actId="1076"/>
          <ac:picMkLst>
            <pc:docMk/>
            <pc:sldMk cId="529459416" sldId="699"/>
            <ac:picMk id="14" creationId="{10C61C6F-3AF0-9471-0A28-D00E96C81D36}"/>
          </ac:picMkLst>
        </pc:picChg>
        <pc:picChg chg="add mod">
          <ac:chgData name="Vlad-Costin Musat" userId="b297da41-d022-469d-99f3-b1c86ba895c8" providerId="ADAL" clId="{AE9A1A37-6DAE-45F7-AD5C-0C4A2159BE64}" dt="2023-11-21T18:48:50.535" v="3262" actId="1076"/>
          <ac:picMkLst>
            <pc:docMk/>
            <pc:sldMk cId="529459416" sldId="699"/>
            <ac:picMk id="16" creationId="{4ED5184B-7FCA-3CE1-A845-6A5DD3847871}"/>
          </ac:picMkLst>
        </pc:picChg>
        <pc:picChg chg="add mod">
          <ac:chgData name="Vlad-Costin Musat" userId="b297da41-d022-469d-99f3-b1c86ba895c8" providerId="ADAL" clId="{AE9A1A37-6DAE-45F7-AD5C-0C4A2159BE64}" dt="2023-11-21T18:48:52.103" v="3263" actId="1076"/>
          <ac:picMkLst>
            <pc:docMk/>
            <pc:sldMk cId="529459416" sldId="699"/>
            <ac:picMk id="18" creationId="{67CB9822-52D6-63B7-7556-F5B61C382AE3}"/>
          </ac:picMkLst>
        </pc:picChg>
      </pc:sldChg>
      <pc:sldChg chg="new del">
        <pc:chgData name="Vlad-Costin Musat" userId="b297da41-d022-469d-99f3-b1c86ba895c8" providerId="ADAL" clId="{AE9A1A37-6DAE-45F7-AD5C-0C4A2159BE64}" dt="2023-11-21T18:49:24.736" v="3273" actId="47"/>
        <pc:sldMkLst>
          <pc:docMk/>
          <pc:sldMk cId="799458573" sldId="700"/>
        </pc:sldMkLst>
      </pc:sldChg>
      <pc:sldChg chg="addSp delSp modSp new mod">
        <pc:chgData name="Vlad-Costin Musat" userId="b297da41-d022-469d-99f3-b1c86ba895c8" providerId="ADAL" clId="{AE9A1A37-6DAE-45F7-AD5C-0C4A2159BE64}" dt="2023-11-21T18:58:02.297" v="3433" actId="1076"/>
        <pc:sldMkLst>
          <pc:docMk/>
          <pc:sldMk cId="1185979213" sldId="701"/>
        </pc:sldMkLst>
        <pc:spChg chg="add del">
          <ac:chgData name="Vlad-Costin Musat" userId="b297da41-d022-469d-99f3-b1c86ba895c8" providerId="ADAL" clId="{AE9A1A37-6DAE-45F7-AD5C-0C4A2159BE64}" dt="2023-11-21T18:51:05.911" v="3315" actId="22"/>
          <ac:spMkLst>
            <pc:docMk/>
            <pc:sldMk cId="1185979213" sldId="701"/>
            <ac:spMk id="2" creationId="{5768579C-1F4D-F2AD-51D0-842F6D9BBC68}"/>
          </ac:spMkLst>
        </pc:spChg>
        <pc:spChg chg="mod">
          <ac:chgData name="Vlad-Costin Musat" userId="b297da41-d022-469d-99f3-b1c86ba895c8" providerId="ADAL" clId="{AE9A1A37-6DAE-45F7-AD5C-0C4A2159BE64}" dt="2023-11-21T18:49:36.145" v="3293" actId="20577"/>
          <ac:spMkLst>
            <pc:docMk/>
            <pc:sldMk cId="1185979213" sldId="701"/>
            <ac:spMk id="3" creationId="{D6AA3FE9-7A03-8482-0542-C799798FACCC}"/>
          </ac:spMkLst>
        </pc:spChg>
        <pc:picChg chg="add del mod">
          <ac:chgData name="Vlad-Costin Musat" userId="b297da41-d022-469d-99f3-b1c86ba895c8" providerId="ADAL" clId="{AE9A1A37-6DAE-45F7-AD5C-0C4A2159BE64}" dt="2023-11-21T18:49:46.272" v="3295"/>
          <ac:picMkLst>
            <pc:docMk/>
            <pc:sldMk cId="1185979213" sldId="701"/>
            <ac:picMk id="8" creationId="{C64FD07E-0054-29DF-A581-5FBA981CB5FA}"/>
          </ac:picMkLst>
        </pc:picChg>
        <pc:picChg chg="add mod ord">
          <ac:chgData name="Vlad-Costin Musat" userId="b297da41-d022-469d-99f3-b1c86ba895c8" providerId="ADAL" clId="{AE9A1A37-6DAE-45F7-AD5C-0C4A2159BE64}" dt="2023-11-21T18:52:30.551" v="3384" actId="1076"/>
          <ac:picMkLst>
            <pc:docMk/>
            <pc:sldMk cId="1185979213" sldId="701"/>
            <ac:picMk id="10" creationId="{9D687B01-CF71-B342-D232-BCE92E8D2D04}"/>
          </ac:picMkLst>
        </pc:picChg>
        <pc:picChg chg="add mod">
          <ac:chgData name="Vlad-Costin Musat" userId="b297da41-d022-469d-99f3-b1c86ba895c8" providerId="ADAL" clId="{AE9A1A37-6DAE-45F7-AD5C-0C4A2159BE64}" dt="2023-11-21T18:52:29.400" v="3383" actId="1076"/>
          <ac:picMkLst>
            <pc:docMk/>
            <pc:sldMk cId="1185979213" sldId="701"/>
            <ac:picMk id="12" creationId="{C37DCE0A-592E-795F-CE59-21EF6C95E7A6}"/>
          </ac:picMkLst>
        </pc:picChg>
        <pc:picChg chg="add del mod">
          <ac:chgData name="Vlad-Costin Musat" userId="b297da41-d022-469d-99f3-b1c86ba895c8" providerId="ADAL" clId="{AE9A1A37-6DAE-45F7-AD5C-0C4A2159BE64}" dt="2023-11-21T18:56:54.097" v="3425" actId="478"/>
          <ac:picMkLst>
            <pc:docMk/>
            <pc:sldMk cId="1185979213" sldId="701"/>
            <ac:picMk id="14" creationId="{D3173B5D-95E0-0EF6-4C70-2563C03B24CE}"/>
          </ac:picMkLst>
        </pc:picChg>
        <pc:picChg chg="add mod">
          <ac:chgData name="Vlad-Costin Musat" userId="b297da41-d022-469d-99f3-b1c86ba895c8" providerId="ADAL" clId="{AE9A1A37-6DAE-45F7-AD5C-0C4A2159BE64}" dt="2023-11-21T18:56:58.517" v="3428" actId="1076"/>
          <ac:picMkLst>
            <pc:docMk/>
            <pc:sldMk cId="1185979213" sldId="701"/>
            <ac:picMk id="16" creationId="{EEC34BF9-5852-CD8A-A0FE-49B0A8212F97}"/>
          </ac:picMkLst>
        </pc:picChg>
        <pc:picChg chg="add mod">
          <ac:chgData name="Vlad-Costin Musat" userId="b297da41-d022-469d-99f3-b1c86ba895c8" providerId="ADAL" clId="{AE9A1A37-6DAE-45F7-AD5C-0C4A2159BE64}" dt="2023-11-21T18:58:02.297" v="3433" actId="1076"/>
          <ac:picMkLst>
            <pc:docMk/>
            <pc:sldMk cId="1185979213" sldId="701"/>
            <ac:picMk id="18" creationId="{C3B08971-966F-B516-1F68-8D6D6112BB8A}"/>
          </ac:picMkLst>
        </pc:picChg>
      </pc:sldChg>
      <pc:sldChg chg="addSp delSp modSp add mod">
        <pc:chgData name="Vlad-Costin Musat" userId="b297da41-d022-469d-99f3-b1c86ba895c8" providerId="ADAL" clId="{AE9A1A37-6DAE-45F7-AD5C-0C4A2159BE64}" dt="2023-11-21T18:53:08.247" v="3418" actId="1076"/>
        <pc:sldMkLst>
          <pc:docMk/>
          <pc:sldMk cId="2447141793" sldId="702"/>
        </pc:sldMkLst>
        <pc:spChg chg="del">
          <ac:chgData name="Vlad-Costin Musat" userId="b297da41-d022-469d-99f3-b1c86ba895c8" providerId="ADAL" clId="{AE9A1A37-6DAE-45F7-AD5C-0C4A2159BE64}" dt="2023-11-21T18:51:48.437" v="3324" actId="22"/>
          <ac:spMkLst>
            <pc:docMk/>
            <pc:sldMk cId="2447141793" sldId="702"/>
            <ac:spMk id="2" creationId="{5768579C-1F4D-F2AD-51D0-842F6D9BBC68}"/>
          </ac:spMkLst>
        </pc:spChg>
        <pc:spChg chg="mod">
          <ac:chgData name="Vlad-Costin Musat" userId="b297da41-d022-469d-99f3-b1c86ba895c8" providerId="ADAL" clId="{AE9A1A37-6DAE-45F7-AD5C-0C4A2159BE64}" dt="2023-11-21T18:49:54.664" v="3312" actId="20577"/>
          <ac:spMkLst>
            <pc:docMk/>
            <pc:sldMk cId="2447141793" sldId="702"/>
            <ac:spMk id="3" creationId="{D6AA3FE9-7A03-8482-0542-C799798FACCC}"/>
          </ac:spMkLst>
        </pc:spChg>
        <pc:spChg chg="add mod">
          <ac:chgData name="Vlad-Costin Musat" userId="b297da41-d022-469d-99f3-b1c86ba895c8" providerId="ADAL" clId="{AE9A1A37-6DAE-45F7-AD5C-0C4A2159BE64}" dt="2023-11-21T18:52:16.788" v="3381" actId="1076"/>
          <ac:spMkLst>
            <pc:docMk/>
            <pc:sldMk cId="2447141793" sldId="702"/>
            <ac:spMk id="11" creationId="{DB2EE9AB-E904-496E-10DD-5BD8D69A9384}"/>
          </ac:spMkLst>
        </pc:spChg>
        <pc:spChg chg="add mod">
          <ac:chgData name="Vlad-Costin Musat" userId="b297da41-d022-469d-99f3-b1c86ba895c8" providerId="ADAL" clId="{AE9A1A37-6DAE-45F7-AD5C-0C4A2159BE64}" dt="2023-11-21T18:53:08.247" v="3418" actId="1076"/>
          <ac:spMkLst>
            <pc:docMk/>
            <pc:sldMk cId="2447141793" sldId="702"/>
            <ac:spMk id="14" creationId="{05A4EDB3-F562-1142-C159-0B98ADBDF9B7}"/>
          </ac:spMkLst>
        </pc:spChg>
        <pc:picChg chg="add mod">
          <ac:chgData name="Vlad-Costin Musat" userId="b297da41-d022-469d-99f3-b1c86ba895c8" providerId="ADAL" clId="{AE9A1A37-6DAE-45F7-AD5C-0C4A2159BE64}" dt="2023-11-21T18:51:54.697" v="3328" actId="1076"/>
          <ac:picMkLst>
            <pc:docMk/>
            <pc:sldMk cId="2447141793" sldId="702"/>
            <ac:picMk id="8" creationId="{C3B7A4B6-F22B-56D3-1A6D-D5E1E4D07645}"/>
          </ac:picMkLst>
        </pc:picChg>
        <pc:picChg chg="add mod ord">
          <ac:chgData name="Vlad-Costin Musat" userId="b297da41-d022-469d-99f3-b1c86ba895c8" providerId="ADAL" clId="{AE9A1A37-6DAE-45F7-AD5C-0C4A2159BE64}" dt="2023-11-21T18:51:56.541" v="3329" actId="1076"/>
          <ac:picMkLst>
            <pc:docMk/>
            <pc:sldMk cId="2447141793" sldId="702"/>
            <ac:picMk id="10" creationId="{0EBFC9E9-0A32-612B-F9E3-70EABAD054CE}"/>
          </ac:picMkLst>
        </pc:picChg>
        <pc:picChg chg="add mod">
          <ac:chgData name="Vlad-Costin Musat" userId="b297da41-d022-469d-99f3-b1c86ba895c8" providerId="ADAL" clId="{AE9A1A37-6DAE-45F7-AD5C-0C4A2159BE64}" dt="2023-11-21T18:52:51.232" v="3391" actId="1076"/>
          <ac:picMkLst>
            <pc:docMk/>
            <pc:sldMk cId="2447141793" sldId="702"/>
            <ac:picMk id="13" creationId="{2D8DADB4-4FAA-C7DF-085D-1CB88CEE9ED8}"/>
          </ac:picMkLst>
        </pc:picChg>
      </pc:sldChg>
      <pc:sldChg chg="addSp delSp modSp add mod">
        <pc:chgData name="Vlad-Costin Musat" userId="b297da41-d022-469d-99f3-b1c86ba895c8" providerId="ADAL" clId="{AE9A1A37-6DAE-45F7-AD5C-0C4A2159BE64}" dt="2023-11-22T07:52:30.383" v="3588" actId="1076"/>
        <pc:sldMkLst>
          <pc:docMk/>
          <pc:sldMk cId="4117619526" sldId="703"/>
        </pc:sldMkLst>
        <pc:spChg chg="add mod">
          <ac:chgData name="Vlad-Costin Musat" userId="b297da41-d022-469d-99f3-b1c86ba895c8" providerId="ADAL" clId="{AE9A1A37-6DAE-45F7-AD5C-0C4A2159BE64}" dt="2023-11-22T07:52:30.383" v="3588" actId="1076"/>
          <ac:spMkLst>
            <pc:docMk/>
            <pc:sldMk cId="4117619526" sldId="703"/>
            <ac:spMk id="11" creationId="{F6B952BA-EC97-64FE-A807-B29E6E22CE13}"/>
          </ac:spMkLst>
        </pc:spChg>
        <pc:picChg chg="add del mod">
          <ac:chgData name="Vlad-Costin Musat" userId="b297da41-d022-469d-99f3-b1c86ba895c8" providerId="ADAL" clId="{AE9A1A37-6DAE-45F7-AD5C-0C4A2159BE64}" dt="2023-11-22T07:51:43.053" v="3540" actId="21"/>
          <ac:picMkLst>
            <pc:docMk/>
            <pc:sldMk cId="4117619526" sldId="703"/>
            <ac:picMk id="8" creationId="{84D59D6E-A13A-F66F-EFD7-1989406FD056}"/>
          </ac:picMkLst>
        </pc:picChg>
        <pc:picChg chg="add del mod">
          <ac:chgData name="Vlad-Costin Musat" userId="b297da41-d022-469d-99f3-b1c86ba895c8" providerId="ADAL" clId="{AE9A1A37-6DAE-45F7-AD5C-0C4A2159BE64}" dt="2023-11-22T07:51:45.933" v="3541" actId="14826"/>
          <ac:picMkLst>
            <pc:docMk/>
            <pc:sldMk cId="4117619526" sldId="703"/>
            <ac:picMk id="9" creationId="{6CE9924B-A353-34B1-9CFA-9239FE096039}"/>
          </ac:picMkLst>
        </pc:picChg>
      </pc:sldChg>
      <pc:sldChg chg="new del">
        <pc:chgData name="Vlad-Costin Musat" userId="b297da41-d022-469d-99f3-b1c86ba895c8" providerId="ADAL" clId="{AE9A1A37-6DAE-45F7-AD5C-0C4A2159BE64}" dt="2023-11-24T09:06:43.537" v="3594" actId="47"/>
        <pc:sldMkLst>
          <pc:docMk/>
          <pc:sldMk cId="1788427158" sldId="704"/>
        </pc:sldMkLst>
      </pc:sldChg>
      <pc:sldChg chg="addSp delSp modSp new del mod">
        <pc:chgData name="Vlad-Costin Musat" userId="b297da41-d022-469d-99f3-b1c86ba895c8" providerId="ADAL" clId="{AE9A1A37-6DAE-45F7-AD5C-0C4A2159BE64}" dt="2023-11-24T09:13:19.166" v="3784" actId="47"/>
        <pc:sldMkLst>
          <pc:docMk/>
          <pc:sldMk cId="2554443575" sldId="705"/>
        </pc:sldMkLst>
        <pc:spChg chg="del">
          <ac:chgData name="Vlad-Costin Musat" userId="b297da41-d022-469d-99f3-b1c86ba895c8" providerId="ADAL" clId="{AE9A1A37-6DAE-45F7-AD5C-0C4A2159BE64}" dt="2023-11-24T09:06:59.269" v="3619"/>
          <ac:spMkLst>
            <pc:docMk/>
            <pc:sldMk cId="2554443575" sldId="705"/>
            <ac:spMk id="2" creationId="{58EC09E9-A8CC-49B3-7556-839ACF1E1CEA}"/>
          </ac:spMkLst>
        </pc:spChg>
        <pc:spChg chg="mod">
          <ac:chgData name="Vlad-Costin Musat" userId="b297da41-d022-469d-99f3-b1c86ba895c8" providerId="ADAL" clId="{AE9A1A37-6DAE-45F7-AD5C-0C4A2159BE64}" dt="2023-11-24T09:06:48.462" v="3618" actId="20577"/>
          <ac:spMkLst>
            <pc:docMk/>
            <pc:sldMk cId="2554443575" sldId="705"/>
            <ac:spMk id="3" creationId="{1042FCEA-B55B-ECCC-CEE3-AAEF9B81DCC8}"/>
          </ac:spMkLst>
        </pc:spChg>
        <pc:spChg chg="add mod">
          <ac:chgData name="Vlad-Costin Musat" userId="b297da41-d022-469d-99f3-b1c86ba895c8" providerId="ADAL" clId="{AE9A1A37-6DAE-45F7-AD5C-0C4A2159BE64}" dt="2023-11-24T09:09:42.509" v="3694" actId="1076"/>
          <ac:spMkLst>
            <pc:docMk/>
            <pc:sldMk cId="2554443575" sldId="705"/>
            <ac:spMk id="13" creationId="{097CDF82-4DF8-8F37-58E4-2721874D8A52}"/>
          </ac:spMkLst>
        </pc:spChg>
        <pc:spChg chg="add mod">
          <ac:chgData name="Vlad-Costin Musat" userId="b297da41-d022-469d-99f3-b1c86ba895c8" providerId="ADAL" clId="{AE9A1A37-6DAE-45F7-AD5C-0C4A2159BE64}" dt="2023-11-24T09:10:02.823" v="3742" actId="20577"/>
          <ac:spMkLst>
            <pc:docMk/>
            <pc:sldMk cId="2554443575" sldId="705"/>
            <ac:spMk id="14" creationId="{C33F37DF-8A81-4827-D6BD-71B0FBE9730B}"/>
          </ac:spMkLst>
        </pc:spChg>
        <pc:spChg chg="add mod">
          <ac:chgData name="Vlad-Costin Musat" userId="b297da41-d022-469d-99f3-b1c86ba895c8" providerId="ADAL" clId="{AE9A1A37-6DAE-45F7-AD5C-0C4A2159BE64}" dt="2023-11-24T09:10:43.413" v="3755" actId="1038"/>
          <ac:spMkLst>
            <pc:docMk/>
            <pc:sldMk cId="2554443575" sldId="705"/>
            <ac:spMk id="15" creationId="{7864C5DE-4E71-E169-0BB0-7D4FCAC7BC72}"/>
          </ac:spMkLst>
        </pc:spChg>
        <pc:spChg chg="add mod">
          <ac:chgData name="Vlad-Costin Musat" userId="b297da41-d022-469d-99f3-b1c86ba895c8" providerId="ADAL" clId="{AE9A1A37-6DAE-45F7-AD5C-0C4A2159BE64}" dt="2023-11-24T09:11:11.004" v="3764" actId="208"/>
          <ac:spMkLst>
            <pc:docMk/>
            <pc:sldMk cId="2554443575" sldId="705"/>
            <ac:spMk id="16" creationId="{C68974BF-0CCC-86F0-F8BA-306E2D970E4D}"/>
          </ac:spMkLst>
        </pc:spChg>
        <pc:spChg chg="add mod">
          <ac:chgData name="Vlad-Costin Musat" userId="b297da41-d022-469d-99f3-b1c86ba895c8" providerId="ADAL" clId="{AE9A1A37-6DAE-45F7-AD5C-0C4A2159BE64}" dt="2023-11-24T09:11:06.778" v="3763" actId="208"/>
          <ac:spMkLst>
            <pc:docMk/>
            <pc:sldMk cId="2554443575" sldId="705"/>
            <ac:spMk id="17" creationId="{FECD51AB-4CD1-89BF-90AC-2432AC3D441B}"/>
          </ac:spMkLst>
        </pc:spChg>
        <pc:spChg chg="add mod">
          <ac:chgData name="Vlad-Costin Musat" userId="b297da41-d022-469d-99f3-b1c86ba895c8" providerId="ADAL" clId="{AE9A1A37-6DAE-45F7-AD5C-0C4A2159BE64}" dt="2023-11-24T09:12:08.910" v="3774" actId="1076"/>
          <ac:spMkLst>
            <pc:docMk/>
            <pc:sldMk cId="2554443575" sldId="705"/>
            <ac:spMk id="18" creationId="{E0C6CC2B-7CE3-F3B7-5A07-D438D4E5D46B}"/>
          </ac:spMkLst>
        </pc:spChg>
        <pc:spChg chg="add mod">
          <ac:chgData name="Vlad-Costin Musat" userId="b297da41-d022-469d-99f3-b1c86ba895c8" providerId="ADAL" clId="{AE9A1A37-6DAE-45F7-AD5C-0C4A2159BE64}" dt="2023-11-24T09:12:28.129" v="3776" actId="1582"/>
          <ac:spMkLst>
            <pc:docMk/>
            <pc:sldMk cId="2554443575" sldId="705"/>
            <ac:spMk id="19" creationId="{88E815A8-5077-6745-A542-57D33BA5C051}"/>
          </ac:spMkLst>
        </pc:spChg>
        <pc:picChg chg="add mod modCrop">
          <ac:chgData name="Vlad-Costin Musat" userId="b297da41-d022-469d-99f3-b1c86ba895c8" providerId="ADAL" clId="{AE9A1A37-6DAE-45F7-AD5C-0C4A2159BE64}" dt="2023-11-24T09:07:08.866" v="3622" actId="1076"/>
          <ac:picMkLst>
            <pc:docMk/>
            <pc:sldMk cId="2554443575" sldId="705"/>
            <ac:picMk id="7" creationId="{91E21E54-2FC8-41CD-27D6-FC3E1653CF60}"/>
          </ac:picMkLst>
        </pc:picChg>
        <pc:picChg chg="add mod">
          <ac:chgData name="Vlad-Costin Musat" userId="b297da41-d022-469d-99f3-b1c86ba895c8" providerId="ADAL" clId="{AE9A1A37-6DAE-45F7-AD5C-0C4A2159BE64}" dt="2023-11-24T09:08:10.939" v="3632" actId="1076"/>
          <ac:picMkLst>
            <pc:docMk/>
            <pc:sldMk cId="2554443575" sldId="705"/>
            <ac:picMk id="9" creationId="{DA7D5866-6FC8-3F9D-4E7F-C2B4490D93F9}"/>
          </ac:picMkLst>
        </pc:picChg>
        <pc:picChg chg="add mod">
          <ac:chgData name="Vlad-Costin Musat" userId="b297da41-d022-469d-99f3-b1c86ba895c8" providerId="ADAL" clId="{AE9A1A37-6DAE-45F7-AD5C-0C4A2159BE64}" dt="2023-11-24T09:11:28.808" v="3766" actId="1582"/>
          <ac:picMkLst>
            <pc:docMk/>
            <pc:sldMk cId="2554443575" sldId="705"/>
            <ac:picMk id="10" creationId="{D8DF46EA-0B59-8DCE-E164-9744632603E6}"/>
          </ac:picMkLst>
        </pc:picChg>
        <pc:picChg chg="add mod">
          <ac:chgData name="Vlad-Costin Musat" userId="b297da41-d022-469d-99f3-b1c86ba895c8" providerId="ADAL" clId="{AE9A1A37-6DAE-45F7-AD5C-0C4A2159BE64}" dt="2023-11-24T09:11:42.389" v="3768" actId="1582"/>
          <ac:picMkLst>
            <pc:docMk/>
            <pc:sldMk cId="2554443575" sldId="705"/>
            <ac:picMk id="11" creationId="{1A8EE9BC-ED6B-3693-3C0E-A3E53014FD5A}"/>
          </ac:picMkLst>
        </pc:picChg>
        <pc:picChg chg="add mod">
          <ac:chgData name="Vlad-Costin Musat" userId="b297da41-d022-469d-99f3-b1c86ba895c8" providerId="ADAL" clId="{AE9A1A37-6DAE-45F7-AD5C-0C4A2159BE64}" dt="2023-11-24T09:11:49.413" v="3770" actId="208"/>
          <ac:picMkLst>
            <pc:docMk/>
            <pc:sldMk cId="2554443575" sldId="705"/>
            <ac:picMk id="12" creationId="{022D520C-EE27-5FD0-CE94-083055746E7B}"/>
          </ac:picMkLst>
        </pc:picChg>
        <pc:picChg chg="add mod">
          <ac:chgData name="Vlad-Costin Musat" userId="b297da41-d022-469d-99f3-b1c86ba895c8" providerId="ADAL" clId="{AE9A1A37-6DAE-45F7-AD5C-0C4A2159BE64}" dt="2023-11-24T09:12:49.927" v="3783" actId="1076"/>
          <ac:picMkLst>
            <pc:docMk/>
            <pc:sldMk cId="2554443575" sldId="705"/>
            <ac:picMk id="20" creationId="{F0FB6BD9-CAF9-F757-1935-F9E8B95D91E2}"/>
          </ac:picMkLst>
        </pc:picChg>
      </pc:sldChg>
    </pc:docChg>
  </pc:docChgLst>
  <pc:docChgLst>
    <pc:chgData name="Vlad-Costin Musat" userId="S::jesu4222@ox.ac.uk::b297da41-d022-469d-99f3-b1c86ba895c8" providerId="AD" clId="Web-{042E8B5B-D60D-BE4B-9848-8AF1619F43D3}"/>
    <pc:docChg chg="modSld">
      <pc:chgData name="Vlad-Costin Musat" userId="S::jesu4222@ox.ac.uk::b297da41-d022-469d-99f3-b1c86ba895c8" providerId="AD" clId="Web-{042E8B5B-D60D-BE4B-9848-8AF1619F43D3}" dt="2024-07-11T13:35:33.181" v="19" actId="20577"/>
      <pc:docMkLst>
        <pc:docMk/>
      </pc:docMkLst>
      <pc:sldChg chg="modSp">
        <pc:chgData name="Vlad-Costin Musat" userId="S::jesu4222@ox.ac.uk::b297da41-d022-469d-99f3-b1c86ba895c8" providerId="AD" clId="Web-{042E8B5B-D60D-BE4B-9848-8AF1619F43D3}" dt="2024-07-11T13:35:33.181" v="19" actId="20577"/>
        <pc:sldMkLst>
          <pc:docMk/>
          <pc:sldMk cId="3005090550" sldId="724"/>
        </pc:sldMkLst>
        <pc:spChg chg="mod">
          <ac:chgData name="Vlad-Costin Musat" userId="S::jesu4222@ox.ac.uk::b297da41-d022-469d-99f3-b1c86ba895c8" providerId="AD" clId="Web-{042E8B5B-D60D-BE4B-9848-8AF1619F43D3}" dt="2024-07-11T13:35:33.181" v="19" actId="20577"/>
          <ac:spMkLst>
            <pc:docMk/>
            <pc:sldMk cId="3005090550" sldId="724"/>
            <ac:spMk id="2" creationId="{F8D7BCE5-4982-459E-B2E3-BA912826F67E}"/>
          </ac:spMkLst>
        </pc:spChg>
      </pc:sldChg>
    </pc:docChg>
  </pc:docChgLst>
  <pc:docChgLst>
    <pc:chgData name="Vlad-Costin Musat" userId="b297da41-d022-469d-99f3-b1c86ba895c8" providerId="ADAL" clId="{1F52059F-8ADF-4B60-BEFC-2063F9FDAEFD}"/>
    <pc:docChg chg="undo custSel addSld delSld modSld sldOrd">
      <pc:chgData name="Vlad-Costin Musat" userId="b297da41-d022-469d-99f3-b1c86ba895c8" providerId="ADAL" clId="{1F52059F-8ADF-4B60-BEFC-2063F9FDAEFD}" dt="2024-02-08T07:40:36.357" v="3973"/>
      <pc:docMkLst>
        <pc:docMk/>
      </pc:docMkLst>
      <pc:sldChg chg="modSp mod">
        <pc:chgData name="Vlad-Costin Musat" userId="b297da41-d022-469d-99f3-b1c86ba895c8" providerId="ADAL" clId="{1F52059F-8ADF-4B60-BEFC-2063F9FDAEFD}" dt="2024-02-08T07:29:40.146" v="3970"/>
        <pc:sldMkLst>
          <pc:docMk/>
          <pc:sldMk cId="2159943940" sldId="259"/>
        </pc:sldMkLst>
        <pc:spChg chg="mod">
          <ac:chgData name="Vlad-Costin Musat" userId="b297da41-d022-469d-99f3-b1c86ba895c8" providerId="ADAL" clId="{1F52059F-8ADF-4B60-BEFC-2063F9FDAEFD}" dt="2024-02-06T18:07:55.382" v="20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1F52059F-8ADF-4B60-BEFC-2063F9FDAEFD}" dt="2024-02-08T07:29:40.146" v="3970"/>
          <ac:spMkLst>
            <pc:docMk/>
            <pc:sldMk cId="2159943940" sldId="259"/>
            <ac:spMk id="8" creationId="{6ADF35E4-57ED-F0B1-99F5-2E9CA3C9880A}"/>
          </ac:spMkLst>
        </pc:spChg>
      </pc:sldChg>
      <pc:sldChg chg="modSp mod">
        <pc:chgData name="Vlad-Costin Musat" userId="b297da41-d022-469d-99f3-b1c86ba895c8" providerId="ADAL" clId="{1F52059F-8ADF-4B60-BEFC-2063F9FDAEFD}" dt="2024-02-07T17:02:20.945" v="3756" actId="5793"/>
        <pc:sldMkLst>
          <pc:docMk/>
          <pc:sldMk cId="3529450613" sldId="630"/>
        </pc:sldMkLst>
        <pc:spChg chg="mod">
          <ac:chgData name="Vlad-Costin Musat" userId="b297da41-d022-469d-99f3-b1c86ba895c8" providerId="ADAL" clId="{1F52059F-8ADF-4B60-BEFC-2063F9FDAEFD}" dt="2024-02-07T17:02:20.945" v="3756" actId="5793"/>
          <ac:spMkLst>
            <pc:docMk/>
            <pc:sldMk cId="3529450613" sldId="630"/>
            <ac:spMk id="11" creationId="{5B883DF5-08F4-BE97-D123-6E01799FBB44}"/>
          </ac:spMkLst>
        </pc:spChg>
      </pc:sldChg>
      <pc:sldChg chg="modSp add">
        <pc:chgData name="Vlad-Costin Musat" userId="b297da41-d022-469d-99f3-b1c86ba895c8" providerId="ADAL" clId="{1F52059F-8ADF-4B60-BEFC-2063F9FDAEFD}" dt="2024-02-07T12:57:12.423" v="3182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1F52059F-8ADF-4B60-BEFC-2063F9FDAEFD}" dt="2024-02-07T12:57:12.423" v="3182" actId="20577"/>
          <ac:spMkLst>
            <pc:docMk/>
            <pc:sldMk cId="115248986" sldId="651"/>
            <ac:spMk id="2" creationId="{192C3B5A-3984-1F98-888E-4CA30F216CCB}"/>
          </ac:spMkLst>
        </pc:spChg>
      </pc:sldChg>
      <pc:sldChg chg="addSp delSp modSp mod ord">
        <pc:chgData name="Vlad-Costin Musat" userId="b297da41-d022-469d-99f3-b1c86ba895c8" providerId="ADAL" clId="{1F52059F-8ADF-4B60-BEFC-2063F9FDAEFD}" dt="2024-02-07T11:50:36.575" v="2157" actId="1076"/>
        <pc:sldMkLst>
          <pc:docMk/>
          <pc:sldMk cId="1722974960" sldId="661"/>
        </pc:sldMkLst>
        <pc:spChg chg="add mod">
          <ac:chgData name="Vlad-Costin Musat" userId="b297da41-d022-469d-99f3-b1c86ba895c8" providerId="ADAL" clId="{1F52059F-8ADF-4B60-BEFC-2063F9FDAEFD}" dt="2024-02-07T11:50:36.575" v="2157" actId="1076"/>
          <ac:spMkLst>
            <pc:docMk/>
            <pc:sldMk cId="1722974960" sldId="661"/>
            <ac:spMk id="15" creationId="{3AEA3D0B-F190-527A-48D6-632872161AC6}"/>
          </ac:spMkLst>
        </pc:spChg>
        <pc:spChg chg="mod">
          <ac:chgData name="Vlad-Costin Musat" userId="b297da41-d022-469d-99f3-b1c86ba895c8" providerId="ADAL" clId="{1F52059F-8ADF-4B60-BEFC-2063F9FDAEFD}" dt="2024-02-07T11:50:26.468" v="2155" actId="1076"/>
          <ac:spMkLst>
            <pc:docMk/>
            <pc:sldMk cId="1722974960" sldId="661"/>
            <ac:spMk id="17" creationId="{949BB841-FC88-7F9D-C487-9FC971E97043}"/>
          </ac:spMkLst>
        </pc:spChg>
        <pc:spChg chg="del mod">
          <ac:chgData name="Vlad-Costin Musat" userId="b297da41-d022-469d-99f3-b1c86ba895c8" providerId="ADAL" clId="{1F52059F-8ADF-4B60-BEFC-2063F9FDAEFD}" dt="2024-02-07T09:50:21.222" v="1134" actId="478"/>
          <ac:spMkLst>
            <pc:docMk/>
            <pc:sldMk cId="1722974960" sldId="661"/>
            <ac:spMk id="24" creationId="{A7EEF5E9-1690-1DB7-5046-FAD9E6BF01E8}"/>
          </ac:spMkLst>
        </pc:spChg>
        <pc:picChg chg="mod">
          <ac:chgData name="Vlad-Costin Musat" userId="b297da41-d022-469d-99f3-b1c86ba895c8" providerId="ADAL" clId="{1F52059F-8ADF-4B60-BEFC-2063F9FDAEFD}" dt="2024-02-07T11:10:24.822" v="1880" actId="1076"/>
          <ac:picMkLst>
            <pc:docMk/>
            <pc:sldMk cId="1722974960" sldId="661"/>
            <ac:picMk id="5" creationId="{16D9BB45-004A-549E-1034-B6CD815B8D53}"/>
          </ac:picMkLst>
        </pc:picChg>
        <pc:picChg chg="add mod">
          <ac:chgData name="Vlad-Costin Musat" userId="b297da41-d022-469d-99f3-b1c86ba895c8" providerId="ADAL" clId="{1F52059F-8ADF-4B60-BEFC-2063F9FDAEFD}" dt="2024-02-07T11:09:49.492" v="1874" actId="1076"/>
          <ac:picMkLst>
            <pc:docMk/>
            <pc:sldMk cId="1722974960" sldId="661"/>
            <ac:picMk id="6" creationId="{267B462E-C28E-B9E7-05A5-743C799C87FE}"/>
          </ac:picMkLst>
        </pc:picChg>
        <pc:picChg chg="add del mod">
          <ac:chgData name="Vlad-Costin Musat" userId="b297da41-d022-469d-99f3-b1c86ba895c8" providerId="ADAL" clId="{1F52059F-8ADF-4B60-BEFC-2063F9FDAEFD}" dt="2024-02-07T09:55:39.340" v="1198" actId="478"/>
          <ac:picMkLst>
            <pc:docMk/>
            <pc:sldMk cId="1722974960" sldId="661"/>
            <ac:picMk id="6" creationId="{C52FED03-D599-ED61-A1EA-448220B6760E}"/>
          </ac:picMkLst>
        </pc:picChg>
        <pc:picChg chg="add mod modCrop">
          <ac:chgData name="Vlad-Costin Musat" userId="b297da41-d022-469d-99f3-b1c86ba895c8" providerId="ADAL" clId="{1F52059F-8ADF-4B60-BEFC-2063F9FDAEFD}" dt="2024-02-07T11:50:02.005" v="2152" actId="1036"/>
          <ac:picMkLst>
            <pc:docMk/>
            <pc:sldMk cId="1722974960" sldId="661"/>
            <ac:picMk id="7" creationId="{B39B5C5B-1256-2BB3-F4BE-BB7258BE3B65}"/>
          </ac:picMkLst>
        </pc:picChg>
        <pc:picChg chg="add del mod">
          <ac:chgData name="Vlad-Costin Musat" userId="b297da41-d022-469d-99f3-b1c86ba895c8" providerId="ADAL" clId="{1F52059F-8ADF-4B60-BEFC-2063F9FDAEFD}" dt="2024-02-07T09:53:10.705" v="1147" actId="478"/>
          <ac:picMkLst>
            <pc:docMk/>
            <pc:sldMk cId="1722974960" sldId="661"/>
            <ac:picMk id="8" creationId="{960D9FFF-7275-C31E-87A7-4AF994D62626}"/>
          </ac:picMkLst>
        </pc:picChg>
        <pc:picChg chg="add mod modCrop">
          <ac:chgData name="Vlad-Costin Musat" userId="b297da41-d022-469d-99f3-b1c86ba895c8" providerId="ADAL" clId="{1F52059F-8ADF-4B60-BEFC-2063F9FDAEFD}" dt="2024-02-07T11:10:19.555" v="1879" actId="1076"/>
          <ac:picMkLst>
            <pc:docMk/>
            <pc:sldMk cId="1722974960" sldId="661"/>
            <ac:picMk id="10" creationId="{072A60C3-6DF1-C9C0-4873-E367662A5B4B}"/>
          </ac:picMkLst>
        </pc:picChg>
        <pc:picChg chg="add del mod">
          <ac:chgData name="Vlad-Costin Musat" userId="b297da41-d022-469d-99f3-b1c86ba895c8" providerId="ADAL" clId="{1F52059F-8ADF-4B60-BEFC-2063F9FDAEFD}" dt="2024-02-07T09:57:18.070" v="1204" actId="478"/>
          <ac:picMkLst>
            <pc:docMk/>
            <pc:sldMk cId="1722974960" sldId="661"/>
            <ac:picMk id="12" creationId="{DEF11113-A84F-B52D-EF9E-FB476A207DD9}"/>
          </ac:picMkLst>
        </pc:picChg>
        <pc:picChg chg="add mod modCrop">
          <ac:chgData name="Vlad-Costin Musat" userId="b297da41-d022-469d-99f3-b1c86ba895c8" providerId="ADAL" clId="{1F52059F-8ADF-4B60-BEFC-2063F9FDAEFD}" dt="2024-02-07T11:50:16.751" v="2153" actId="1076"/>
          <ac:picMkLst>
            <pc:docMk/>
            <pc:sldMk cId="1722974960" sldId="661"/>
            <ac:picMk id="14" creationId="{991DB23A-7B00-6A22-78CD-853A4F08C1D8}"/>
          </ac:picMkLst>
        </pc:picChg>
        <pc:picChg chg="del mod">
          <ac:chgData name="Vlad-Costin Musat" userId="b297da41-d022-469d-99f3-b1c86ba895c8" providerId="ADAL" clId="{1F52059F-8ADF-4B60-BEFC-2063F9FDAEFD}" dt="2024-02-07T09:50:21.222" v="1134" actId="478"/>
          <ac:picMkLst>
            <pc:docMk/>
            <pc:sldMk cId="1722974960" sldId="661"/>
            <ac:picMk id="22" creationId="{7CB74063-4267-7D36-F9E4-7C5B34016593}"/>
          </ac:picMkLst>
        </pc:picChg>
        <pc:picChg chg="del mod">
          <ac:chgData name="Vlad-Costin Musat" userId="b297da41-d022-469d-99f3-b1c86ba895c8" providerId="ADAL" clId="{1F52059F-8ADF-4B60-BEFC-2063F9FDAEFD}" dt="2024-02-07T09:50:25.681" v="1135" actId="478"/>
          <ac:picMkLst>
            <pc:docMk/>
            <pc:sldMk cId="1722974960" sldId="661"/>
            <ac:picMk id="23" creationId="{319911B8-993A-A0BF-F551-98C4E1FFE806}"/>
          </ac:picMkLst>
        </pc:picChg>
      </pc:sldChg>
      <pc:sldChg chg="delSp mod">
        <pc:chgData name="Vlad-Costin Musat" userId="b297da41-d022-469d-99f3-b1c86ba895c8" providerId="ADAL" clId="{1F52059F-8ADF-4B60-BEFC-2063F9FDAEFD}" dt="2024-02-07T11:14:36.730" v="1881" actId="478"/>
        <pc:sldMkLst>
          <pc:docMk/>
          <pc:sldMk cId="567310263" sldId="662"/>
        </pc:sldMkLst>
        <pc:spChg chg="del">
          <ac:chgData name="Vlad-Costin Musat" userId="b297da41-d022-469d-99f3-b1c86ba895c8" providerId="ADAL" clId="{1F52059F-8ADF-4B60-BEFC-2063F9FDAEFD}" dt="2024-02-07T11:14:36.730" v="1881" actId="478"/>
          <ac:spMkLst>
            <pc:docMk/>
            <pc:sldMk cId="567310263" sldId="662"/>
            <ac:spMk id="7" creationId="{543AE585-98DA-6D42-75BF-4E3E58CCAF83}"/>
          </ac:spMkLst>
        </pc:spChg>
      </pc:sldChg>
      <pc:sldChg chg="modSp mod">
        <pc:chgData name="Vlad-Costin Musat" userId="b297da41-d022-469d-99f3-b1c86ba895c8" providerId="ADAL" clId="{1F52059F-8ADF-4B60-BEFC-2063F9FDAEFD}" dt="2024-02-08T07:20:44.111" v="3966" actId="20577"/>
        <pc:sldMkLst>
          <pc:docMk/>
          <pc:sldMk cId="784501578" sldId="663"/>
        </pc:sldMkLst>
        <pc:spChg chg="mod">
          <ac:chgData name="Vlad-Costin Musat" userId="b297da41-d022-469d-99f3-b1c86ba895c8" providerId="ADAL" clId="{1F52059F-8ADF-4B60-BEFC-2063F9FDAEFD}" dt="2024-02-08T07:20:44.111" v="3966" actId="20577"/>
          <ac:spMkLst>
            <pc:docMk/>
            <pc:sldMk cId="784501578" sldId="663"/>
            <ac:spMk id="5" creationId="{C69386AC-868E-A22B-F283-754AF88B392C}"/>
          </ac:spMkLst>
        </pc:spChg>
        <pc:graphicFrameChg chg="modGraphic">
          <ac:chgData name="Vlad-Costin Musat" userId="b297da41-d022-469d-99f3-b1c86ba895c8" providerId="ADAL" clId="{1F52059F-8ADF-4B60-BEFC-2063F9FDAEFD}" dt="2024-02-07T13:10:59.462" v="3209" actId="20577"/>
          <ac:graphicFrameMkLst>
            <pc:docMk/>
            <pc:sldMk cId="784501578" sldId="663"/>
            <ac:graphicFrameMk id="19" creationId="{AF5F85EF-433C-0333-A265-B7B8FB9B842E}"/>
          </ac:graphicFrameMkLst>
        </pc:graphicFrameChg>
      </pc:sldChg>
      <pc:sldChg chg="addSp delSp modSp mod">
        <pc:chgData name="Vlad-Costin Musat" userId="b297da41-d022-469d-99f3-b1c86ba895c8" providerId="ADAL" clId="{1F52059F-8ADF-4B60-BEFC-2063F9FDAEFD}" dt="2024-02-08T07:20:31.286" v="3961" actId="404"/>
        <pc:sldMkLst>
          <pc:docMk/>
          <pc:sldMk cId="1812574921" sldId="664"/>
        </pc:sldMkLst>
        <pc:spChg chg="mod">
          <ac:chgData name="Vlad-Costin Musat" userId="b297da41-d022-469d-99f3-b1c86ba895c8" providerId="ADAL" clId="{1F52059F-8ADF-4B60-BEFC-2063F9FDAEFD}" dt="2024-02-07T14:42:43.020" v="3633" actId="20577"/>
          <ac:spMkLst>
            <pc:docMk/>
            <pc:sldMk cId="1812574921" sldId="664"/>
            <ac:spMk id="2" creationId="{23FF23D7-918A-B7F8-1E8F-4195BE83FEED}"/>
          </ac:spMkLst>
        </pc:spChg>
        <pc:spChg chg="mod">
          <ac:chgData name="Vlad-Costin Musat" userId="b297da41-d022-469d-99f3-b1c86ba895c8" providerId="ADAL" clId="{1F52059F-8ADF-4B60-BEFC-2063F9FDAEFD}" dt="2024-02-08T07:20:31.286" v="3961" actId="404"/>
          <ac:spMkLst>
            <pc:docMk/>
            <pc:sldMk cId="1812574921" sldId="664"/>
            <ac:spMk id="3" creationId="{04DA8F01-39B5-849B-34E7-FC0B95B3061D}"/>
          </ac:spMkLst>
        </pc:spChg>
        <pc:spChg chg="del">
          <ac:chgData name="Vlad-Costin Musat" userId="b297da41-d022-469d-99f3-b1c86ba895c8" providerId="ADAL" clId="{1F52059F-8ADF-4B60-BEFC-2063F9FDAEFD}" dt="2024-02-07T11:27:48.608" v="1953" actId="478"/>
          <ac:spMkLst>
            <pc:docMk/>
            <pc:sldMk cId="1812574921" sldId="664"/>
            <ac:spMk id="7" creationId="{455243B7-448B-3EAD-B05E-0D45DEB1C090}"/>
          </ac:spMkLst>
        </pc:spChg>
        <pc:spChg chg="add mod">
          <ac:chgData name="Vlad-Costin Musat" userId="b297da41-d022-469d-99f3-b1c86ba895c8" providerId="ADAL" clId="{1F52059F-8ADF-4B60-BEFC-2063F9FDAEFD}" dt="2024-02-07T11:29:57.657" v="1980" actId="1076"/>
          <ac:spMkLst>
            <pc:docMk/>
            <pc:sldMk cId="1812574921" sldId="664"/>
            <ac:spMk id="19" creationId="{D2A1C2FE-268C-503D-C5B2-4804787A352A}"/>
          </ac:spMkLst>
        </pc:spChg>
        <pc:spChg chg="add mod">
          <ac:chgData name="Vlad-Costin Musat" userId="b297da41-d022-469d-99f3-b1c86ba895c8" providerId="ADAL" clId="{1F52059F-8ADF-4B60-BEFC-2063F9FDAEFD}" dt="2024-02-07T11:30:05.340" v="1984" actId="20577"/>
          <ac:spMkLst>
            <pc:docMk/>
            <pc:sldMk cId="1812574921" sldId="664"/>
            <ac:spMk id="20" creationId="{6379D4B5-3715-B2A8-568B-099152885E8C}"/>
          </ac:spMkLst>
        </pc:spChg>
        <pc:picChg chg="mod modCrop">
          <ac:chgData name="Vlad-Costin Musat" userId="b297da41-d022-469d-99f3-b1c86ba895c8" providerId="ADAL" clId="{1F52059F-8ADF-4B60-BEFC-2063F9FDAEFD}" dt="2024-02-07T11:25:22.473" v="1932" actId="732"/>
          <ac:picMkLst>
            <pc:docMk/>
            <pc:sldMk cId="1812574921" sldId="664"/>
            <ac:picMk id="9" creationId="{9F79F8B0-1713-74D3-04D4-7BB088D4401B}"/>
          </ac:picMkLst>
        </pc:picChg>
        <pc:picChg chg="add mod">
          <ac:chgData name="Vlad-Costin Musat" userId="b297da41-d022-469d-99f3-b1c86ba895c8" providerId="ADAL" clId="{1F52059F-8ADF-4B60-BEFC-2063F9FDAEFD}" dt="2024-02-07T11:28:47.669" v="1958" actId="1076"/>
          <ac:picMkLst>
            <pc:docMk/>
            <pc:sldMk cId="1812574921" sldId="664"/>
            <ac:picMk id="12" creationId="{2BAF3C4A-3D79-9B39-FCDF-E275B55898FD}"/>
          </ac:picMkLst>
        </pc:picChg>
        <pc:cxnChg chg="add mod">
          <ac:chgData name="Vlad-Costin Musat" userId="b297da41-d022-469d-99f3-b1c86ba895c8" providerId="ADAL" clId="{1F52059F-8ADF-4B60-BEFC-2063F9FDAEFD}" dt="2024-02-07T11:29:14.994" v="1963" actId="1076"/>
          <ac:cxnSpMkLst>
            <pc:docMk/>
            <pc:sldMk cId="1812574921" sldId="664"/>
            <ac:cxnSpMk id="14" creationId="{F73594F3-D226-B598-679F-C1A4AF360D31}"/>
          </ac:cxnSpMkLst>
        </pc:cxnChg>
        <pc:cxnChg chg="add mod">
          <ac:chgData name="Vlad-Costin Musat" userId="b297da41-d022-469d-99f3-b1c86ba895c8" providerId="ADAL" clId="{1F52059F-8ADF-4B60-BEFC-2063F9FDAEFD}" dt="2024-02-07T11:29:27.535" v="1969" actId="1076"/>
          <ac:cxnSpMkLst>
            <pc:docMk/>
            <pc:sldMk cId="1812574921" sldId="664"/>
            <ac:cxnSpMk id="16" creationId="{A7F72950-73B3-EB8B-FAFB-BC687283FCA7}"/>
          </ac:cxnSpMkLst>
        </pc:cxnChg>
      </pc:sldChg>
      <pc:sldChg chg="addSp modSp mod ord">
        <pc:chgData name="Vlad-Costin Musat" userId="b297da41-d022-469d-99f3-b1c86ba895c8" providerId="ADAL" clId="{1F52059F-8ADF-4B60-BEFC-2063F9FDAEFD}" dt="2024-02-08T07:20:27.774" v="3960" actId="404"/>
        <pc:sldMkLst>
          <pc:docMk/>
          <pc:sldMk cId="4285700978" sldId="665"/>
        </pc:sldMkLst>
        <pc:spChg chg="mod">
          <ac:chgData name="Vlad-Costin Musat" userId="b297da41-d022-469d-99f3-b1c86ba895c8" providerId="ADAL" clId="{1F52059F-8ADF-4B60-BEFC-2063F9FDAEFD}" dt="2024-02-08T07:20:27.774" v="3960" actId="404"/>
          <ac:spMkLst>
            <pc:docMk/>
            <pc:sldMk cId="4285700978" sldId="665"/>
            <ac:spMk id="3" creationId="{04DA8F01-39B5-849B-34E7-FC0B95B3061D}"/>
          </ac:spMkLst>
        </pc:spChg>
        <pc:spChg chg="mod">
          <ac:chgData name="Vlad-Costin Musat" userId="b297da41-d022-469d-99f3-b1c86ba895c8" providerId="ADAL" clId="{1F52059F-8ADF-4B60-BEFC-2063F9FDAEFD}" dt="2024-02-07T11:05:47.279" v="1535" actId="1076"/>
          <ac:spMkLst>
            <pc:docMk/>
            <pc:sldMk cId="4285700978" sldId="665"/>
            <ac:spMk id="14" creationId="{63AEBC9C-9362-A97D-849C-6DC90FD88AD4}"/>
          </ac:spMkLst>
        </pc:spChg>
        <pc:spChg chg="add mod">
          <ac:chgData name="Vlad-Costin Musat" userId="b297da41-d022-469d-99f3-b1c86ba895c8" providerId="ADAL" clId="{1F52059F-8ADF-4B60-BEFC-2063F9FDAEFD}" dt="2024-02-07T11:30:22.242" v="1985"/>
          <ac:spMkLst>
            <pc:docMk/>
            <pc:sldMk cId="4285700978" sldId="665"/>
            <ac:spMk id="15" creationId="{52B0EA5B-2BD6-1691-368F-C56075A6B52D}"/>
          </ac:spMkLst>
        </pc:spChg>
        <pc:spChg chg="add mod">
          <ac:chgData name="Vlad-Costin Musat" userId="b297da41-d022-469d-99f3-b1c86ba895c8" providerId="ADAL" clId="{1F52059F-8ADF-4B60-BEFC-2063F9FDAEFD}" dt="2024-02-07T11:30:22.242" v="1985"/>
          <ac:spMkLst>
            <pc:docMk/>
            <pc:sldMk cId="4285700978" sldId="665"/>
            <ac:spMk id="16" creationId="{8ADE9E02-7B92-3673-D32A-C2F2362E0520}"/>
          </ac:spMkLst>
        </pc:spChg>
        <pc:picChg chg="add mod">
          <ac:chgData name="Vlad-Costin Musat" userId="b297da41-d022-469d-99f3-b1c86ba895c8" providerId="ADAL" clId="{1F52059F-8ADF-4B60-BEFC-2063F9FDAEFD}" dt="2024-02-07T11:30:22.242" v="1985"/>
          <ac:picMkLst>
            <pc:docMk/>
            <pc:sldMk cId="4285700978" sldId="665"/>
            <ac:picMk id="2" creationId="{C8C60DE9-2CEF-A577-E2E7-3148B9098D18}"/>
          </ac:picMkLst>
        </pc:picChg>
        <pc:cxnChg chg="add mod">
          <ac:chgData name="Vlad-Costin Musat" userId="b297da41-d022-469d-99f3-b1c86ba895c8" providerId="ADAL" clId="{1F52059F-8ADF-4B60-BEFC-2063F9FDAEFD}" dt="2024-02-07T11:30:22.242" v="1985"/>
          <ac:cxnSpMkLst>
            <pc:docMk/>
            <pc:sldMk cId="4285700978" sldId="665"/>
            <ac:cxnSpMk id="7" creationId="{591634B4-4E00-58A4-D470-0BBBF952F73F}"/>
          </ac:cxnSpMkLst>
        </pc:cxnChg>
        <pc:cxnChg chg="add mod">
          <ac:chgData name="Vlad-Costin Musat" userId="b297da41-d022-469d-99f3-b1c86ba895c8" providerId="ADAL" clId="{1F52059F-8ADF-4B60-BEFC-2063F9FDAEFD}" dt="2024-02-07T11:30:22.242" v="1985"/>
          <ac:cxnSpMkLst>
            <pc:docMk/>
            <pc:sldMk cId="4285700978" sldId="665"/>
            <ac:cxnSpMk id="8" creationId="{E7E2AB29-B091-3AEE-FFDD-09E7C44FEAD6}"/>
          </ac:cxnSpMkLst>
        </pc:cxnChg>
      </pc:sldChg>
      <pc:sldChg chg="addSp delSp modSp mod">
        <pc:chgData name="Vlad-Costin Musat" userId="b297da41-d022-469d-99f3-b1c86ba895c8" providerId="ADAL" clId="{1F52059F-8ADF-4B60-BEFC-2063F9FDAEFD}" dt="2024-02-07T17:35:54.588" v="3811" actId="14100"/>
        <pc:sldMkLst>
          <pc:docMk/>
          <pc:sldMk cId="1927047133" sldId="676"/>
        </pc:sldMkLst>
        <pc:spChg chg="mod">
          <ac:chgData name="Vlad-Costin Musat" userId="b297da41-d022-469d-99f3-b1c86ba895c8" providerId="ADAL" clId="{1F52059F-8ADF-4B60-BEFC-2063F9FDAEFD}" dt="2024-02-07T11:18:11.552" v="1891" actId="1076"/>
          <ac:spMkLst>
            <pc:docMk/>
            <pc:sldMk cId="1927047133" sldId="676"/>
            <ac:spMk id="3" creationId="{11C4C441-3168-01C6-BB2F-4C252CA7467A}"/>
          </ac:spMkLst>
        </pc:spChg>
        <pc:spChg chg="mod">
          <ac:chgData name="Vlad-Costin Musat" userId="b297da41-d022-469d-99f3-b1c86ba895c8" providerId="ADAL" clId="{1F52059F-8ADF-4B60-BEFC-2063F9FDAEFD}" dt="2024-02-07T11:17:38.562" v="1885" actId="1076"/>
          <ac:spMkLst>
            <pc:docMk/>
            <pc:sldMk cId="1927047133" sldId="676"/>
            <ac:spMk id="9" creationId="{56A4A738-CF23-B2F1-0BAA-0786D5EE0167}"/>
          </ac:spMkLst>
        </pc:spChg>
        <pc:spChg chg="add mod">
          <ac:chgData name="Vlad-Costin Musat" userId="b297da41-d022-469d-99f3-b1c86ba895c8" providerId="ADAL" clId="{1F52059F-8ADF-4B60-BEFC-2063F9FDAEFD}" dt="2024-02-07T15:21:20.460" v="3675" actId="1076"/>
          <ac:spMkLst>
            <pc:docMk/>
            <pc:sldMk cId="1927047133" sldId="676"/>
            <ac:spMk id="14" creationId="{D7532B39-48A5-0898-7806-D244B2222795}"/>
          </ac:spMkLst>
        </pc:spChg>
        <pc:spChg chg="add mod">
          <ac:chgData name="Vlad-Costin Musat" userId="b297da41-d022-469d-99f3-b1c86ba895c8" providerId="ADAL" clId="{1F52059F-8ADF-4B60-BEFC-2063F9FDAEFD}" dt="2024-02-07T15:21:34.890" v="3680" actId="1076"/>
          <ac:spMkLst>
            <pc:docMk/>
            <pc:sldMk cId="1927047133" sldId="676"/>
            <ac:spMk id="15" creationId="{84C6FF7D-A5C6-8BFD-A2E5-0345E0920208}"/>
          </ac:spMkLst>
        </pc:spChg>
        <pc:spChg chg="mod">
          <ac:chgData name="Vlad-Costin Musat" userId="b297da41-d022-469d-99f3-b1c86ba895c8" providerId="ADAL" clId="{1F52059F-8ADF-4B60-BEFC-2063F9FDAEFD}" dt="2024-02-07T11:17:38.562" v="1885" actId="1076"/>
          <ac:spMkLst>
            <pc:docMk/>
            <pc:sldMk cId="1927047133" sldId="676"/>
            <ac:spMk id="24" creationId="{39CB5054-3CF7-E5A8-982D-D4D26743C46F}"/>
          </ac:spMkLst>
        </pc:spChg>
        <pc:spChg chg="mod">
          <ac:chgData name="Vlad-Costin Musat" userId="b297da41-d022-469d-99f3-b1c86ba895c8" providerId="ADAL" clId="{1F52059F-8ADF-4B60-BEFC-2063F9FDAEFD}" dt="2024-02-07T17:35:54.588" v="3811" actId="14100"/>
          <ac:spMkLst>
            <pc:docMk/>
            <pc:sldMk cId="1927047133" sldId="676"/>
            <ac:spMk id="34" creationId="{5DC45F37-C804-5D15-40E9-B67F695105A6}"/>
          </ac:spMkLst>
        </pc:spChg>
        <pc:spChg chg="mod">
          <ac:chgData name="Vlad-Costin Musat" userId="b297da41-d022-469d-99f3-b1c86ba895c8" providerId="ADAL" clId="{1F52059F-8ADF-4B60-BEFC-2063F9FDAEFD}" dt="2024-02-07T17:35:32.542" v="3807" actId="14100"/>
          <ac:spMkLst>
            <pc:docMk/>
            <pc:sldMk cId="1927047133" sldId="676"/>
            <ac:spMk id="35" creationId="{A5CAA49F-CB72-E6BD-C2D1-CA05F90E37E4}"/>
          </ac:spMkLst>
        </pc:spChg>
        <pc:spChg chg="mod">
          <ac:chgData name="Vlad-Costin Musat" userId="b297da41-d022-469d-99f3-b1c86ba895c8" providerId="ADAL" clId="{1F52059F-8ADF-4B60-BEFC-2063F9FDAEFD}" dt="2024-02-07T11:17:38.562" v="1885" actId="1076"/>
          <ac:spMkLst>
            <pc:docMk/>
            <pc:sldMk cId="1927047133" sldId="676"/>
            <ac:spMk id="36" creationId="{A6F51E39-9F00-FF4A-579B-844F1BEA9E6C}"/>
          </ac:spMkLst>
        </pc:spChg>
        <pc:graphicFrameChg chg="add del mod">
          <ac:chgData name="Vlad-Costin Musat" userId="b297da41-d022-469d-99f3-b1c86ba895c8" providerId="ADAL" clId="{1F52059F-8ADF-4B60-BEFC-2063F9FDAEFD}" dt="2024-02-07T15:18:40.135" v="3652" actId="478"/>
          <ac:graphicFrameMkLst>
            <pc:docMk/>
            <pc:sldMk cId="1927047133" sldId="676"/>
            <ac:graphicFrameMk id="2" creationId="{0E78F3E6-DE86-6D71-451B-CCD8242D1080}"/>
          </ac:graphicFrameMkLst>
        </pc:graphicFrameChg>
        <pc:picChg chg="mod">
          <ac:chgData name="Vlad-Costin Musat" userId="b297da41-d022-469d-99f3-b1c86ba895c8" providerId="ADAL" clId="{1F52059F-8ADF-4B60-BEFC-2063F9FDAEFD}" dt="2024-02-07T11:17:38.562" v="1885" actId="1076"/>
          <ac:picMkLst>
            <pc:docMk/>
            <pc:sldMk cId="1927047133" sldId="676"/>
            <ac:picMk id="7" creationId="{5A7336A7-FA4B-2E75-D487-26CFEA3FBE54}"/>
          </ac:picMkLst>
        </pc:picChg>
        <pc:picChg chg="mod">
          <ac:chgData name="Vlad-Costin Musat" userId="b297da41-d022-469d-99f3-b1c86ba895c8" providerId="ADAL" clId="{1F52059F-8ADF-4B60-BEFC-2063F9FDAEFD}" dt="2024-02-07T11:17:38.562" v="1885" actId="1076"/>
          <ac:picMkLst>
            <pc:docMk/>
            <pc:sldMk cId="1927047133" sldId="676"/>
            <ac:picMk id="8" creationId="{0A9F87C4-F7D5-6D7B-6947-B559FFCC109A}"/>
          </ac:picMkLst>
        </pc:picChg>
        <pc:picChg chg="add del">
          <ac:chgData name="Vlad-Costin Musat" userId="b297da41-d022-469d-99f3-b1c86ba895c8" providerId="ADAL" clId="{1F52059F-8ADF-4B60-BEFC-2063F9FDAEFD}" dt="2024-02-07T15:19:12.071" v="3654" actId="21"/>
          <ac:picMkLst>
            <pc:docMk/>
            <pc:sldMk cId="1927047133" sldId="676"/>
            <ac:picMk id="11" creationId="{FABBABA8-F809-2353-7DB7-FCE4C56743DC}"/>
          </ac:picMkLst>
        </pc:picChg>
        <pc:picChg chg="add del">
          <ac:chgData name="Vlad-Costin Musat" userId="b297da41-d022-469d-99f3-b1c86ba895c8" providerId="ADAL" clId="{1F52059F-8ADF-4B60-BEFC-2063F9FDAEFD}" dt="2024-02-07T15:19:29.163" v="3657" actId="21"/>
          <ac:picMkLst>
            <pc:docMk/>
            <pc:sldMk cId="1927047133" sldId="676"/>
            <ac:picMk id="13" creationId="{01022F8D-95A1-5997-E4F4-71C489336F1B}"/>
          </ac:picMkLst>
        </pc:picChg>
        <pc:picChg chg="mod">
          <ac:chgData name="Vlad-Costin Musat" userId="b297da41-d022-469d-99f3-b1c86ba895c8" providerId="ADAL" clId="{1F52059F-8ADF-4B60-BEFC-2063F9FDAEFD}" dt="2024-02-07T15:19:49.571" v="3662" actId="1076"/>
          <ac:picMkLst>
            <pc:docMk/>
            <pc:sldMk cId="1927047133" sldId="676"/>
            <ac:picMk id="21" creationId="{4806B680-7938-D5D0-8B47-53BCF6DE24E6}"/>
          </ac:picMkLst>
        </pc:picChg>
        <pc:picChg chg="mod">
          <ac:chgData name="Vlad-Costin Musat" userId="b297da41-d022-469d-99f3-b1c86ba895c8" providerId="ADAL" clId="{1F52059F-8ADF-4B60-BEFC-2063F9FDAEFD}" dt="2024-02-07T15:19:38.595" v="3660" actId="14100"/>
          <ac:picMkLst>
            <pc:docMk/>
            <pc:sldMk cId="1927047133" sldId="676"/>
            <ac:picMk id="23" creationId="{F37DDB5F-D2BE-8A9F-DBE8-E33C6BAA60F6}"/>
          </ac:picMkLst>
        </pc:picChg>
      </pc:sldChg>
      <pc:sldChg chg="addSp modSp mod">
        <pc:chgData name="Vlad-Costin Musat" userId="b297da41-d022-469d-99f3-b1c86ba895c8" providerId="ADAL" clId="{1F52059F-8ADF-4B60-BEFC-2063F9FDAEFD}" dt="2024-02-07T15:26:15.726" v="3687" actId="1076"/>
        <pc:sldMkLst>
          <pc:docMk/>
          <pc:sldMk cId="2217905984" sldId="677"/>
        </pc:sldMkLst>
        <pc:spChg chg="mod">
          <ac:chgData name="Vlad-Costin Musat" userId="b297da41-d022-469d-99f3-b1c86ba895c8" providerId="ADAL" clId="{1F52059F-8ADF-4B60-BEFC-2063F9FDAEFD}" dt="2024-02-07T11:21:19.032" v="1920" actId="1076"/>
          <ac:spMkLst>
            <pc:docMk/>
            <pc:sldMk cId="2217905984" sldId="677"/>
            <ac:spMk id="2" creationId="{E909D348-5178-2DC9-90C8-7F027B00A056}"/>
          </ac:spMkLst>
        </pc:spChg>
        <pc:spChg chg="mod">
          <ac:chgData name="Vlad-Costin Musat" userId="b297da41-d022-469d-99f3-b1c86ba895c8" providerId="ADAL" clId="{1F52059F-8ADF-4B60-BEFC-2063F9FDAEFD}" dt="2024-02-07T11:21:36.270" v="1923" actId="1076"/>
          <ac:spMkLst>
            <pc:docMk/>
            <pc:sldMk cId="2217905984" sldId="677"/>
            <ac:spMk id="3" creationId="{11C4C441-3168-01C6-BB2F-4C252CA7467A}"/>
          </ac:spMkLst>
        </pc:spChg>
        <pc:spChg chg="mod">
          <ac:chgData name="Vlad-Costin Musat" userId="b297da41-d022-469d-99f3-b1c86ba895c8" providerId="ADAL" clId="{1F52059F-8ADF-4B60-BEFC-2063F9FDAEFD}" dt="2024-02-07T11:17:22.616" v="1884" actId="1076"/>
          <ac:spMkLst>
            <pc:docMk/>
            <pc:sldMk cId="2217905984" sldId="677"/>
            <ac:spMk id="4" creationId="{CEDEAA9A-0FF7-979E-EC3D-B898331D2D29}"/>
          </ac:spMkLst>
        </pc:spChg>
        <pc:spChg chg="mod">
          <ac:chgData name="Vlad-Costin Musat" userId="b297da41-d022-469d-99f3-b1c86ba895c8" providerId="ADAL" clId="{1F52059F-8ADF-4B60-BEFC-2063F9FDAEFD}" dt="2024-02-07T11:17:22.616" v="1884" actId="1076"/>
          <ac:spMkLst>
            <pc:docMk/>
            <pc:sldMk cId="2217905984" sldId="677"/>
            <ac:spMk id="5" creationId="{9D93FD43-4CAA-597C-61CB-BD0A9E0B4CD5}"/>
          </ac:spMkLst>
        </pc:spChg>
        <pc:spChg chg="mod">
          <ac:chgData name="Vlad-Costin Musat" userId="b297da41-d022-469d-99f3-b1c86ba895c8" providerId="ADAL" clId="{1F52059F-8ADF-4B60-BEFC-2063F9FDAEFD}" dt="2024-02-07T11:17:22.616" v="1884" actId="1076"/>
          <ac:spMkLst>
            <pc:docMk/>
            <pc:sldMk cId="2217905984" sldId="677"/>
            <ac:spMk id="6" creationId="{281E23C7-2F88-008C-DB60-6B9936712AAA}"/>
          </ac:spMkLst>
        </pc:spChg>
        <pc:spChg chg="mod">
          <ac:chgData name="Vlad-Costin Musat" userId="b297da41-d022-469d-99f3-b1c86ba895c8" providerId="ADAL" clId="{1F52059F-8ADF-4B60-BEFC-2063F9FDAEFD}" dt="2024-02-07T11:21:23.648" v="1921" actId="1076"/>
          <ac:spMkLst>
            <pc:docMk/>
            <pc:sldMk cId="2217905984" sldId="677"/>
            <ac:spMk id="9" creationId="{6BEF5C54-052F-2587-3DC6-986EDC1F3373}"/>
          </ac:spMkLst>
        </pc:spChg>
        <pc:spChg chg="add mod">
          <ac:chgData name="Vlad-Costin Musat" userId="b297da41-d022-469d-99f3-b1c86ba895c8" providerId="ADAL" clId="{1F52059F-8ADF-4B60-BEFC-2063F9FDAEFD}" dt="2024-02-07T11:43:21.311" v="1989" actId="2085"/>
          <ac:spMkLst>
            <pc:docMk/>
            <pc:sldMk cId="2217905984" sldId="677"/>
            <ac:spMk id="10" creationId="{F462BC7A-7614-B4C3-399E-B65D50337ACB}"/>
          </ac:spMkLst>
        </pc:spChg>
        <pc:spChg chg="mod">
          <ac:chgData name="Vlad-Costin Musat" userId="b297da41-d022-469d-99f3-b1c86ba895c8" providerId="ADAL" clId="{1F52059F-8ADF-4B60-BEFC-2063F9FDAEFD}" dt="2024-02-07T11:43:52.591" v="1995" actId="1076"/>
          <ac:spMkLst>
            <pc:docMk/>
            <pc:sldMk cId="2217905984" sldId="677"/>
            <ac:spMk id="13" creationId="{60279A10-3BD0-5A05-2710-E3076395E1AA}"/>
          </ac:spMkLst>
        </pc:spChg>
        <pc:spChg chg="mod">
          <ac:chgData name="Vlad-Costin Musat" userId="b297da41-d022-469d-99f3-b1c86ba895c8" providerId="ADAL" clId="{1F52059F-8ADF-4B60-BEFC-2063F9FDAEFD}" dt="2024-02-07T11:43:55.547" v="1996" actId="1076"/>
          <ac:spMkLst>
            <pc:docMk/>
            <pc:sldMk cId="2217905984" sldId="677"/>
            <ac:spMk id="14" creationId="{2754FE6A-49D9-73DC-BF75-9EE27705D01D}"/>
          </ac:spMkLst>
        </pc:spChg>
        <pc:spChg chg="add mod">
          <ac:chgData name="Vlad-Costin Musat" userId="b297da41-d022-469d-99f3-b1c86ba895c8" providerId="ADAL" clId="{1F52059F-8ADF-4B60-BEFC-2063F9FDAEFD}" dt="2024-02-07T15:26:08.153" v="3686" actId="1076"/>
          <ac:spMkLst>
            <pc:docMk/>
            <pc:sldMk cId="2217905984" sldId="677"/>
            <ac:spMk id="15" creationId="{A3A44681-00FE-0139-14D9-445F07FE9B29}"/>
          </ac:spMkLst>
        </pc:spChg>
        <pc:spChg chg="add mod">
          <ac:chgData name="Vlad-Costin Musat" userId="b297da41-d022-469d-99f3-b1c86ba895c8" providerId="ADAL" clId="{1F52059F-8ADF-4B60-BEFC-2063F9FDAEFD}" dt="2024-02-07T15:26:15.726" v="3687" actId="1076"/>
          <ac:spMkLst>
            <pc:docMk/>
            <pc:sldMk cId="2217905984" sldId="677"/>
            <ac:spMk id="16" creationId="{BABBB1FE-FB5F-DCCB-8AF0-6327ADD64CE2}"/>
          </ac:spMkLst>
        </pc:spChg>
        <pc:spChg chg="mod">
          <ac:chgData name="Vlad-Costin Musat" userId="b297da41-d022-469d-99f3-b1c86ba895c8" providerId="ADAL" clId="{1F52059F-8ADF-4B60-BEFC-2063F9FDAEFD}" dt="2024-02-07T11:22:45.854" v="1927" actId="1076"/>
          <ac:spMkLst>
            <pc:docMk/>
            <pc:sldMk cId="2217905984" sldId="677"/>
            <ac:spMk id="26" creationId="{99BE015E-25BA-F967-C01C-B8464D48A11A}"/>
          </ac:spMkLst>
        </pc:spChg>
        <pc:spChg chg="mod">
          <ac:chgData name="Vlad-Costin Musat" userId="b297da41-d022-469d-99f3-b1c86ba895c8" providerId="ADAL" clId="{1F52059F-8ADF-4B60-BEFC-2063F9FDAEFD}" dt="2024-02-07T11:23:12.868" v="1930" actId="1076"/>
          <ac:spMkLst>
            <pc:docMk/>
            <pc:sldMk cId="2217905984" sldId="677"/>
            <ac:spMk id="28" creationId="{499C6BB2-4F0D-19D8-24B8-8103F5C1422B}"/>
          </ac:spMkLst>
        </pc:spChg>
        <pc:picChg chg="mod">
          <ac:chgData name="Vlad-Costin Musat" userId="b297da41-d022-469d-99f3-b1c86ba895c8" providerId="ADAL" clId="{1F52059F-8ADF-4B60-BEFC-2063F9FDAEFD}" dt="2024-02-07T11:22:45.854" v="1927" actId="1076"/>
          <ac:picMkLst>
            <pc:docMk/>
            <pc:sldMk cId="2217905984" sldId="677"/>
            <ac:picMk id="7" creationId="{DE62DEBC-4A3D-467D-A2AB-3F9295F1E83F}"/>
          </ac:picMkLst>
        </pc:picChg>
        <pc:picChg chg="mod">
          <ac:chgData name="Vlad-Costin Musat" userId="b297da41-d022-469d-99f3-b1c86ba895c8" providerId="ADAL" clId="{1F52059F-8ADF-4B60-BEFC-2063F9FDAEFD}" dt="2024-02-07T11:23:12.868" v="1930" actId="1076"/>
          <ac:picMkLst>
            <pc:docMk/>
            <pc:sldMk cId="2217905984" sldId="677"/>
            <ac:picMk id="8" creationId="{2F44B9F1-291E-465E-40DE-9D30F450A503}"/>
          </ac:picMkLst>
        </pc:picChg>
        <pc:picChg chg="mod">
          <ac:chgData name="Vlad-Costin Musat" userId="b297da41-d022-469d-99f3-b1c86ba895c8" providerId="ADAL" clId="{1F52059F-8ADF-4B60-BEFC-2063F9FDAEFD}" dt="2024-02-07T11:43:46.669" v="1994" actId="1076"/>
          <ac:picMkLst>
            <pc:docMk/>
            <pc:sldMk cId="2217905984" sldId="677"/>
            <ac:picMk id="11" creationId="{3511E29B-D3C5-A1FE-FFA6-B477C513C12A}"/>
          </ac:picMkLst>
        </pc:picChg>
        <pc:picChg chg="mod">
          <ac:chgData name="Vlad-Costin Musat" userId="b297da41-d022-469d-99f3-b1c86ba895c8" providerId="ADAL" clId="{1F52059F-8ADF-4B60-BEFC-2063F9FDAEFD}" dt="2024-02-07T11:43:37.922" v="1992" actId="1076"/>
          <ac:picMkLst>
            <pc:docMk/>
            <pc:sldMk cId="2217905984" sldId="677"/>
            <ac:picMk id="12" creationId="{432C4DE0-ACDC-986F-78C7-EA8FF965F3DD}"/>
          </ac:picMkLst>
        </pc:picChg>
        <pc:picChg chg="mod">
          <ac:chgData name="Vlad-Costin Musat" userId="b297da41-d022-469d-99f3-b1c86ba895c8" providerId="ADAL" clId="{1F52059F-8ADF-4B60-BEFC-2063F9FDAEFD}" dt="2024-02-07T11:19:12.347" v="1901" actId="1076"/>
          <ac:picMkLst>
            <pc:docMk/>
            <pc:sldMk cId="2217905984" sldId="677"/>
            <ac:picMk id="17" creationId="{7968FCF7-4C87-35FF-4DEB-DD3B110F2371}"/>
          </ac:picMkLst>
        </pc:picChg>
        <pc:picChg chg="mod">
          <ac:chgData name="Vlad-Costin Musat" userId="b297da41-d022-469d-99f3-b1c86ba895c8" providerId="ADAL" clId="{1F52059F-8ADF-4B60-BEFC-2063F9FDAEFD}" dt="2024-02-07T11:19:57.637" v="1908" actId="1076"/>
          <ac:picMkLst>
            <pc:docMk/>
            <pc:sldMk cId="2217905984" sldId="677"/>
            <ac:picMk id="20" creationId="{94A84392-B317-5EDA-6F46-18D2A817B08D}"/>
          </ac:picMkLst>
        </pc:picChg>
      </pc:sldChg>
      <pc:sldChg chg="modSp mod">
        <pc:chgData name="Vlad-Costin Musat" userId="b297da41-d022-469d-99f3-b1c86ba895c8" providerId="ADAL" clId="{1F52059F-8ADF-4B60-BEFC-2063F9FDAEFD}" dt="2024-02-07T16:55:43.239" v="3753" actId="20577"/>
        <pc:sldMkLst>
          <pc:docMk/>
          <pc:sldMk cId="139349327" sldId="679"/>
        </pc:sldMkLst>
        <pc:spChg chg="mod">
          <ac:chgData name="Vlad-Costin Musat" userId="b297da41-d022-469d-99f3-b1c86ba895c8" providerId="ADAL" clId="{1F52059F-8ADF-4B60-BEFC-2063F9FDAEFD}" dt="2024-02-07T16:55:43.239" v="3753" actId="20577"/>
          <ac:spMkLst>
            <pc:docMk/>
            <pc:sldMk cId="139349327" sldId="679"/>
            <ac:spMk id="2" creationId="{5AD87713-083E-EEE2-7D86-E853AAB4258B}"/>
          </ac:spMkLst>
        </pc:spChg>
      </pc:sldChg>
      <pc:sldChg chg="modSp mod">
        <pc:chgData name="Vlad-Costin Musat" userId="b297da41-d022-469d-99f3-b1c86ba895c8" providerId="ADAL" clId="{1F52059F-8ADF-4B60-BEFC-2063F9FDAEFD}" dt="2024-02-07T17:43:08.889" v="3908" actId="20577"/>
        <pc:sldMkLst>
          <pc:docMk/>
          <pc:sldMk cId="3764780504" sldId="682"/>
        </pc:sldMkLst>
        <pc:spChg chg="mod">
          <ac:chgData name="Vlad-Costin Musat" userId="b297da41-d022-469d-99f3-b1c86ba895c8" providerId="ADAL" clId="{1F52059F-8ADF-4B60-BEFC-2063F9FDAEFD}" dt="2024-02-07T17:43:08.889" v="3908" actId="20577"/>
          <ac:spMkLst>
            <pc:docMk/>
            <pc:sldMk cId="3764780504" sldId="682"/>
            <ac:spMk id="2" creationId="{6B195288-7652-907B-8EB0-4D8C22871753}"/>
          </ac:spMkLst>
        </pc:spChg>
        <pc:spChg chg="mod">
          <ac:chgData name="Vlad-Costin Musat" userId="b297da41-d022-469d-99f3-b1c86ba895c8" providerId="ADAL" clId="{1F52059F-8ADF-4B60-BEFC-2063F9FDAEFD}" dt="2024-02-07T11:05:28.140" v="1523" actId="20577"/>
          <ac:spMkLst>
            <pc:docMk/>
            <pc:sldMk cId="3764780504" sldId="682"/>
            <ac:spMk id="3" creationId="{1E47C53B-A0A9-620D-D79E-859C59868F15}"/>
          </ac:spMkLst>
        </pc:spChg>
      </pc:sldChg>
      <pc:sldChg chg="add">
        <pc:chgData name="Vlad-Costin Musat" userId="b297da41-d022-469d-99f3-b1c86ba895c8" providerId="ADAL" clId="{1F52059F-8ADF-4B60-BEFC-2063F9FDAEFD}" dt="2024-02-07T11:09:17.006" v="1867"/>
        <pc:sldMkLst>
          <pc:docMk/>
          <pc:sldMk cId="1426968725" sldId="697"/>
        </pc:sldMkLst>
      </pc:sldChg>
      <pc:sldChg chg="add">
        <pc:chgData name="Vlad-Costin Musat" userId="b297da41-d022-469d-99f3-b1c86ba895c8" providerId="ADAL" clId="{1F52059F-8ADF-4B60-BEFC-2063F9FDAEFD}" dt="2024-02-07T11:42:00.514" v="1986"/>
        <pc:sldMkLst>
          <pc:docMk/>
          <pc:sldMk cId="3482881868" sldId="698"/>
        </pc:sldMkLst>
      </pc:sldChg>
      <pc:sldChg chg="delSp modSp add mod ord">
        <pc:chgData name="Vlad-Costin Musat" userId="b297da41-d022-469d-99f3-b1c86ba895c8" providerId="ADAL" clId="{1F52059F-8ADF-4B60-BEFC-2063F9FDAEFD}" dt="2024-02-07T14:53:39.204" v="3647" actId="20577"/>
        <pc:sldMkLst>
          <pc:docMk/>
          <pc:sldMk cId="1931669325" sldId="699"/>
        </pc:sldMkLst>
        <pc:spChg chg="mod">
          <ac:chgData name="Vlad-Costin Musat" userId="b297da41-d022-469d-99f3-b1c86ba895c8" providerId="ADAL" clId="{1F52059F-8ADF-4B60-BEFC-2063F9FDAEFD}" dt="2024-02-07T14:53:39.204" v="3647" actId="20577"/>
          <ac:spMkLst>
            <pc:docMk/>
            <pc:sldMk cId="1931669325" sldId="699"/>
            <ac:spMk id="2" creationId="{1277475B-8878-5616-EE13-6FB001A4A4B0}"/>
          </ac:spMkLst>
        </pc:spChg>
        <pc:spChg chg="del">
          <ac:chgData name="Vlad-Costin Musat" userId="b297da41-d022-469d-99f3-b1c86ba895c8" providerId="ADAL" clId="{1F52059F-8ADF-4B60-BEFC-2063F9FDAEFD}" dt="2024-02-07T14:38:19.782" v="3621" actId="478"/>
          <ac:spMkLst>
            <pc:docMk/>
            <pc:sldMk cId="1931669325" sldId="699"/>
            <ac:spMk id="17" creationId="{D47D2BA1-6797-E13A-64DC-7DE715825A9D}"/>
          </ac:spMkLst>
        </pc:spChg>
      </pc:sldChg>
      <pc:sldChg chg="modSp mod">
        <pc:chgData name="Vlad-Costin Musat" userId="b297da41-d022-469d-99f3-b1c86ba895c8" providerId="ADAL" clId="{1F52059F-8ADF-4B60-BEFC-2063F9FDAEFD}" dt="2024-02-08T07:40:36.357" v="3973"/>
        <pc:sldMkLst>
          <pc:docMk/>
          <pc:sldMk cId="3281365539" sldId="700"/>
        </pc:sldMkLst>
        <pc:spChg chg="mod">
          <ac:chgData name="Vlad-Costin Musat" userId="b297da41-d022-469d-99f3-b1c86ba895c8" providerId="ADAL" clId="{1F52059F-8ADF-4B60-BEFC-2063F9FDAEFD}" dt="2024-02-08T07:40:36.357" v="3973"/>
          <ac:spMkLst>
            <pc:docMk/>
            <pc:sldMk cId="3281365539" sldId="700"/>
            <ac:spMk id="9" creationId="{FCA9FBD1-F935-CAA3-804A-5B8640ED01F2}"/>
          </ac:spMkLst>
        </pc:spChg>
      </pc:sldChg>
      <pc:sldChg chg="delSp modSp mod">
        <pc:chgData name="Vlad-Costin Musat" userId="b297da41-d022-469d-99f3-b1c86ba895c8" providerId="ADAL" clId="{1F52059F-8ADF-4B60-BEFC-2063F9FDAEFD}" dt="2024-02-07T17:28:20.043" v="3794" actId="1076"/>
        <pc:sldMkLst>
          <pc:docMk/>
          <pc:sldMk cId="2210076280" sldId="701"/>
        </pc:sldMkLst>
        <pc:spChg chg="del">
          <ac:chgData name="Vlad-Costin Musat" userId="b297da41-d022-469d-99f3-b1c86ba895c8" providerId="ADAL" clId="{1F52059F-8ADF-4B60-BEFC-2063F9FDAEFD}" dt="2024-02-07T10:00:57.213" v="1261" actId="478"/>
          <ac:spMkLst>
            <pc:docMk/>
            <pc:sldMk cId="2210076280" sldId="701"/>
            <ac:spMk id="19" creationId="{E7CF1AEE-3FA6-BECB-4BCB-AEAD81073B32}"/>
          </ac:spMkLst>
        </pc:spChg>
        <pc:spChg chg="mod">
          <ac:chgData name="Vlad-Costin Musat" userId="b297da41-d022-469d-99f3-b1c86ba895c8" providerId="ADAL" clId="{1F52059F-8ADF-4B60-BEFC-2063F9FDAEFD}" dt="2024-02-07T17:28:20.043" v="3794" actId="1076"/>
          <ac:spMkLst>
            <pc:docMk/>
            <pc:sldMk cId="2210076280" sldId="701"/>
            <ac:spMk id="22" creationId="{B9A9B461-392F-3F0C-D859-5999BCC7A6AB}"/>
          </ac:spMkLst>
        </pc:spChg>
        <pc:graphicFrameChg chg="modGraphic">
          <ac:chgData name="Vlad-Costin Musat" userId="b297da41-d022-469d-99f3-b1c86ba895c8" providerId="ADAL" clId="{1F52059F-8ADF-4B60-BEFC-2063F9FDAEFD}" dt="2024-02-07T17:28:04.546" v="3790" actId="20577"/>
          <ac:graphicFrameMkLst>
            <pc:docMk/>
            <pc:sldMk cId="2210076280" sldId="701"/>
            <ac:graphicFrameMk id="20" creationId="{EA1A5995-FF70-7BA2-CA5C-367F0D19E7EE}"/>
          </ac:graphicFrameMkLst>
        </pc:graphicFrameChg>
        <pc:graphicFrameChg chg="mod">
          <ac:chgData name="Vlad-Costin Musat" userId="b297da41-d022-469d-99f3-b1c86ba895c8" providerId="ADAL" clId="{1F52059F-8ADF-4B60-BEFC-2063F9FDAEFD}" dt="2024-02-07T17:28:11.648" v="3792" actId="1076"/>
          <ac:graphicFrameMkLst>
            <pc:docMk/>
            <pc:sldMk cId="2210076280" sldId="701"/>
            <ac:graphicFrameMk id="23" creationId="{FD14E73F-AC46-AF2F-A928-D75E818E1E1F}"/>
          </ac:graphicFrameMkLst>
        </pc:graphicFrameChg>
      </pc:sldChg>
      <pc:sldChg chg="add ord">
        <pc:chgData name="Vlad-Costin Musat" userId="b297da41-d022-469d-99f3-b1c86ba895c8" providerId="ADAL" clId="{1F52059F-8ADF-4B60-BEFC-2063F9FDAEFD}" dt="2024-02-07T14:05:20.037" v="3506"/>
        <pc:sldMkLst>
          <pc:docMk/>
          <pc:sldMk cId="595916037" sldId="702"/>
        </pc:sldMkLst>
      </pc:sldChg>
      <pc:sldChg chg="addSp delSp modSp add mod">
        <pc:chgData name="Vlad-Costin Musat" userId="b297da41-d022-469d-99f3-b1c86ba895c8" providerId="ADAL" clId="{1F52059F-8ADF-4B60-BEFC-2063F9FDAEFD}" dt="2024-02-07T17:29:23.250" v="3796"/>
        <pc:sldMkLst>
          <pc:docMk/>
          <pc:sldMk cId="2211726454" sldId="703"/>
        </pc:sldMkLst>
        <pc:spChg chg="add mod">
          <ac:chgData name="Vlad-Costin Musat" userId="b297da41-d022-469d-99f3-b1c86ba895c8" providerId="ADAL" clId="{1F52059F-8ADF-4B60-BEFC-2063F9FDAEFD}" dt="2024-02-07T17:29:23.250" v="3796"/>
          <ac:spMkLst>
            <pc:docMk/>
            <pc:sldMk cId="2211726454" sldId="703"/>
            <ac:spMk id="3" creationId="{726FF554-685F-ABDA-C38D-BE6B7AB35D89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8" creationId="{0D65891E-7398-E0AB-7E33-E4276171F04B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9" creationId="{7B364738-B5ED-4EAD-F895-F6B32233D00A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0" creationId="{A3D04DBE-8674-4942-A1BA-51E367608103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1" creationId="{7E7A28F4-2A22-BADD-8AE7-B64D604B6B6D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2" creationId="{0692DA20-F0ED-4EE4-7D51-98B20F1B3655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3" creationId="{F4E1F70F-AAA4-9E7F-B587-80241600A305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4" creationId="{0690EB60-C84B-80A7-49B4-4D2E05DC1F3C}"/>
          </ac:spMkLst>
        </pc:spChg>
        <pc:spChg chg="del">
          <ac:chgData name="Vlad-Costin Musat" userId="b297da41-d022-469d-99f3-b1c86ba895c8" providerId="ADAL" clId="{1F52059F-8ADF-4B60-BEFC-2063F9FDAEFD}" dt="2024-02-07T10:09:47.203" v="1263" actId="478"/>
          <ac:spMkLst>
            <pc:docMk/>
            <pc:sldMk cId="2211726454" sldId="703"/>
            <ac:spMk id="15" creationId="{3EA3DF15-FC57-30A2-EAF2-DFEC7D7A3DAC}"/>
          </ac:spMkLst>
        </pc:spChg>
        <pc:spChg chg="add mod">
          <ac:chgData name="Vlad-Costin Musat" userId="b297da41-d022-469d-99f3-b1c86ba895c8" providerId="ADAL" clId="{1F52059F-8ADF-4B60-BEFC-2063F9FDAEFD}" dt="2024-02-07T11:25:37.719" v="1934" actId="1076"/>
          <ac:spMkLst>
            <pc:docMk/>
            <pc:sldMk cId="2211726454" sldId="703"/>
            <ac:spMk id="19" creationId="{E01CF505-1440-5265-95CF-4FAD86B0C105}"/>
          </ac:spMkLst>
        </pc:spChg>
        <pc:spChg chg="del">
          <ac:chgData name="Vlad-Costin Musat" userId="b297da41-d022-469d-99f3-b1c86ba895c8" providerId="ADAL" clId="{1F52059F-8ADF-4B60-BEFC-2063F9FDAEFD}" dt="2024-02-07T17:29:22.856" v="3795" actId="478"/>
          <ac:spMkLst>
            <pc:docMk/>
            <pc:sldMk cId="2211726454" sldId="703"/>
            <ac:spMk id="22" creationId="{B9A9B461-392F-3F0C-D859-5999BCC7A6AB}"/>
          </ac:spMkLst>
        </pc:spChg>
        <pc:graphicFrameChg chg="add mod">
          <ac:chgData name="Vlad-Costin Musat" userId="b297da41-d022-469d-99f3-b1c86ba895c8" providerId="ADAL" clId="{1F52059F-8ADF-4B60-BEFC-2063F9FDAEFD}" dt="2024-02-07T17:29:23.250" v="3796"/>
          <ac:graphicFrameMkLst>
            <pc:docMk/>
            <pc:sldMk cId="2211726454" sldId="703"/>
            <ac:graphicFrameMk id="5" creationId="{7D00218A-565B-493A-F272-F4352F559A04}"/>
          </ac:graphicFrameMkLst>
        </pc:graphicFrameChg>
        <pc:graphicFrameChg chg="add mod">
          <ac:chgData name="Vlad-Costin Musat" userId="b297da41-d022-469d-99f3-b1c86ba895c8" providerId="ADAL" clId="{1F52059F-8ADF-4B60-BEFC-2063F9FDAEFD}" dt="2024-02-07T17:29:23.250" v="3796"/>
          <ac:graphicFrameMkLst>
            <pc:docMk/>
            <pc:sldMk cId="2211726454" sldId="703"/>
            <ac:graphicFrameMk id="8" creationId="{34B0DA2F-F0E7-251A-B9F5-8984D4E2B103}"/>
          </ac:graphicFrameMkLst>
        </pc:graphicFrameChg>
        <pc:graphicFrameChg chg="del">
          <ac:chgData name="Vlad-Costin Musat" userId="b297da41-d022-469d-99f3-b1c86ba895c8" providerId="ADAL" clId="{1F52059F-8ADF-4B60-BEFC-2063F9FDAEFD}" dt="2024-02-07T17:29:22.856" v="3795" actId="478"/>
          <ac:graphicFrameMkLst>
            <pc:docMk/>
            <pc:sldMk cId="2211726454" sldId="703"/>
            <ac:graphicFrameMk id="20" creationId="{EA1A5995-FF70-7BA2-CA5C-367F0D19E7EE}"/>
          </ac:graphicFrameMkLst>
        </pc:graphicFrameChg>
        <pc:graphicFrameChg chg="del">
          <ac:chgData name="Vlad-Costin Musat" userId="b297da41-d022-469d-99f3-b1c86ba895c8" providerId="ADAL" clId="{1F52059F-8ADF-4B60-BEFC-2063F9FDAEFD}" dt="2024-02-07T17:29:22.856" v="3795" actId="478"/>
          <ac:graphicFrameMkLst>
            <pc:docMk/>
            <pc:sldMk cId="2211726454" sldId="703"/>
            <ac:graphicFrameMk id="23" creationId="{FD14E73F-AC46-AF2F-A928-D75E818E1E1F}"/>
          </ac:graphicFrameMkLst>
        </pc:graphicFrameChg>
        <pc:picChg chg="del">
          <ac:chgData name="Vlad-Costin Musat" userId="b297da41-d022-469d-99f3-b1c86ba895c8" providerId="ADAL" clId="{1F52059F-8ADF-4B60-BEFC-2063F9FDAEFD}" dt="2024-02-07T10:09:47.894" v="1264" actId="478"/>
          <ac:picMkLst>
            <pc:docMk/>
            <pc:sldMk cId="2211726454" sldId="703"/>
            <ac:picMk id="5" creationId="{187D606D-9846-33C8-D99D-06270C81D326}"/>
          </ac:picMkLst>
        </pc:picChg>
        <pc:picChg chg="add mod">
          <ac:chgData name="Vlad-Costin Musat" userId="b297da41-d022-469d-99f3-b1c86ba895c8" providerId="ADAL" clId="{1F52059F-8ADF-4B60-BEFC-2063F9FDAEFD}" dt="2024-02-07T11:25:34.139" v="1933" actId="1076"/>
          <ac:picMkLst>
            <pc:docMk/>
            <pc:sldMk cId="2211726454" sldId="703"/>
            <ac:picMk id="6" creationId="{1870D656-0DE7-C790-C6FB-D806A7ECF351}"/>
          </ac:picMkLst>
        </pc:picChg>
        <pc:cxnChg chg="del">
          <ac:chgData name="Vlad-Costin Musat" userId="b297da41-d022-469d-99f3-b1c86ba895c8" providerId="ADAL" clId="{1F52059F-8ADF-4B60-BEFC-2063F9FDAEFD}" dt="2024-02-07T10:09:47.203" v="1263" actId="478"/>
          <ac:cxnSpMkLst>
            <pc:docMk/>
            <pc:sldMk cId="2211726454" sldId="703"/>
            <ac:cxnSpMk id="17" creationId="{11344A1F-A6BD-B1D3-A105-261463D29553}"/>
          </ac:cxnSpMkLst>
        </pc:cxnChg>
      </pc:sldChg>
      <pc:sldChg chg="addSp delSp modSp new mod ord">
        <pc:chgData name="Vlad-Costin Musat" userId="b297da41-d022-469d-99f3-b1c86ba895c8" providerId="ADAL" clId="{1F52059F-8ADF-4B60-BEFC-2063F9FDAEFD}" dt="2024-02-08T07:21:35.163" v="3968"/>
        <pc:sldMkLst>
          <pc:docMk/>
          <pc:sldMk cId="620610191" sldId="704"/>
        </pc:sldMkLst>
        <pc:spChg chg="mod">
          <ac:chgData name="Vlad-Costin Musat" userId="b297da41-d022-469d-99f3-b1c86ba895c8" providerId="ADAL" clId="{1F52059F-8ADF-4B60-BEFC-2063F9FDAEFD}" dt="2024-02-07T13:29:06.955" v="3492" actId="20577"/>
          <ac:spMkLst>
            <pc:docMk/>
            <pc:sldMk cId="620610191" sldId="704"/>
            <ac:spMk id="2" creationId="{575155CA-9E91-29E9-10DB-E225BAD1CDC6}"/>
          </ac:spMkLst>
        </pc:spChg>
        <pc:spChg chg="mod">
          <ac:chgData name="Vlad-Costin Musat" userId="b297da41-d022-469d-99f3-b1c86ba895c8" providerId="ADAL" clId="{1F52059F-8ADF-4B60-BEFC-2063F9FDAEFD}" dt="2024-02-07T12:27:49.197" v="2383" actId="1076"/>
          <ac:spMkLst>
            <pc:docMk/>
            <pc:sldMk cId="620610191" sldId="704"/>
            <ac:spMk id="3" creationId="{E563549E-5179-A126-12A7-E39CF1BCB96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" creationId="{599246C4-0F91-C3FC-9C19-6D686DE40F8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" creationId="{46A7AC8B-897A-C667-E664-96303965DE5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" creationId="{D15F93C4-623B-9A52-2F62-D31DB8308A7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" creationId="{F7763A56-5C77-B1B2-C3C5-26983B4151D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" creationId="{27547C5D-4559-5C85-3040-2C86B2EDAF6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" creationId="{42D62A72-A588-46EF-DFF9-4E06DA97390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" creationId="{C35A48A9-41A9-4244-10A7-F75BDC1A67E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" creationId="{45C69B86-476C-459C-3EF6-F935A6EFFF53}"/>
          </ac:spMkLst>
        </pc:spChg>
        <pc:spChg chg="add del mod">
          <ac:chgData name="Vlad-Costin Musat" userId="b297da41-d022-469d-99f3-b1c86ba895c8" providerId="ADAL" clId="{1F52059F-8ADF-4B60-BEFC-2063F9FDAEFD}" dt="2024-02-07T12:30:00.725" v="2415" actId="478"/>
          <ac:spMkLst>
            <pc:docMk/>
            <pc:sldMk cId="620610191" sldId="704"/>
            <ac:spMk id="16" creationId="{64CB62D1-66E5-7604-FFB4-9619F9AAD6A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" creationId="{7468805E-8E2A-30A3-5DE9-A249837D719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" creationId="{55B86D58-B1E9-000B-A206-1789797CAF2E}"/>
          </ac:spMkLst>
        </pc:spChg>
        <pc:spChg chg="add del mod">
          <ac:chgData name="Vlad-Costin Musat" userId="b297da41-d022-469d-99f3-b1c86ba895c8" providerId="ADAL" clId="{1F52059F-8ADF-4B60-BEFC-2063F9FDAEFD}" dt="2024-02-07T12:30:27.135" v="2419" actId="478"/>
          <ac:spMkLst>
            <pc:docMk/>
            <pc:sldMk cId="620610191" sldId="704"/>
            <ac:spMk id="19" creationId="{3184277A-F6F3-EC9F-A1BA-2698A9D2A13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0" creationId="{C9366417-F03C-C561-90AC-1B53A4B89F6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1" creationId="{68F0BA44-AAE8-3C0D-287F-04C2F3A2BB2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2" creationId="{747AD8CC-C633-9C47-8189-E24FA5653BF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3" creationId="{11AC0A6C-7684-066F-47E0-8952E8B01AE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4" creationId="{DDC8412F-0AA0-CA76-8387-02563564440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5" creationId="{9DAC54A4-1DBB-6469-ECC5-EC5D11C1F84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6" creationId="{00D79A5D-F8C1-CF4B-3907-41FCFFB0EF7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7" creationId="{C92CCEFA-50EA-DF20-0DEA-12DAA468245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8" creationId="{8EBFB516-164D-0853-51EC-196017F09D7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29" creationId="{5136DE0F-45A1-D79E-36A8-B78DCBA0262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0" creationId="{68A09DEE-D2E2-C0E7-E730-B4ADBD3BDB4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1" creationId="{E658D67C-8D67-03FC-13C5-ECE0278DF03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2" creationId="{6CBB24DF-3199-8718-88F6-8860AEE8DAE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3" creationId="{5D5F0CAF-9596-BA39-F39C-535D8D2C880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4" creationId="{46D8DA8F-258E-7316-B81C-A61D4AD2D06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5" creationId="{5DF1C66E-3838-A225-7DC1-0C542BC7278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6" creationId="{615246E4-837C-ED0E-7F09-4688BA06071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7" creationId="{0E566C0D-AE22-9AB2-8243-5391AC4A317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8" creationId="{298D88D1-33CB-0766-138A-60D60443DB9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39" creationId="{85C0A8BB-CC92-625D-42D3-FF0D38F0653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0" creationId="{F270799C-B52A-69AE-65F3-ED6A84470CB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1" creationId="{FABFEC41-84CE-4A60-12C7-928304BB0CC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2" creationId="{8DD22A49-76AC-C1B5-008D-233E3EA002D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3" creationId="{40AB6421-1650-807A-4624-3DB08D00CEA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4" creationId="{D668CD43-2092-B7A8-9CF7-72D45CB18E5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5" creationId="{6536F22E-9977-6331-374D-446398B7D92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6" creationId="{D2CC79CD-11F0-335B-F555-FF8351D04E7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7" creationId="{63BBBB3D-CCE5-76BC-A144-6E824B6209D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8" creationId="{0316625E-5474-B25F-C7CB-BFAE058D27B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49" creationId="{CCE9CC8F-8EDB-5EA8-E718-C2A616830B3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0" creationId="{8A09ADD3-769A-F46E-7D28-14239FAFB49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1" creationId="{EFDC5F8E-CAE8-1549-41B6-2D99425CD42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2" creationId="{80F2287F-656E-FBE4-960E-4AB656AC1FD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3" creationId="{10BAC8BC-9AB4-E624-FEA1-072947C6A98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4" creationId="{70BECCB6-9381-3A40-FCFE-2D00026FB6E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5" creationId="{676A9CDA-7278-6375-071B-6BBC7B1E411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6" creationId="{9389E12D-BC6B-624B-73DF-60AE66B890C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7" creationId="{68E696F0-0759-E81D-8A72-A7CC2F59B54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8" creationId="{3319100A-077A-7C78-FD29-19447348DB6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59" creationId="{B65D61D9-6CA8-2C7D-8D9A-D39EA98A252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0" creationId="{505B75B0-1F1D-0BAF-A5B9-572709FE523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1" creationId="{34609B1C-86F6-8C73-870D-2B2AE9D5895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2" creationId="{0B4CE53E-5B1D-A6A6-BB3D-B1E59CF458A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3" creationId="{930D7CCA-98E9-FD49-2230-C96F2A76475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4" creationId="{1458ED44-0C13-FB81-C1F8-369BE39BD90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5" creationId="{790A12E2-A595-02C2-F4B6-03AD1A72F64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6" creationId="{FEDAC9D8-9279-5DB4-7EC4-8C52925F103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7" creationId="{A3885BED-E18A-4870-65A7-678D2943D7A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8" creationId="{51C0EBB8-238C-8E43-117D-347022634E8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69" creationId="{70A16B47-EBB7-051C-E778-BBF293D81A8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0" creationId="{AB60463A-FD57-9D22-A0F3-2522276C926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1" creationId="{09BF3C57-9884-E438-501D-862F470351A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2" creationId="{ABF13C6A-48E9-FE5B-0CFA-EEAC41D6D88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3" creationId="{13819077-CAEE-4D70-7B7B-EF7FB0CC63A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4" creationId="{F813C433-CD50-4672-B071-6FCD584F1A6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5" creationId="{7ADE986F-2C9C-0C77-9B65-AB1FC431214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6" creationId="{B90B279B-1535-6CD1-867C-8B2EF57DFA3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7" creationId="{EB4493DA-703A-6D53-7704-D09E04AD06A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8" creationId="{9355B303-74C9-1432-6329-976D08F3C60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79" creationId="{B24E3EEC-2B60-D706-7798-FA5D6C7B446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0" creationId="{4CA2F4F2-9633-423C-ECA2-27A684AF5EF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1" creationId="{575098D7-6316-A2AE-2214-217CE87F8F3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2" creationId="{6FA078F4-07EF-76FB-6B5C-4E299132CD4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3" creationId="{BA636DCA-6AB7-EEAF-C9EC-873EA50A1BD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4" creationId="{B8D21C5F-2E78-4858-368E-DD996660C94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5" creationId="{FF754617-0AB4-FC9C-5E88-936FD1F6D64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6" creationId="{FE08C947-D4ED-9410-1A0C-6B27A825E7A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7" creationId="{44F89720-F92F-E482-28F3-BF5CD0733EB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8" creationId="{F6FCC8FC-ACDF-81A5-5338-D8742902156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89" creationId="{31FA2D6D-4D6F-784D-8F77-AEAD0BFBA63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0" creationId="{D3200285-E763-30A2-CA83-34764DAB4FE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1" creationId="{A5DCBD65-5D24-0616-D7FA-CA9AED40DE2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2" creationId="{EC4C6928-EC19-917F-6D07-E4AC619A328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3" creationId="{0B26B94B-E5D9-4DD6-D1BB-36384880691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4" creationId="{7B2D75C9-51AB-975D-D20D-8E0B4D0107B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5" creationId="{DCF32B54-693C-C679-EF18-E10F550FD49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6" creationId="{0D7518BC-1F43-FBCC-11FA-C8B5F40BD83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7" creationId="{CED29691-B3D0-D1E7-93B4-16229B8C7CE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8" creationId="{EC52306A-60FB-0861-8162-90E5846499C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99" creationId="{58F167D1-1A30-C47F-0BCA-ED318E76E60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0" creationId="{952BE078-A0FC-4BDB-8910-45E103B8FD3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1" creationId="{4E1346C9-A319-9464-7B48-06A26A6ED5F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2" creationId="{E93828CD-571B-0791-7FB3-9BAD9C660EB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3" creationId="{934A374F-1569-8CEC-4677-1C4CA8076FB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4" creationId="{1428DA13-E0DB-EDF1-D8FD-45BFB3AD6FD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5" creationId="{E2509388-79DF-6866-30DC-9C7649E6BBA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6" creationId="{9A9EB4E3-5556-0A49-7E52-5BB6F6BB8CE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7" creationId="{8D8A6AC8-21D8-AC46-811D-69504470A89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8" creationId="{B9CCD6D4-CFAA-5802-5193-D24C5A9082D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09" creationId="{D1326FBF-9452-3560-8BC7-F0789E4E660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0" creationId="{8CD1A234-E1E5-FEBD-F124-024BCB3F20B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1" creationId="{B11F48F2-2941-7BB7-4058-E9DE0D85D49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2" creationId="{D6821D49-1641-C610-4EEC-8E4979F6F37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3" creationId="{45A2280B-DE81-E23D-9FBC-51AAEA8300A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4" creationId="{C76EB83B-4038-C0BB-3590-ADAABBD31F1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5" creationId="{FCFBEB2D-035A-ACE6-96C1-BC18EB68CD9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6" creationId="{38206B0B-CBD9-BF4C-70D2-2A505519970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7" creationId="{921429D9-1A61-5AF6-7CCF-D6B08A1F9A7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8" creationId="{CEDE570E-D8E9-94A4-A4E0-0998991A546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19" creationId="{75528D39-B66A-A0F9-5142-E7A77B61434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0" creationId="{22428CC3-2383-6213-887D-7062FFFA08D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1" creationId="{BE5ECF7E-3A1E-2424-1BBB-C65B8532AD9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2" creationId="{FFEE2FA6-4E67-72DB-B90F-41EE9A2A4AA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3" creationId="{CA42DE0D-C897-F4D7-E080-34CA779CD94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4" creationId="{0B8A3E7A-4026-A1BC-8587-8AF17776D5B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5" creationId="{ABE5D14C-1C90-E660-163C-AD61705CD41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6" creationId="{C2D1DB46-F215-7528-DF9C-584655DE9D4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7" creationId="{02EDE540-7EF7-26F6-A4AE-93ED184A421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8" creationId="{7F2C53B0-00B8-EFDD-9DF2-BED24A4F49D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29" creationId="{D7D365C0-9415-2301-DBB6-99EBE1337A7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0" creationId="{45A32159-368B-E871-64CE-BE7382C2FC2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1" creationId="{F1D430F8-33DC-C1D0-B69D-70AE94531B3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2" creationId="{4C17EA37-1D08-FC7C-10BF-7EB274B7D16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3" creationId="{1E1B34FD-A503-491E-0649-5261159CC06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4" creationId="{E15C48B3-2A1B-0D3E-1ABA-FB130DB1525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5" creationId="{B1FE4673-316B-0D45-3862-D737280D3F7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6" creationId="{A77D825B-1ED6-5488-7B1F-34089A47FA3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7" creationId="{BC0B49A9-0886-E158-1531-B332D1C9FBF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8" creationId="{386267B1-671D-EC1B-C4F1-18CF8353C24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39" creationId="{11B69D01-8C30-006D-1A56-F012905AF9B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0" creationId="{C1C32B1A-E491-D7F8-69C1-813F2624C3B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1" creationId="{35DBB955-FF4D-744E-8CCC-490AD9F08CD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2" creationId="{40A5C3C0-D850-0812-9248-3CF6B33C7E8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3" creationId="{4915DBF6-4474-51D1-6B47-299C2AEB1E8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4" creationId="{E56F05D7-A8C1-9CA6-CE9E-84DC776EE13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5" creationId="{93FCEDA7-2056-1B79-89BD-79EA076922D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6" creationId="{5F7F727A-9707-C56C-517A-9F32E134A8C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7" creationId="{07B4C8E8-52C6-8A17-A0B9-6944E7A912F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8" creationId="{7F4D452F-A9A3-B3E5-1CED-D12BC7ADBCB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49" creationId="{B8C60F65-5AB8-A2C4-0C40-52906E972CE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0" creationId="{40DE5A04-5364-4746-A37A-9B42B6E75BB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1" creationId="{E851666E-09E8-DF23-6F70-B05A9ED236BC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2" creationId="{E2501F11-60D8-2D48-165B-BA773D3DE65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3" creationId="{D7EE4959-D51A-4F6D-FB64-3127437FFE3A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4" creationId="{BF5A5B20-642F-4618-F891-FB6D0B80383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5" creationId="{3E89E964-DC81-0EBC-9939-E5BAF0357E9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6" creationId="{EB7CF268-4448-13AF-8012-83FB0D54663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7" creationId="{CEECC0AE-6666-A622-5005-66A42500EF8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8" creationId="{68EAADDA-37D2-BAE0-96ED-82772D33F4F3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59" creationId="{CB956553-0D09-A0DE-B70F-A49612397C9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0" creationId="{B5D8175E-F3FA-113C-443C-11BA347B2597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1" creationId="{5F655149-9A2F-571C-A79A-C31C4236F9D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2" creationId="{7F57AA49-E11C-2E0D-4CF7-3A536E3C3899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3" creationId="{5ADF6BD8-8B99-B653-316F-492746FFD07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4" creationId="{203AA171-7769-9D94-8B1A-FFDD5F7E937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5" creationId="{F755E474-4056-67B5-C4DC-4F55BFF1739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6" creationId="{FEE58475-A4D5-303D-7182-A244695A3A5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7" creationId="{E9D22004-CDBA-8CA7-7770-FC1683D6A57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8" creationId="{14D0439E-2748-3CF0-C511-9D0FEB511F5D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69" creationId="{443D48D8-C21A-03E3-BAA5-320F3F3E8AE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0" creationId="{33D88442-826F-A110-FE87-D79D368B98C1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1" creationId="{DE587B60-88B9-A482-6DCB-5940A36DEC85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2" creationId="{5D896983-72BF-F697-E157-432AB6EC917B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3" creationId="{DAEFC11F-73CA-EE45-E811-B1ED64A24E50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4" creationId="{50252424-60BF-86B5-5980-76989046A23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5" creationId="{AB0E3E16-3F20-1007-B325-D939451D2DA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6" creationId="{D27B7949-1202-7D7B-6EA9-5920501D37C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7" creationId="{1DD6B92D-79D4-E841-E099-E111E9D1A174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8" creationId="{1B5D72DC-A528-F0B5-B6A1-FB25AC6CFD36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79" creationId="{A19A96C1-BD45-6026-EF77-486D9F18F46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0" creationId="{20F7044C-6376-FC69-6D8C-6439457961DF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1" creationId="{AF2CD50F-07C9-5894-837E-A2AB2C2B3098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2" creationId="{BCD20D7F-719C-82B7-3D4F-83A3E62B0692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3" creationId="{8E0CD207-3ED5-7AE0-CBA3-5B9323A07DD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4" creationId="{8DA2D739-5B01-E006-D0D8-7AAA691C77FE}"/>
          </ac:spMkLst>
        </pc:spChg>
        <pc:spChg chg="add del mod">
          <ac:chgData name="Vlad-Costin Musat" userId="b297da41-d022-469d-99f3-b1c86ba895c8" providerId="ADAL" clId="{1F52059F-8ADF-4B60-BEFC-2063F9FDAEFD}" dt="2024-02-07T13:27:15.206" v="3212" actId="478"/>
          <ac:spMkLst>
            <pc:docMk/>
            <pc:sldMk cId="620610191" sldId="704"/>
            <ac:spMk id="185" creationId="{D3F07683-4CE6-9F34-D5AA-0BBE42DBF3B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86" creationId="{44EE84A9-ABF0-94D1-2879-FCAF5590F9BD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87" creationId="{FC30776B-4ECA-9FA1-67E9-AD3C8FB6AFC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88" creationId="{E06288DD-FBBF-5814-FD24-8E174FC3FEE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89" creationId="{D9CD1022-E7EB-BB4A-7E60-69F0D8BB41AD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0" creationId="{241074D3-3F72-1538-936C-73C5C7B00D75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1" creationId="{17981FCE-3B87-6E89-EA2B-ECDFF3FDF87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2" creationId="{2C41F75D-FCBF-E535-33AF-577EC3E80FC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3" creationId="{C75AEACC-D90A-7FEE-CE41-8411CF181E6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4" creationId="{84438A38-0469-0C9D-DA78-61BD7BE4668E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5" creationId="{D9BB40B5-0EAD-4524-A014-B5DF62185D92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6" creationId="{359B1C3C-79A9-BFC3-AE82-E719FB687FAA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7" creationId="{651592A8-AB0E-8F17-FED7-C2F7666B762D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8" creationId="{88742D23-682C-515A-C95C-FAD499EF5DD1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199" creationId="{D6A1D78D-74A6-A224-A59C-683DD1D35BE3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0" creationId="{4BAEABC8-DE26-84D2-180E-775A85F18194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1" creationId="{E6D33FDD-8C9D-4017-22CD-527AAD446FF8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2" creationId="{9AE485B9-B936-F3B6-95D2-A7D3E765A6D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3" creationId="{FC748B4F-7D3E-A0C0-BC54-FBDBB564391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4" creationId="{90D8D41D-9C89-EDBB-F6EB-EFF88BFB75EB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5" creationId="{EECCFB3E-925C-A7E7-2299-4766AC6DE1A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6" creationId="{6A0B4BB5-9F1A-16D6-41F2-859049A8BF8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7" creationId="{45BF57B1-1327-A058-2B7A-F458F121552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8" creationId="{B7630CAB-7A85-9FA7-8D81-4A40E51F59D5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09" creationId="{AE27697E-80B2-0A37-A951-E4B012D38F5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0" creationId="{5236F53D-558D-2DD7-285B-3D62231211A3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1" creationId="{A9E8FAB4-BE94-E72F-E9DB-F83F7B60DD21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2" creationId="{A8F10BD2-B393-6168-3A81-D0CC925255B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3" creationId="{9BFB661A-BD17-E7CD-1322-CD4174AD3F68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4" creationId="{EA60834C-2291-4DFC-B348-01F5CA718393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5" creationId="{9207CBDD-8698-192E-E8AD-024F4914421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6" creationId="{AC371A47-CD91-D8E5-9B01-7C9290498746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7" creationId="{3B9B8B93-4AB0-9D84-1266-85BCFE143F8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8" creationId="{149E0839-B422-BE27-740A-F82863ED2D5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19" creationId="{39C3AB05-EDE2-203F-28F3-A6A6DE664BF6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0" creationId="{2AA0D782-6729-82E6-1C20-7022A1051499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1" creationId="{8B501A50-DC74-6B93-49EA-0C61B8791091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2" creationId="{B11685A7-FF04-BA8C-6070-649F8C1241B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3" creationId="{217F5342-221C-2521-BA0D-AE74932088C4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4" creationId="{9BA83932-48BC-AA81-0CC8-3E8FAE8E622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5" creationId="{4BF7410F-90A6-BB7F-3605-E9F92CF610BE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6" creationId="{9116FE97-2BA5-4472-76B2-A6AA3798780F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7" creationId="{A9620668-2EFA-B61A-6AB9-230775639EB8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8" creationId="{4489BE00-7E27-AA52-3A4F-BC65C8192D81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29" creationId="{D5694B64-7BA6-C1A0-6C02-B3BC8696C021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0" creationId="{2239B1FD-B93E-88A3-CB41-DD3E0711EE18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1" creationId="{2C7B87C1-7006-2A56-7CFD-2019D7CAE878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2" creationId="{6F5BC5DD-C05A-EDE3-2919-A0F7CA982AD2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3" creationId="{97690601-1B41-AE30-6879-9CCBC3B4012A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4" creationId="{8818BCFC-31E1-3FA0-5EF8-2A8FA728987E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5" creationId="{B85381BC-96DF-ED69-58E1-E66644B67EE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6" creationId="{FC2DBF75-AE04-84BF-CDF0-B550D109AC97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7" creationId="{87C8DDDE-776E-1D12-50DB-9EB38A2FF7C2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8" creationId="{EA45EE0D-0E6F-1224-6362-CB19B620E36E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39" creationId="{51F8CD32-5102-ADBF-FF73-71A9A8CC8730}"/>
          </ac:spMkLst>
        </pc:spChg>
        <pc:spChg chg="add del mod">
          <ac:chgData name="Vlad-Costin Musat" userId="b297da41-d022-469d-99f3-b1c86ba895c8" providerId="ADAL" clId="{1F52059F-8ADF-4B60-BEFC-2063F9FDAEFD}" dt="2024-02-07T12:31:57.200" v="2437" actId="478"/>
          <ac:spMkLst>
            <pc:docMk/>
            <pc:sldMk cId="620610191" sldId="704"/>
            <ac:spMk id="240" creationId="{123F9111-1E97-8CF7-2484-68594BC87A2C}"/>
          </ac:spMkLst>
        </pc:spChg>
        <pc:picChg chg="add del mod modCrop">
          <ac:chgData name="Vlad-Costin Musat" userId="b297da41-d022-469d-99f3-b1c86ba895c8" providerId="ADAL" clId="{1F52059F-8ADF-4B60-BEFC-2063F9FDAEFD}" dt="2024-02-07T13:27:15.206" v="3212" actId="478"/>
          <ac:picMkLst>
            <pc:docMk/>
            <pc:sldMk cId="620610191" sldId="704"/>
            <ac:picMk id="7" creationId="{98F0AFDE-6C5D-B65F-6F8F-3197E187A411}"/>
          </ac:picMkLst>
        </pc:picChg>
        <pc:picChg chg="add mod">
          <ac:chgData name="Vlad-Costin Musat" userId="b297da41-d022-469d-99f3-b1c86ba895c8" providerId="ADAL" clId="{1F52059F-8ADF-4B60-BEFC-2063F9FDAEFD}" dt="2024-02-07T13:27:22.652" v="3216" actId="1076"/>
          <ac:picMkLst>
            <pc:docMk/>
            <pc:sldMk cId="620610191" sldId="704"/>
            <ac:picMk id="242" creationId="{9B9E5A1B-F6A6-D42A-EA5B-C44E555E01FD}"/>
          </ac:picMkLst>
        </pc:picChg>
      </pc:sldChg>
      <pc:sldChg chg="modSp new del mod">
        <pc:chgData name="Vlad-Costin Musat" userId="b297da41-d022-469d-99f3-b1c86ba895c8" providerId="ADAL" clId="{1F52059F-8ADF-4B60-BEFC-2063F9FDAEFD}" dt="2024-02-07T13:52:04.633" v="3504" actId="47"/>
        <pc:sldMkLst>
          <pc:docMk/>
          <pc:sldMk cId="106042761" sldId="705"/>
        </pc:sldMkLst>
        <pc:spChg chg="mod">
          <ac:chgData name="Vlad-Costin Musat" userId="b297da41-d022-469d-99f3-b1c86ba895c8" providerId="ADAL" clId="{1F52059F-8ADF-4B60-BEFC-2063F9FDAEFD}" dt="2024-02-07T13:50:53.161" v="3503" actId="20577"/>
          <ac:spMkLst>
            <pc:docMk/>
            <pc:sldMk cId="106042761" sldId="705"/>
            <ac:spMk id="3" creationId="{E4D4A12B-F86B-D398-1615-09D13B46F014}"/>
          </ac:spMkLst>
        </pc:spChg>
      </pc:sldChg>
      <pc:sldChg chg="new del">
        <pc:chgData name="Vlad-Costin Musat" userId="b297da41-d022-469d-99f3-b1c86ba895c8" providerId="ADAL" clId="{1F52059F-8ADF-4B60-BEFC-2063F9FDAEFD}" dt="2024-02-07T13:26:32.933" v="3211" actId="47"/>
        <pc:sldMkLst>
          <pc:docMk/>
          <pc:sldMk cId="329686469" sldId="705"/>
        </pc:sldMkLst>
      </pc:sldChg>
    </pc:docChg>
  </pc:docChgLst>
  <pc:docChgLst>
    <pc:chgData name="Vlad-Costin Musat" userId="S::jesu4222@ox.ac.uk::b297da41-d022-469d-99f3-b1c86ba895c8" providerId="AD" clId="Web-{4514EF5A-4D31-4C58-8D3E-2B6F047A6721}"/>
    <pc:docChg chg="modSld">
      <pc:chgData name="Vlad-Costin Musat" userId="S::jesu4222@ox.ac.uk::b297da41-d022-469d-99f3-b1c86ba895c8" providerId="AD" clId="Web-{4514EF5A-4D31-4C58-8D3E-2B6F047A6721}" dt="2023-05-24T13:00:27.415" v="4" actId="1076"/>
      <pc:docMkLst>
        <pc:docMk/>
      </pc:docMkLst>
      <pc:sldChg chg="modSp">
        <pc:chgData name="Vlad-Costin Musat" userId="S::jesu4222@ox.ac.uk::b297da41-d022-469d-99f3-b1c86ba895c8" providerId="AD" clId="Web-{4514EF5A-4D31-4C58-8D3E-2B6F047A6721}" dt="2023-05-24T13:00:27.415" v="4" actId="1076"/>
        <pc:sldMkLst>
          <pc:docMk/>
          <pc:sldMk cId="1224687570" sldId="558"/>
        </pc:sldMkLst>
        <pc:spChg chg="mod">
          <ac:chgData name="Vlad-Costin Musat" userId="S::jesu4222@ox.ac.uk::b297da41-d022-469d-99f3-b1c86ba895c8" providerId="AD" clId="Web-{4514EF5A-4D31-4C58-8D3E-2B6F047A6721}" dt="2023-05-24T13:00:27.415" v="4" actId="1076"/>
          <ac:spMkLst>
            <pc:docMk/>
            <pc:sldMk cId="1224687570" sldId="558"/>
            <ac:spMk id="2" creationId="{210D5E68-76D5-46CD-98B0-CBA175F7CA41}"/>
          </ac:spMkLst>
        </pc:spChg>
        <pc:picChg chg="mod">
          <ac:chgData name="Vlad-Costin Musat" userId="S::jesu4222@ox.ac.uk::b297da41-d022-469d-99f3-b1c86ba895c8" providerId="AD" clId="Web-{4514EF5A-4D31-4C58-8D3E-2B6F047A6721}" dt="2023-05-24T13:00:22.759" v="2" actId="1076"/>
          <ac:picMkLst>
            <pc:docMk/>
            <pc:sldMk cId="1224687570" sldId="558"/>
            <ac:picMk id="11" creationId="{B5B6290B-0192-3DF7-2A18-5852A4B2CED5}"/>
          </ac:picMkLst>
        </pc:picChg>
        <pc:picChg chg="mod">
          <ac:chgData name="Vlad-Costin Musat" userId="S::jesu4222@ox.ac.uk::b297da41-d022-469d-99f3-b1c86ba895c8" providerId="AD" clId="Web-{4514EF5A-4D31-4C58-8D3E-2B6F047A6721}" dt="2023-05-24T13:00:27.415" v="3" actId="1076"/>
          <ac:picMkLst>
            <pc:docMk/>
            <pc:sldMk cId="1224687570" sldId="558"/>
            <ac:picMk id="15" creationId="{E5826716-5AC1-B2FB-B077-ADB7F449D48B}"/>
          </ac:picMkLst>
        </pc:picChg>
      </pc:sldChg>
    </pc:docChg>
  </pc:docChgLst>
  <pc:docChgLst>
    <pc:chgData name="Vlad-Costin Musat" userId="b297da41-d022-469d-99f3-b1c86ba895c8" providerId="ADAL" clId="{B77420AC-7DF0-40AB-9C24-ADF5C614D8EC}"/>
    <pc:docChg chg="undo custSel addSld delSld modSld">
      <pc:chgData name="Vlad-Costin Musat" userId="b297da41-d022-469d-99f3-b1c86ba895c8" providerId="ADAL" clId="{B77420AC-7DF0-40AB-9C24-ADF5C614D8EC}" dt="2024-05-02T09:52:31.218" v="3335" actId="20577"/>
      <pc:docMkLst>
        <pc:docMk/>
      </pc:docMkLst>
      <pc:sldChg chg="addSp delSp modSp mod">
        <pc:chgData name="Vlad-Costin Musat" userId="b297da41-d022-469d-99f3-b1c86ba895c8" providerId="ADAL" clId="{B77420AC-7DF0-40AB-9C24-ADF5C614D8EC}" dt="2024-05-01T18:22:22.042" v="158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B77420AC-7DF0-40AB-9C24-ADF5C614D8EC}" dt="2024-05-01T18:22:22.042" v="158" actId="20577"/>
          <ac:spMkLst>
            <pc:docMk/>
            <pc:sldMk cId="2159943940" sldId="259"/>
            <ac:spMk id="2" creationId="{CB6E51C5-3272-6249-822A-715EFFE0DFFD}"/>
          </ac:spMkLst>
        </pc:spChg>
        <pc:spChg chg="add mod">
          <ac:chgData name="Vlad-Costin Musat" userId="b297da41-d022-469d-99f3-b1c86ba895c8" providerId="ADAL" clId="{B77420AC-7DF0-40AB-9C24-ADF5C614D8EC}" dt="2024-05-01T18:22:09.444" v="107" actId="478"/>
          <ac:spMkLst>
            <pc:docMk/>
            <pc:sldMk cId="2159943940" sldId="259"/>
            <ac:spMk id="7" creationId="{09700AF6-0F91-1997-671A-8EBCF2DD149A}"/>
          </ac:spMkLst>
        </pc:spChg>
        <pc:spChg chg="del mod">
          <ac:chgData name="Vlad-Costin Musat" userId="b297da41-d022-469d-99f3-b1c86ba895c8" providerId="ADAL" clId="{B77420AC-7DF0-40AB-9C24-ADF5C614D8EC}" dt="2024-05-01T18:22:09.444" v="107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addSp delSp modSp mod">
        <pc:chgData name="Vlad-Costin Musat" userId="b297da41-d022-469d-99f3-b1c86ba895c8" providerId="ADAL" clId="{B77420AC-7DF0-40AB-9C24-ADF5C614D8EC}" dt="2024-05-02T09:14:31.308" v="2771" actId="1076"/>
        <pc:sldMkLst>
          <pc:docMk/>
          <pc:sldMk cId="620599322" sldId="715"/>
        </pc:sldMkLst>
        <pc:spChg chg="mod">
          <ac:chgData name="Vlad-Costin Musat" userId="b297da41-d022-469d-99f3-b1c86ba895c8" providerId="ADAL" clId="{B77420AC-7DF0-40AB-9C24-ADF5C614D8EC}" dt="2024-05-02T09:12:16.706" v="2746" actId="20577"/>
          <ac:spMkLst>
            <pc:docMk/>
            <pc:sldMk cId="620599322" sldId="715"/>
            <ac:spMk id="2" creationId="{F8D7BCE5-4982-459E-B2E3-BA912826F67E}"/>
          </ac:spMkLst>
        </pc:spChg>
        <pc:spChg chg="mod">
          <ac:chgData name="Vlad-Costin Musat" userId="b297da41-d022-469d-99f3-b1c86ba895c8" providerId="ADAL" clId="{B77420AC-7DF0-40AB-9C24-ADF5C614D8EC}" dt="2024-05-02T09:10:59.103" v="2607" actId="20577"/>
          <ac:spMkLst>
            <pc:docMk/>
            <pc:sldMk cId="620599322" sldId="715"/>
            <ac:spMk id="3" creationId="{3341888C-339F-0761-FA17-C701E54DE6C6}"/>
          </ac:spMkLst>
        </pc:spChg>
        <pc:spChg chg="add del mod">
          <ac:chgData name="Vlad-Costin Musat" userId="b297da41-d022-469d-99f3-b1c86ba895c8" providerId="ADAL" clId="{B77420AC-7DF0-40AB-9C24-ADF5C614D8EC}" dt="2024-05-02T09:13:17.178" v="2764" actId="478"/>
          <ac:spMkLst>
            <pc:docMk/>
            <pc:sldMk cId="620599322" sldId="715"/>
            <ac:spMk id="9" creationId="{9E3276A3-0BF1-B73A-4A32-44EA29AB0AA7}"/>
          </ac:spMkLst>
        </pc:spChg>
        <pc:picChg chg="add del mod">
          <ac:chgData name="Vlad-Costin Musat" userId="b297da41-d022-469d-99f3-b1c86ba895c8" providerId="ADAL" clId="{B77420AC-7DF0-40AB-9C24-ADF5C614D8EC}" dt="2024-05-02T09:13:15.636" v="2763" actId="478"/>
          <ac:picMkLst>
            <pc:docMk/>
            <pc:sldMk cId="620599322" sldId="715"/>
            <ac:picMk id="5" creationId="{CAB31ACF-D14F-2E4A-0380-A6FC9D146D4B}"/>
          </ac:picMkLst>
        </pc:picChg>
        <pc:picChg chg="add del mod">
          <ac:chgData name="Vlad-Costin Musat" userId="b297da41-d022-469d-99f3-b1c86ba895c8" providerId="ADAL" clId="{B77420AC-7DF0-40AB-9C24-ADF5C614D8EC}" dt="2024-05-02T09:13:14.640" v="2762" actId="478"/>
          <ac:picMkLst>
            <pc:docMk/>
            <pc:sldMk cId="620599322" sldId="715"/>
            <ac:picMk id="8" creationId="{6918B401-BF79-9D04-EFD4-71DD8BEC3463}"/>
          </ac:picMkLst>
        </pc:picChg>
        <pc:picChg chg="add mod">
          <ac:chgData name="Vlad-Costin Musat" userId="b297da41-d022-469d-99f3-b1c86ba895c8" providerId="ADAL" clId="{B77420AC-7DF0-40AB-9C24-ADF5C614D8EC}" dt="2024-05-02T09:14:31.308" v="2771" actId="1076"/>
          <ac:picMkLst>
            <pc:docMk/>
            <pc:sldMk cId="620599322" sldId="715"/>
            <ac:picMk id="10" creationId="{016E3612-9205-4859-CD2B-BC2BA4D73CFA}"/>
          </ac:picMkLst>
        </pc:picChg>
      </pc:sldChg>
      <pc:sldChg chg="addSp delSp modSp mod">
        <pc:chgData name="Vlad-Costin Musat" userId="b297da41-d022-469d-99f3-b1c86ba895c8" providerId="ADAL" clId="{B77420AC-7DF0-40AB-9C24-ADF5C614D8EC}" dt="2024-05-01T18:39:20.849" v="711" actId="688"/>
        <pc:sldMkLst>
          <pc:docMk/>
          <pc:sldMk cId="1494964038" sldId="716"/>
        </pc:sldMkLst>
        <pc:spChg chg="del">
          <ac:chgData name="Vlad-Costin Musat" userId="b297da41-d022-469d-99f3-b1c86ba895c8" providerId="ADAL" clId="{B77420AC-7DF0-40AB-9C24-ADF5C614D8EC}" dt="2024-05-01T18:27:48.890" v="358" actId="478"/>
          <ac:spMkLst>
            <pc:docMk/>
            <pc:sldMk cId="1494964038" sldId="716"/>
            <ac:spMk id="2" creationId="{F1FEC51F-A02D-27B6-E518-A3652C652398}"/>
          </ac:spMkLst>
        </pc:spChg>
        <pc:spChg chg="mod">
          <ac:chgData name="Vlad-Costin Musat" userId="b297da41-d022-469d-99f3-b1c86ba895c8" providerId="ADAL" clId="{B77420AC-7DF0-40AB-9C24-ADF5C614D8EC}" dt="2024-05-01T18:28:53.094" v="561" actId="20577"/>
          <ac:spMkLst>
            <pc:docMk/>
            <pc:sldMk cId="1494964038" sldId="716"/>
            <ac:spMk id="3" creationId="{44E2F00F-5DAD-286A-1F7D-25A02E8A81D7}"/>
          </ac:spMkLst>
        </pc:spChg>
        <pc:spChg chg="add mod">
          <ac:chgData name="Vlad-Costin Musat" userId="b297da41-d022-469d-99f3-b1c86ba895c8" providerId="ADAL" clId="{B77420AC-7DF0-40AB-9C24-ADF5C614D8EC}" dt="2024-05-01T18:29:17.206" v="613" actId="20577"/>
          <ac:spMkLst>
            <pc:docMk/>
            <pc:sldMk cId="1494964038" sldId="716"/>
            <ac:spMk id="7" creationId="{650CCD68-A9D4-F17E-A2AC-5D028EDFE3C0}"/>
          </ac:spMkLst>
        </pc:spChg>
        <pc:spChg chg="del">
          <ac:chgData name="Vlad-Costin Musat" userId="b297da41-d022-469d-99f3-b1c86ba895c8" providerId="ADAL" clId="{B77420AC-7DF0-40AB-9C24-ADF5C614D8EC}" dt="2024-05-01T18:28:36.290" v="528" actId="478"/>
          <ac:spMkLst>
            <pc:docMk/>
            <pc:sldMk cId="1494964038" sldId="716"/>
            <ac:spMk id="11" creationId="{FD3AFA80-A586-791A-35E7-8974279C61B9}"/>
          </ac:spMkLst>
        </pc:spChg>
        <pc:spChg chg="del">
          <ac:chgData name="Vlad-Costin Musat" userId="b297da41-d022-469d-99f3-b1c86ba895c8" providerId="ADAL" clId="{B77420AC-7DF0-40AB-9C24-ADF5C614D8EC}" dt="2024-05-01T18:27:43.992" v="356" actId="478"/>
          <ac:spMkLst>
            <pc:docMk/>
            <pc:sldMk cId="1494964038" sldId="716"/>
            <ac:spMk id="12" creationId="{E349770F-540E-B3C2-CD37-F45C81D91173}"/>
          </ac:spMkLst>
        </pc:spChg>
        <pc:spChg chg="add mod">
          <ac:chgData name="Vlad-Costin Musat" userId="b297da41-d022-469d-99f3-b1c86ba895c8" providerId="ADAL" clId="{B77420AC-7DF0-40AB-9C24-ADF5C614D8EC}" dt="2024-05-01T18:39:20.849" v="711" actId="688"/>
          <ac:spMkLst>
            <pc:docMk/>
            <pc:sldMk cId="1494964038" sldId="716"/>
            <ac:spMk id="34" creationId="{7368D14A-80AD-1968-A4DC-4F1B768EC63D}"/>
          </ac:spMkLst>
        </pc:spChg>
        <pc:picChg chg="del">
          <ac:chgData name="Vlad-Costin Musat" userId="b297da41-d022-469d-99f3-b1c86ba895c8" providerId="ADAL" clId="{B77420AC-7DF0-40AB-9C24-ADF5C614D8EC}" dt="2024-05-01T18:27:46.546" v="357" actId="478"/>
          <ac:picMkLst>
            <pc:docMk/>
            <pc:sldMk cId="1494964038" sldId="716"/>
            <ac:picMk id="8" creationId="{F8648DDC-D99A-0C92-2C36-ED996894DF92}"/>
          </ac:picMkLst>
        </pc:picChg>
        <pc:picChg chg="add del mod">
          <ac:chgData name="Vlad-Costin Musat" userId="b297da41-d022-469d-99f3-b1c86ba895c8" providerId="ADAL" clId="{B77420AC-7DF0-40AB-9C24-ADF5C614D8EC}" dt="2024-05-01T18:30:51.449" v="617" actId="478"/>
          <ac:picMkLst>
            <pc:docMk/>
            <pc:sldMk cId="1494964038" sldId="716"/>
            <ac:picMk id="10" creationId="{4011C073-E24B-97F6-BC59-7A54DB7D33FE}"/>
          </ac:picMkLst>
        </pc:picChg>
        <pc:picChg chg="del">
          <ac:chgData name="Vlad-Costin Musat" userId="b297da41-d022-469d-99f3-b1c86ba895c8" providerId="ADAL" clId="{B77420AC-7DF0-40AB-9C24-ADF5C614D8EC}" dt="2024-05-01T18:28:37.468" v="529" actId="478"/>
          <ac:picMkLst>
            <pc:docMk/>
            <pc:sldMk cId="1494964038" sldId="716"/>
            <ac:picMk id="14" creationId="{9FBD9109-39E0-2037-533E-B17EF3AB93BB}"/>
          </ac:picMkLst>
        </pc:picChg>
        <pc:picChg chg="add mod">
          <ac:chgData name="Vlad-Costin Musat" userId="b297da41-d022-469d-99f3-b1c86ba895c8" providerId="ADAL" clId="{B77420AC-7DF0-40AB-9C24-ADF5C614D8EC}" dt="2024-05-01T18:34:51.248" v="657" actId="1076"/>
          <ac:picMkLst>
            <pc:docMk/>
            <pc:sldMk cId="1494964038" sldId="716"/>
            <ac:picMk id="15" creationId="{8C8A12E0-2461-6AA8-A903-0DD6445E3F35}"/>
          </ac:picMkLst>
        </pc:picChg>
        <pc:picChg chg="del">
          <ac:chgData name="Vlad-Costin Musat" userId="b297da41-d022-469d-99f3-b1c86ba895c8" providerId="ADAL" clId="{B77420AC-7DF0-40AB-9C24-ADF5C614D8EC}" dt="2024-05-01T18:28:38.313" v="530" actId="478"/>
          <ac:picMkLst>
            <pc:docMk/>
            <pc:sldMk cId="1494964038" sldId="716"/>
            <ac:picMk id="16" creationId="{03CEF10E-9371-97BA-F400-E8C2FA007AE3}"/>
          </ac:picMkLst>
        </pc:picChg>
        <pc:picChg chg="del">
          <ac:chgData name="Vlad-Costin Musat" userId="b297da41-d022-469d-99f3-b1c86ba895c8" providerId="ADAL" clId="{B77420AC-7DF0-40AB-9C24-ADF5C614D8EC}" dt="2024-05-01T18:27:55.231" v="359" actId="478"/>
          <ac:picMkLst>
            <pc:docMk/>
            <pc:sldMk cId="1494964038" sldId="716"/>
            <ac:picMk id="18" creationId="{CABA7F86-758A-9F71-CD2C-FA5BACFF1DF0}"/>
          </ac:picMkLst>
        </pc:picChg>
        <pc:picChg chg="add mod">
          <ac:chgData name="Vlad-Costin Musat" userId="b297da41-d022-469d-99f3-b1c86ba895c8" providerId="ADAL" clId="{B77420AC-7DF0-40AB-9C24-ADF5C614D8EC}" dt="2024-05-01T18:32:06.354" v="630" actId="1076"/>
          <ac:picMkLst>
            <pc:docMk/>
            <pc:sldMk cId="1494964038" sldId="716"/>
            <ac:picMk id="19" creationId="{D55CB871-2135-CA04-6189-26F0D86FA494}"/>
          </ac:picMkLst>
        </pc:picChg>
        <pc:cxnChg chg="add mod">
          <ac:chgData name="Vlad-Costin Musat" userId="b297da41-d022-469d-99f3-b1c86ba895c8" providerId="ADAL" clId="{B77420AC-7DF0-40AB-9C24-ADF5C614D8EC}" dt="2024-05-01T18:32:47.992" v="635" actId="208"/>
          <ac:cxnSpMkLst>
            <pc:docMk/>
            <pc:sldMk cId="1494964038" sldId="716"/>
            <ac:cxnSpMk id="21" creationId="{FDACF5E4-A227-F55D-E8D7-9146742836DB}"/>
          </ac:cxnSpMkLst>
        </pc:cxnChg>
        <pc:cxnChg chg="add mod">
          <ac:chgData name="Vlad-Costin Musat" userId="b297da41-d022-469d-99f3-b1c86ba895c8" providerId="ADAL" clId="{B77420AC-7DF0-40AB-9C24-ADF5C614D8EC}" dt="2024-05-01T18:33:07.213" v="638" actId="14100"/>
          <ac:cxnSpMkLst>
            <pc:docMk/>
            <pc:sldMk cId="1494964038" sldId="716"/>
            <ac:cxnSpMk id="22" creationId="{539B4457-E235-335B-D825-3BFA65979A60}"/>
          </ac:cxnSpMkLst>
        </pc:cxnChg>
        <pc:cxnChg chg="add mod">
          <ac:chgData name="Vlad-Costin Musat" userId="b297da41-d022-469d-99f3-b1c86ba895c8" providerId="ADAL" clId="{B77420AC-7DF0-40AB-9C24-ADF5C614D8EC}" dt="2024-05-01T18:36:15.939" v="700" actId="14100"/>
          <ac:cxnSpMkLst>
            <pc:docMk/>
            <pc:sldMk cId="1494964038" sldId="716"/>
            <ac:cxnSpMk id="24" creationId="{51EB8261-A3DC-1EF4-F6AB-F645C6F7CEB3}"/>
          </ac:cxnSpMkLst>
        </pc:cxnChg>
        <pc:cxnChg chg="add mod">
          <ac:chgData name="Vlad-Costin Musat" userId="b297da41-d022-469d-99f3-b1c86ba895c8" providerId="ADAL" clId="{B77420AC-7DF0-40AB-9C24-ADF5C614D8EC}" dt="2024-05-01T18:33:54.950" v="648" actId="208"/>
          <ac:cxnSpMkLst>
            <pc:docMk/>
            <pc:sldMk cId="1494964038" sldId="716"/>
            <ac:cxnSpMk id="28" creationId="{27A8CDC8-58F1-22E7-6A9A-FF1FADE1A48D}"/>
          </ac:cxnSpMkLst>
        </pc:cxnChg>
        <pc:cxnChg chg="add mod">
          <ac:chgData name="Vlad-Costin Musat" userId="b297da41-d022-469d-99f3-b1c86ba895c8" providerId="ADAL" clId="{B77420AC-7DF0-40AB-9C24-ADF5C614D8EC}" dt="2024-05-01T18:37:44.627" v="704" actId="14100"/>
          <ac:cxnSpMkLst>
            <pc:docMk/>
            <pc:sldMk cId="1494964038" sldId="716"/>
            <ac:cxnSpMk id="32" creationId="{E39ED7A7-FAE8-A712-473E-0C8397C4467E}"/>
          </ac:cxnSpMkLst>
        </pc:cxnChg>
        <pc:cxnChg chg="add del mod">
          <ac:chgData name="Vlad-Costin Musat" userId="b297da41-d022-469d-99f3-b1c86ba895c8" providerId="ADAL" clId="{B77420AC-7DF0-40AB-9C24-ADF5C614D8EC}" dt="2024-05-01T18:37:54.168" v="707" actId="478"/>
          <ac:cxnSpMkLst>
            <pc:docMk/>
            <pc:sldMk cId="1494964038" sldId="716"/>
            <ac:cxnSpMk id="35" creationId="{5E23FEFE-4CE3-D14A-06AF-52FEB205D7D7}"/>
          </ac:cxnSpMkLst>
        </pc:cxnChg>
        <pc:cxnChg chg="add mod">
          <ac:chgData name="Vlad-Costin Musat" userId="b297da41-d022-469d-99f3-b1c86ba895c8" providerId="ADAL" clId="{B77420AC-7DF0-40AB-9C24-ADF5C614D8EC}" dt="2024-05-01T18:38:05.063" v="709" actId="14100"/>
          <ac:cxnSpMkLst>
            <pc:docMk/>
            <pc:sldMk cId="1494964038" sldId="716"/>
            <ac:cxnSpMk id="43" creationId="{30AEA765-ADD8-F335-4C81-56D3B0A68BAB}"/>
          </ac:cxnSpMkLst>
        </pc:cxnChg>
      </pc:sldChg>
      <pc:sldChg chg="del">
        <pc:chgData name="Vlad-Costin Musat" userId="b297da41-d022-469d-99f3-b1c86ba895c8" providerId="ADAL" clId="{B77420AC-7DF0-40AB-9C24-ADF5C614D8EC}" dt="2024-05-01T18:26:56.490" v="355" actId="47"/>
        <pc:sldMkLst>
          <pc:docMk/>
          <pc:sldMk cId="2733432948" sldId="717"/>
        </pc:sldMkLst>
      </pc:sldChg>
      <pc:sldChg chg="del">
        <pc:chgData name="Vlad-Costin Musat" userId="b297da41-d022-469d-99f3-b1c86ba895c8" providerId="ADAL" clId="{B77420AC-7DF0-40AB-9C24-ADF5C614D8EC}" dt="2024-05-01T18:47:57.544" v="939" actId="47"/>
        <pc:sldMkLst>
          <pc:docMk/>
          <pc:sldMk cId="2048772428" sldId="718"/>
        </pc:sldMkLst>
      </pc:sldChg>
      <pc:sldChg chg="addSp delSp modSp add mod">
        <pc:chgData name="Vlad-Costin Musat" userId="b297da41-d022-469d-99f3-b1c86ba895c8" providerId="ADAL" clId="{B77420AC-7DF0-40AB-9C24-ADF5C614D8EC}" dt="2024-05-01T18:46:22.533" v="936" actId="478"/>
        <pc:sldMkLst>
          <pc:docMk/>
          <pc:sldMk cId="553254913" sldId="719"/>
        </pc:sldMkLst>
        <pc:spChg chg="mod">
          <ac:chgData name="Vlad-Costin Musat" userId="b297da41-d022-469d-99f3-b1c86ba895c8" providerId="ADAL" clId="{B77420AC-7DF0-40AB-9C24-ADF5C614D8EC}" dt="2024-05-01T18:44:15.324" v="922" actId="20577"/>
          <ac:spMkLst>
            <pc:docMk/>
            <pc:sldMk cId="553254913" sldId="719"/>
            <ac:spMk id="7" creationId="{650CCD68-A9D4-F17E-A2AC-5D028EDFE3C0}"/>
          </ac:spMkLst>
        </pc:spChg>
        <pc:spChg chg="del">
          <ac:chgData name="Vlad-Costin Musat" userId="b297da41-d022-469d-99f3-b1c86ba895c8" providerId="ADAL" clId="{B77420AC-7DF0-40AB-9C24-ADF5C614D8EC}" dt="2024-05-01T18:39:44.794" v="713" actId="478"/>
          <ac:spMkLst>
            <pc:docMk/>
            <pc:sldMk cId="553254913" sldId="719"/>
            <ac:spMk id="34" creationId="{7368D14A-80AD-1968-A4DC-4F1B768EC63D}"/>
          </ac:spMkLst>
        </pc:spChg>
        <pc:picChg chg="add mod">
          <ac:chgData name="Vlad-Costin Musat" userId="b297da41-d022-469d-99f3-b1c86ba895c8" providerId="ADAL" clId="{B77420AC-7DF0-40AB-9C24-ADF5C614D8EC}" dt="2024-05-01T18:44:24.441" v="923" actId="1076"/>
          <ac:picMkLst>
            <pc:docMk/>
            <pc:sldMk cId="553254913" sldId="719"/>
            <ac:picMk id="2" creationId="{739EF19B-417A-46C3-B419-71095A9C3ADC}"/>
          </ac:picMkLst>
        </pc:picChg>
        <pc:picChg chg="add mod">
          <ac:chgData name="Vlad-Costin Musat" userId="b297da41-d022-469d-99f3-b1c86ba895c8" providerId="ADAL" clId="{B77420AC-7DF0-40AB-9C24-ADF5C614D8EC}" dt="2024-05-01T18:44:24.441" v="923" actId="1076"/>
          <ac:picMkLst>
            <pc:docMk/>
            <pc:sldMk cId="553254913" sldId="719"/>
            <ac:picMk id="8" creationId="{5DC6C314-A68C-49C7-573A-0D92992993F4}"/>
          </ac:picMkLst>
        </pc:picChg>
        <pc:picChg chg="add mod">
          <ac:chgData name="Vlad-Costin Musat" userId="b297da41-d022-469d-99f3-b1c86ba895c8" providerId="ADAL" clId="{B77420AC-7DF0-40AB-9C24-ADF5C614D8EC}" dt="2024-05-01T18:46:16.833" v="934" actId="1076"/>
          <ac:picMkLst>
            <pc:docMk/>
            <pc:sldMk cId="553254913" sldId="719"/>
            <ac:picMk id="10" creationId="{F43F9256-E1F5-CF72-699B-5CF9321CFF42}"/>
          </ac:picMkLst>
        </pc:picChg>
        <pc:picChg chg="add del mod">
          <ac:chgData name="Vlad-Costin Musat" userId="b297da41-d022-469d-99f3-b1c86ba895c8" providerId="ADAL" clId="{B77420AC-7DF0-40AB-9C24-ADF5C614D8EC}" dt="2024-05-01T18:46:22.533" v="936" actId="478"/>
          <ac:picMkLst>
            <pc:docMk/>
            <pc:sldMk cId="553254913" sldId="719"/>
            <ac:picMk id="12" creationId="{F44023EB-F7FA-E78F-5CCE-AF8ECC93BD38}"/>
          </ac:picMkLst>
        </pc:picChg>
        <pc:picChg chg="del">
          <ac:chgData name="Vlad-Costin Musat" userId="b297da41-d022-469d-99f3-b1c86ba895c8" providerId="ADAL" clId="{B77420AC-7DF0-40AB-9C24-ADF5C614D8EC}" dt="2024-05-01T18:39:44.794" v="713" actId="478"/>
          <ac:picMkLst>
            <pc:docMk/>
            <pc:sldMk cId="553254913" sldId="719"/>
            <ac:picMk id="15" creationId="{8C8A12E0-2461-6AA8-A903-0DD6445E3F35}"/>
          </ac:picMkLst>
        </pc:picChg>
        <pc:picChg chg="del">
          <ac:chgData name="Vlad-Costin Musat" userId="b297da41-d022-469d-99f3-b1c86ba895c8" providerId="ADAL" clId="{B77420AC-7DF0-40AB-9C24-ADF5C614D8EC}" dt="2024-05-01T18:39:45.796" v="714" actId="478"/>
          <ac:picMkLst>
            <pc:docMk/>
            <pc:sldMk cId="553254913" sldId="719"/>
            <ac:picMk id="19" creationId="{D55CB871-2135-CA04-6189-26F0D86FA494}"/>
          </ac:picMkLst>
        </pc:pic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21" creationId="{FDACF5E4-A227-F55D-E8D7-9146742836DB}"/>
          </ac:cxnSpMkLst>
        </pc:cxn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22" creationId="{539B4457-E235-335B-D825-3BFA65979A60}"/>
          </ac:cxnSpMkLst>
        </pc:cxn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24" creationId="{51EB8261-A3DC-1EF4-F6AB-F645C6F7CEB3}"/>
          </ac:cxnSpMkLst>
        </pc:cxn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28" creationId="{27A8CDC8-58F1-22E7-6A9A-FF1FADE1A48D}"/>
          </ac:cxnSpMkLst>
        </pc:cxn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32" creationId="{E39ED7A7-FAE8-A712-473E-0C8397C4467E}"/>
          </ac:cxnSpMkLst>
        </pc:cxnChg>
        <pc:cxnChg chg="del">
          <ac:chgData name="Vlad-Costin Musat" userId="b297da41-d022-469d-99f3-b1c86ba895c8" providerId="ADAL" clId="{B77420AC-7DF0-40AB-9C24-ADF5C614D8EC}" dt="2024-05-01T18:39:44.794" v="713" actId="478"/>
          <ac:cxnSpMkLst>
            <pc:docMk/>
            <pc:sldMk cId="553254913" sldId="719"/>
            <ac:cxnSpMk id="43" creationId="{30AEA765-ADD8-F335-4C81-56D3B0A68BAB}"/>
          </ac:cxnSpMkLst>
        </pc:cxnChg>
      </pc:sldChg>
      <pc:sldChg chg="addSp delSp modSp add mod">
        <pc:chgData name="Vlad-Costin Musat" userId="b297da41-d022-469d-99f3-b1c86ba895c8" providerId="ADAL" clId="{B77420AC-7DF0-40AB-9C24-ADF5C614D8EC}" dt="2024-05-01T18:51:44.569" v="1000" actId="20577"/>
        <pc:sldMkLst>
          <pc:docMk/>
          <pc:sldMk cId="1096958876" sldId="720"/>
        </pc:sldMkLst>
        <pc:spChg chg="add mod">
          <ac:chgData name="Vlad-Costin Musat" userId="b297da41-d022-469d-99f3-b1c86ba895c8" providerId="ADAL" clId="{B77420AC-7DF0-40AB-9C24-ADF5C614D8EC}" dt="2024-05-01T18:51:44.569" v="1000" actId="20577"/>
          <ac:spMkLst>
            <pc:docMk/>
            <pc:sldMk cId="1096958876" sldId="720"/>
            <ac:spMk id="5" creationId="{03034D36-BB62-1D59-DA22-A35BF7711EF4}"/>
          </ac:spMkLst>
        </pc:spChg>
        <pc:picChg chg="mod">
          <ac:chgData name="Vlad-Costin Musat" userId="b297da41-d022-469d-99f3-b1c86ba895c8" providerId="ADAL" clId="{B77420AC-7DF0-40AB-9C24-ADF5C614D8EC}" dt="2024-05-01T18:46:28.729" v="938" actId="14826"/>
          <ac:picMkLst>
            <pc:docMk/>
            <pc:sldMk cId="1096958876" sldId="720"/>
            <ac:picMk id="10" creationId="{F43F9256-E1F5-CF72-699B-5CF9321CFF42}"/>
          </ac:picMkLst>
        </pc:picChg>
        <pc:picChg chg="del">
          <ac:chgData name="Vlad-Costin Musat" userId="b297da41-d022-469d-99f3-b1c86ba895c8" providerId="ADAL" clId="{B77420AC-7DF0-40AB-9C24-ADF5C614D8EC}" dt="2024-05-01T18:46:25.703" v="937" actId="21"/>
          <ac:picMkLst>
            <pc:docMk/>
            <pc:sldMk cId="1096958876" sldId="720"/>
            <ac:picMk id="12" creationId="{F44023EB-F7FA-E78F-5CCE-AF8ECC93BD38}"/>
          </ac:picMkLst>
        </pc:picChg>
      </pc:sldChg>
      <pc:sldChg chg="addSp modSp new mod">
        <pc:chgData name="Vlad-Costin Musat" userId="b297da41-d022-469d-99f3-b1c86ba895c8" providerId="ADAL" clId="{B77420AC-7DF0-40AB-9C24-ADF5C614D8EC}" dt="2024-05-01T18:57:55.749" v="1392" actId="1076"/>
        <pc:sldMkLst>
          <pc:docMk/>
          <pc:sldMk cId="3306750641" sldId="721"/>
        </pc:sldMkLst>
        <pc:spChg chg="mod">
          <ac:chgData name="Vlad-Costin Musat" userId="b297da41-d022-469d-99f3-b1c86ba895c8" providerId="ADAL" clId="{B77420AC-7DF0-40AB-9C24-ADF5C614D8EC}" dt="2024-05-01T18:54:06.058" v="1365" actId="5793"/>
          <ac:spMkLst>
            <pc:docMk/>
            <pc:sldMk cId="3306750641" sldId="721"/>
            <ac:spMk id="2" creationId="{904F88AF-1F58-9063-8D98-AAE2C3F3DC0C}"/>
          </ac:spMkLst>
        </pc:spChg>
        <pc:spChg chg="mod">
          <ac:chgData name="Vlad-Costin Musat" userId="b297da41-d022-469d-99f3-b1c86ba895c8" providerId="ADAL" clId="{B77420AC-7DF0-40AB-9C24-ADF5C614D8EC}" dt="2024-05-01T18:52:50.248" v="1033" actId="20577"/>
          <ac:spMkLst>
            <pc:docMk/>
            <pc:sldMk cId="3306750641" sldId="721"/>
            <ac:spMk id="3" creationId="{B692C08A-2F2A-F6F7-E222-8F1AF75FF22C}"/>
          </ac:spMkLst>
        </pc:spChg>
        <pc:picChg chg="add mod">
          <ac:chgData name="Vlad-Costin Musat" userId="b297da41-d022-469d-99f3-b1c86ba895c8" providerId="ADAL" clId="{B77420AC-7DF0-40AB-9C24-ADF5C614D8EC}" dt="2024-05-01T18:57:49.590" v="1390" actId="14100"/>
          <ac:picMkLst>
            <pc:docMk/>
            <pc:sldMk cId="3306750641" sldId="721"/>
            <ac:picMk id="8" creationId="{1D487EBA-DF07-90B0-6437-A463F61FA771}"/>
          </ac:picMkLst>
        </pc:picChg>
        <pc:picChg chg="add mod">
          <ac:chgData name="Vlad-Costin Musat" userId="b297da41-d022-469d-99f3-b1c86ba895c8" providerId="ADAL" clId="{B77420AC-7DF0-40AB-9C24-ADF5C614D8EC}" dt="2024-05-01T18:57:36.536" v="1386" actId="14100"/>
          <ac:picMkLst>
            <pc:docMk/>
            <pc:sldMk cId="3306750641" sldId="721"/>
            <ac:picMk id="10" creationId="{E0885412-D35D-0057-C8D3-F62B7D29AE88}"/>
          </ac:picMkLst>
        </pc:picChg>
        <pc:picChg chg="add mod">
          <ac:chgData name="Vlad-Costin Musat" userId="b297da41-d022-469d-99f3-b1c86ba895c8" providerId="ADAL" clId="{B77420AC-7DF0-40AB-9C24-ADF5C614D8EC}" dt="2024-05-01T18:57:55.749" v="1392" actId="1076"/>
          <ac:picMkLst>
            <pc:docMk/>
            <pc:sldMk cId="3306750641" sldId="721"/>
            <ac:picMk id="12" creationId="{D301B807-C19D-8E2B-B90A-4F9549BEFC3E}"/>
          </ac:picMkLst>
        </pc:picChg>
      </pc:sldChg>
      <pc:sldChg chg="addSp modSp new mod">
        <pc:chgData name="Vlad-Costin Musat" userId="b297da41-d022-469d-99f3-b1c86ba895c8" providerId="ADAL" clId="{B77420AC-7DF0-40AB-9C24-ADF5C614D8EC}" dt="2024-05-02T09:52:31.218" v="3335" actId="20577"/>
        <pc:sldMkLst>
          <pc:docMk/>
          <pc:sldMk cId="3050392281" sldId="722"/>
        </pc:sldMkLst>
        <pc:spChg chg="mod">
          <ac:chgData name="Vlad-Costin Musat" userId="b297da41-d022-469d-99f3-b1c86ba895c8" providerId="ADAL" clId="{B77420AC-7DF0-40AB-9C24-ADF5C614D8EC}" dt="2024-05-02T09:52:31.218" v="3335" actId="20577"/>
          <ac:spMkLst>
            <pc:docMk/>
            <pc:sldMk cId="3050392281" sldId="722"/>
            <ac:spMk id="2" creationId="{7705FEDB-EBB4-6D87-9D70-0D8A981CFA88}"/>
          </ac:spMkLst>
        </pc:spChg>
        <pc:spChg chg="mod">
          <ac:chgData name="Vlad-Costin Musat" userId="b297da41-d022-469d-99f3-b1c86ba895c8" providerId="ADAL" clId="{B77420AC-7DF0-40AB-9C24-ADF5C614D8EC}" dt="2024-05-01T18:58:50.339" v="1454" actId="20577"/>
          <ac:spMkLst>
            <pc:docMk/>
            <pc:sldMk cId="3050392281" sldId="722"/>
            <ac:spMk id="3" creationId="{2666269F-B4FA-7699-9ADD-9D999C628B9E}"/>
          </ac:spMkLst>
        </pc:spChg>
        <pc:spChg chg="add mod">
          <ac:chgData name="Vlad-Costin Musat" userId="b297da41-d022-469d-99f3-b1c86ba895c8" providerId="ADAL" clId="{B77420AC-7DF0-40AB-9C24-ADF5C614D8EC}" dt="2024-05-01T19:15:30.618" v="2315" actId="1076"/>
          <ac:spMkLst>
            <pc:docMk/>
            <pc:sldMk cId="3050392281" sldId="722"/>
            <ac:spMk id="7" creationId="{28E66889-6E3E-56B4-6D3C-C43DB3F45187}"/>
          </ac:spMkLst>
        </pc:spChg>
        <pc:spChg chg="add mod">
          <ac:chgData name="Vlad-Costin Musat" userId="b297da41-d022-469d-99f3-b1c86ba895c8" providerId="ADAL" clId="{B77420AC-7DF0-40AB-9C24-ADF5C614D8EC}" dt="2024-05-01T19:16:25.341" v="2326" actId="20577"/>
          <ac:spMkLst>
            <pc:docMk/>
            <pc:sldMk cId="3050392281" sldId="722"/>
            <ac:spMk id="12" creationId="{61F48900-CB85-4BC8-DA56-54FBA75AAFD9}"/>
          </ac:spMkLst>
        </pc:spChg>
        <pc:spChg chg="add mod">
          <ac:chgData name="Vlad-Costin Musat" userId="b297da41-d022-469d-99f3-b1c86ba895c8" providerId="ADAL" clId="{B77420AC-7DF0-40AB-9C24-ADF5C614D8EC}" dt="2024-05-01T19:16:44.068" v="2348" actId="1076"/>
          <ac:spMkLst>
            <pc:docMk/>
            <pc:sldMk cId="3050392281" sldId="722"/>
            <ac:spMk id="13" creationId="{89D2E572-4BB7-AC66-C142-7124CDE40D9C}"/>
          </ac:spMkLst>
        </pc:spChg>
        <pc:picChg chg="add mod">
          <ac:chgData name="Vlad-Costin Musat" userId="b297da41-d022-469d-99f3-b1c86ba895c8" providerId="ADAL" clId="{B77420AC-7DF0-40AB-9C24-ADF5C614D8EC}" dt="2024-05-01T19:15:48.466" v="2317" actId="1076"/>
          <ac:picMkLst>
            <pc:docMk/>
            <pc:sldMk cId="3050392281" sldId="722"/>
            <ac:picMk id="9" creationId="{3B1AD59C-B246-4A4B-9E8D-FB06C36253E6}"/>
          </ac:picMkLst>
        </pc:picChg>
        <pc:picChg chg="add mod">
          <ac:chgData name="Vlad-Costin Musat" userId="b297da41-d022-469d-99f3-b1c86ba895c8" providerId="ADAL" clId="{B77420AC-7DF0-40AB-9C24-ADF5C614D8EC}" dt="2024-05-01T19:16:39.932" v="2347" actId="1076"/>
          <ac:picMkLst>
            <pc:docMk/>
            <pc:sldMk cId="3050392281" sldId="722"/>
            <ac:picMk id="11" creationId="{46E87AAB-975D-F463-4E73-7B66AD5FCD9E}"/>
          </ac:picMkLst>
        </pc:picChg>
      </pc:sldChg>
      <pc:sldChg chg="addSp delSp modSp new mod">
        <pc:chgData name="Vlad-Costin Musat" userId="b297da41-d022-469d-99f3-b1c86ba895c8" providerId="ADAL" clId="{B77420AC-7DF0-40AB-9C24-ADF5C614D8EC}" dt="2024-05-02T08:54:02.593" v="2600" actId="20577"/>
        <pc:sldMkLst>
          <pc:docMk/>
          <pc:sldMk cId="3223370466" sldId="723"/>
        </pc:sldMkLst>
        <pc:spChg chg="del">
          <ac:chgData name="Vlad-Costin Musat" userId="b297da41-d022-469d-99f3-b1c86ba895c8" providerId="ADAL" clId="{B77420AC-7DF0-40AB-9C24-ADF5C614D8EC}" dt="2024-05-02T08:53:02.605" v="2443"/>
          <ac:spMkLst>
            <pc:docMk/>
            <pc:sldMk cId="3223370466" sldId="723"/>
            <ac:spMk id="2" creationId="{95BAF1D1-F2E5-0677-49AF-F69FDEEC074E}"/>
          </ac:spMkLst>
        </pc:spChg>
        <pc:spChg chg="mod">
          <ac:chgData name="Vlad-Costin Musat" userId="b297da41-d022-469d-99f3-b1c86ba895c8" providerId="ADAL" clId="{B77420AC-7DF0-40AB-9C24-ADF5C614D8EC}" dt="2024-05-02T08:51:53.730" v="2442" actId="20577"/>
          <ac:spMkLst>
            <pc:docMk/>
            <pc:sldMk cId="3223370466" sldId="723"/>
            <ac:spMk id="3" creationId="{3B5A3B86-D4AB-9E4B-22C7-FE6D78C96115}"/>
          </ac:spMkLst>
        </pc:spChg>
        <pc:spChg chg="add mod">
          <ac:chgData name="Vlad-Costin Musat" userId="b297da41-d022-469d-99f3-b1c86ba895c8" providerId="ADAL" clId="{B77420AC-7DF0-40AB-9C24-ADF5C614D8EC}" dt="2024-05-02T08:54:02.593" v="2600" actId="20577"/>
          <ac:spMkLst>
            <pc:docMk/>
            <pc:sldMk cId="3223370466" sldId="723"/>
            <ac:spMk id="9" creationId="{C08B596E-46CF-9741-B745-7750D42A5AE0}"/>
          </ac:spMkLst>
        </pc:spChg>
        <pc:picChg chg="add mod">
          <ac:chgData name="Vlad-Costin Musat" userId="b297da41-d022-469d-99f3-b1c86ba895c8" providerId="ADAL" clId="{B77420AC-7DF0-40AB-9C24-ADF5C614D8EC}" dt="2024-05-02T08:53:06.379" v="2446" actId="1076"/>
          <ac:picMkLst>
            <pc:docMk/>
            <pc:sldMk cId="3223370466" sldId="723"/>
            <ac:picMk id="8" creationId="{8A92D334-C722-11C7-B96E-155C8FC71D3D}"/>
          </ac:picMkLst>
        </pc:picChg>
      </pc:sldChg>
      <pc:sldChg chg="add">
        <pc:chgData name="Vlad-Costin Musat" userId="b297da41-d022-469d-99f3-b1c86ba895c8" providerId="ADAL" clId="{B77420AC-7DF0-40AB-9C24-ADF5C614D8EC}" dt="2024-05-02T09:09:59.289" v="2605"/>
        <pc:sldMkLst>
          <pc:docMk/>
          <pc:sldMk cId="3005090550" sldId="724"/>
        </pc:sldMkLst>
      </pc:sldChg>
      <pc:sldChg chg="addSp delSp modSp new mod">
        <pc:chgData name="Vlad-Costin Musat" userId="b297da41-d022-469d-99f3-b1c86ba895c8" providerId="ADAL" clId="{B77420AC-7DF0-40AB-9C24-ADF5C614D8EC}" dt="2024-05-02T09:33:35.383" v="3058" actId="20577"/>
        <pc:sldMkLst>
          <pc:docMk/>
          <pc:sldMk cId="1047833764" sldId="725"/>
        </pc:sldMkLst>
        <pc:spChg chg="del">
          <ac:chgData name="Vlad-Costin Musat" userId="b297da41-d022-469d-99f3-b1c86ba895c8" providerId="ADAL" clId="{B77420AC-7DF0-40AB-9C24-ADF5C614D8EC}" dt="2024-05-02T09:31:27.393" v="2815"/>
          <ac:spMkLst>
            <pc:docMk/>
            <pc:sldMk cId="1047833764" sldId="725"/>
            <ac:spMk id="2" creationId="{4D6516F3-50AD-C7D0-78AE-684FD43553FB}"/>
          </ac:spMkLst>
        </pc:spChg>
        <pc:spChg chg="mod">
          <ac:chgData name="Vlad-Costin Musat" userId="b297da41-d022-469d-99f3-b1c86ba895c8" providerId="ADAL" clId="{B77420AC-7DF0-40AB-9C24-ADF5C614D8EC}" dt="2024-05-02T09:30:10.327" v="2814" actId="20577"/>
          <ac:spMkLst>
            <pc:docMk/>
            <pc:sldMk cId="1047833764" sldId="725"/>
            <ac:spMk id="3" creationId="{1D31FF1B-627F-A9E9-6F60-3E3F5B6C9862}"/>
          </ac:spMkLst>
        </pc:spChg>
        <pc:spChg chg="add mod">
          <ac:chgData name="Vlad-Costin Musat" userId="b297da41-d022-469d-99f3-b1c86ba895c8" providerId="ADAL" clId="{B77420AC-7DF0-40AB-9C24-ADF5C614D8EC}" dt="2024-05-02T09:32:01.517" v="2834" actId="113"/>
          <ac:spMkLst>
            <pc:docMk/>
            <pc:sldMk cId="1047833764" sldId="725"/>
            <ac:spMk id="11" creationId="{33F23FBC-5720-2C97-4068-7C9F3CBEABE1}"/>
          </ac:spMkLst>
        </pc:spChg>
        <pc:spChg chg="add mod">
          <ac:chgData name="Vlad-Costin Musat" userId="b297da41-d022-469d-99f3-b1c86ba895c8" providerId="ADAL" clId="{B77420AC-7DF0-40AB-9C24-ADF5C614D8EC}" dt="2024-05-02T09:32:12.286" v="2839" actId="20577"/>
          <ac:spMkLst>
            <pc:docMk/>
            <pc:sldMk cId="1047833764" sldId="725"/>
            <ac:spMk id="12" creationId="{16F46B62-EDE5-14F2-88B5-8CFCC5C76745}"/>
          </ac:spMkLst>
        </pc:spChg>
        <pc:spChg chg="add del mod">
          <ac:chgData name="Vlad-Costin Musat" userId="b297da41-d022-469d-99f3-b1c86ba895c8" providerId="ADAL" clId="{B77420AC-7DF0-40AB-9C24-ADF5C614D8EC}" dt="2024-05-02T09:32:37.612" v="2891" actId="478"/>
          <ac:spMkLst>
            <pc:docMk/>
            <pc:sldMk cId="1047833764" sldId="725"/>
            <ac:spMk id="13" creationId="{FA5424DA-3952-06C3-D72F-0BDC74713A34}"/>
          </ac:spMkLst>
        </pc:spChg>
        <pc:spChg chg="add mod">
          <ac:chgData name="Vlad-Costin Musat" userId="b297da41-d022-469d-99f3-b1c86ba895c8" providerId="ADAL" clId="{B77420AC-7DF0-40AB-9C24-ADF5C614D8EC}" dt="2024-05-02T09:33:35.383" v="3058" actId="20577"/>
          <ac:spMkLst>
            <pc:docMk/>
            <pc:sldMk cId="1047833764" sldId="725"/>
            <ac:spMk id="14" creationId="{1DBB5D1F-23E8-B697-796F-3071677DFB71}"/>
          </ac:spMkLst>
        </pc:spChg>
        <pc:picChg chg="add mod">
          <ac:chgData name="Vlad-Costin Musat" userId="b297da41-d022-469d-99f3-b1c86ba895c8" providerId="ADAL" clId="{B77420AC-7DF0-40AB-9C24-ADF5C614D8EC}" dt="2024-05-02T09:31:49.945" v="2827" actId="1076"/>
          <ac:picMkLst>
            <pc:docMk/>
            <pc:sldMk cId="1047833764" sldId="725"/>
            <ac:picMk id="8" creationId="{C0CAE5EF-4FD5-95CB-8CE3-C228400497B4}"/>
          </ac:picMkLst>
        </pc:picChg>
        <pc:picChg chg="add mod">
          <ac:chgData name="Vlad-Costin Musat" userId="b297da41-d022-469d-99f3-b1c86ba895c8" providerId="ADAL" clId="{B77420AC-7DF0-40AB-9C24-ADF5C614D8EC}" dt="2024-05-02T09:31:49.945" v="2827" actId="1076"/>
          <ac:picMkLst>
            <pc:docMk/>
            <pc:sldMk cId="1047833764" sldId="725"/>
            <ac:picMk id="10" creationId="{B1B4387C-F864-82C3-F73A-67343F9F60DA}"/>
          </ac:picMkLst>
        </pc:picChg>
      </pc:sldChg>
    </pc:docChg>
  </pc:docChgLst>
  <pc:docChgLst>
    <pc:chgData name="Vlad-Costin Musat" userId="S::jesu4222@ox.ac.uk::b297da41-d022-469d-99f3-b1c86ba895c8" providerId="AD" clId="Web-{266C4EF1-F731-9BA8-9E43-14E9FA6F3A67}"/>
    <pc:docChg chg="addSld modSld sldOrd">
      <pc:chgData name="Vlad-Costin Musat" userId="S::jesu4222@ox.ac.uk::b297da41-d022-469d-99f3-b1c86ba895c8" providerId="AD" clId="Web-{266C4EF1-F731-9BA8-9E43-14E9FA6F3A67}" dt="2023-10-06T06:44:07.022" v="30"/>
      <pc:docMkLst>
        <pc:docMk/>
      </pc:docMkLst>
      <pc:sldChg chg="ord">
        <pc:chgData name="Vlad-Costin Musat" userId="S::jesu4222@ox.ac.uk::b297da41-d022-469d-99f3-b1c86ba895c8" providerId="AD" clId="Web-{266C4EF1-F731-9BA8-9E43-14E9FA6F3A67}" dt="2023-10-06T06:44:07.022" v="30"/>
        <pc:sldMkLst>
          <pc:docMk/>
          <pc:sldMk cId="1537838921" sldId="633"/>
        </pc:sldMkLst>
      </pc:sldChg>
      <pc:sldChg chg="addSp delSp modSp new">
        <pc:chgData name="Vlad-Costin Musat" userId="S::jesu4222@ox.ac.uk::b297da41-d022-469d-99f3-b1c86ba895c8" providerId="AD" clId="Web-{266C4EF1-F731-9BA8-9E43-14E9FA6F3A67}" dt="2023-10-06T06:43:30.740" v="29" actId="1076"/>
        <pc:sldMkLst>
          <pc:docMk/>
          <pc:sldMk cId="541169856" sldId="641"/>
        </pc:sldMkLst>
        <pc:spChg chg="del">
          <ac:chgData name="Vlad-Costin Musat" userId="S::jesu4222@ox.ac.uk::b297da41-d022-469d-99f3-b1c86ba895c8" providerId="AD" clId="Web-{266C4EF1-F731-9BA8-9E43-14E9FA6F3A67}" dt="2023-10-06T06:40:08.063" v="6"/>
          <ac:spMkLst>
            <pc:docMk/>
            <pc:sldMk cId="541169856" sldId="641"/>
            <ac:spMk id="2" creationId="{A5A72D27-FE6B-F610-1C92-1D3AB2C20FE5}"/>
          </ac:spMkLst>
        </pc:spChg>
        <pc:spChg chg="mod">
          <ac:chgData name="Vlad-Costin Musat" userId="S::jesu4222@ox.ac.uk::b297da41-d022-469d-99f3-b1c86ba895c8" providerId="AD" clId="Web-{266C4EF1-F731-9BA8-9E43-14E9FA6F3A67}" dt="2023-10-06T06:40:07.798" v="5" actId="20577"/>
          <ac:spMkLst>
            <pc:docMk/>
            <pc:sldMk cId="541169856" sldId="641"/>
            <ac:spMk id="3" creationId="{2627670D-EEFE-CDE9-461E-88F117399BFF}"/>
          </ac:spMkLst>
        </pc:spChg>
        <pc:picChg chg="add mod ord">
          <ac:chgData name="Vlad-Costin Musat" userId="S::jesu4222@ox.ac.uk::b297da41-d022-469d-99f3-b1c86ba895c8" providerId="AD" clId="Web-{266C4EF1-F731-9BA8-9E43-14E9FA6F3A67}" dt="2023-10-06T06:43:10.895" v="20" actId="14100"/>
          <ac:picMkLst>
            <pc:docMk/>
            <pc:sldMk cId="541169856" sldId="641"/>
            <ac:picMk id="7" creationId="{4E56DBD9-E614-C55C-23F2-016C32C7C0D1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30.740" v="29" actId="1076"/>
          <ac:picMkLst>
            <pc:docMk/>
            <pc:sldMk cId="541169856" sldId="641"/>
            <ac:picMk id="8" creationId="{A6694329-E3DC-4459-C348-5176E4928AB6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8.630" v="28" actId="1076"/>
          <ac:picMkLst>
            <pc:docMk/>
            <pc:sldMk cId="541169856" sldId="641"/>
            <ac:picMk id="9" creationId="{34190A5A-2A5B-C7A8-A9B3-85CF3B75C0F2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2.380" v="26" actId="1076"/>
          <ac:picMkLst>
            <pc:docMk/>
            <pc:sldMk cId="541169856" sldId="641"/>
            <ac:picMk id="10" creationId="{581810B3-658B-B910-C3D7-B0D3A3477F52}"/>
          </ac:picMkLst>
        </pc:picChg>
      </pc:sldChg>
    </pc:docChg>
  </pc:docChgLst>
  <pc:docChgLst>
    <pc:chgData name="Vlad-Costin Musat" userId="S::jesu4222@ox.ac.uk::b297da41-d022-469d-99f3-b1c86ba895c8" providerId="AD" clId="Web-{6685E653-FA2D-4D51-91C2-F67FC8239C9A}"/>
    <pc:docChg chg="addSld modSld">
      <pc:chgData name="Vlad-Costin Musat" userId="S::jesu4222@ox.ac.uk::b297da41-d022-469d-99f3-b1c86ba895c8" providerId="AD" clId="Web-{6685E653-FA2D-4D51-91C2-F67FC8239C9A}" dt="2023-09-26T17:14:57.842" v="281"/>
      <pc:docMkLst>
        <pc:docMk/>
      </pc:docMkLst>
      <pc:sldChg chg="modSp">
        <pc:chgData name="Vlad-Costin Musat" userId="S::jesu4222@ox.ac.uk::b297da41-d022-469d-99f3-b1c86ba895c8" providerId="AD" clId="Web-{6685E653-FA2D-4D51-91C2-F67FC8239C9A}" dt="2023-09-26T16:36:39.447" v="80"/>
        <pc:sldMkLst>
          <pc:docMk/>
          <pc:sldMk cId="2014513759" sldId="625"/>
        </pc:sldMkLst>
        <pc:graphicFrameChg chg="mod modGraphic">
          <ac:chgData name="Vlad-Costin Musat" userId="S::jesu4222@ox.ac.uk::b297da41-d022-469d-99f3-b1c86ba895c8" providerId="AD" clId="Web-{6685E653-FA2D-4D51-91C2-F67FC8239C9A}" dt="2023-09-26T16:36:39.447" v="80"/>
          <ac:graphicFrameMkLst>
            <pc:docMk/>
            <pc:sldMk cId="2014513759" sldId="625"/>
            <ac:graphicFrameMk id="7" creationId="{BD3DCDE6-C2F7-942D-86AD-E6C31B000AAA}"/>
          </ac:graphicFrameMkLst>
        </pc:graphicFrameChg>
      </pc:sldChg>
      <pc:sldChg chg="addSp delSp modSp">
        <pc:chgData name="Vlad-Costin Musat" userId="S::jesu4222@ox.ac.uk::b297da41-d022-469d-99f3-b1c86ba895c8" providerId="AD" clId="Web-{6685E653-FA2D-4D51-91C2-F67FC8239C9A}" dt="2023-09-26T17:12:28.135" v="235" actId="1076"/>
        <pc:sldMkLst>
          <pc:docMk/>
          <pc:sldMk cId="3671836818" sldId="626"/>
        </pc:sldMkLst>
        <pc:graphicFrameChg chg="mod modGraphic">
          <ac:chgData name="Vlad-Costin Musat" userId="S::jesu4222@ox.ac.uk::b297da41-d022-469d-99f3-b1c86ba895c8" providerId="AD" clId="Web-{6685E653-FA2D-4D51-91C2-F67FC8239C9A}" dt="2023-09-26T17:12:15.119" v="229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6685E653-FA2D-4D51-91C2-F67FC8239C9A}" dt="2023-09-26T17:12:28.135" v="235" actId="1076"/>
          <ac:picMkLst>
            <pc:docMk/>
            <pc:sldMk cId="3671836818" sldId="626"/>
            <ac:picMk id="2" creationId="{6C149653-6A8C-1457-0C0D-95DFD21B1A97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5:34.883" v="1"/>
          <ac:picMkLst>
            <pc:docMk/>
            <pc:sldMk cId="3671836818" sldId="626"/>
            <ac:picMk id="11" creationId="{62EBC2CE-1CE8-E91F-66D1-8566C4C8A1C1}"/>
          </ac:picMkLst>
        </pc:picChg>
        <pc:picChg chg="mod">
          <ac:chgData name="Vlad-Costin Musat" userId="S::jesu4222@ox.ac.uk::b297da41-d022-469d-99f3-b1c86ba895c8" providerId="AD" clId="Web-{6685E653-FA2D-4D51-91C2-F67FC8239C9A}" dt="2023-09-26T17:12:16.947" v="230" actId="1076"/>
          <ac:picMkLst>
            <pc:docMk/>
            <pc:sldMk cId="3671836818" sldId="626"/>
            <ac:picMk id="16" creationId="{431108D6-0169-A257-F888-DD6C0BC8D61D}"/>
          </ac:picMkLst>
        </pc:picChg>
      </pc:sldChg>
      <pc:sldChg chg="delSp modSp add replId">
        <pc:chgData name="Vlad-Costin Musat" userId="S::jesu4222@ox.ac.uk::b297da41-d022-469d-99f3-b1c86ba895c8" providerId="AD" clId="Web-{6685E653-FA2D-4D51-91C2-F67FC8239C9A}" dt="2023-09-26T17:14:57.842" v="281"/>
        <pc:sldMkLst>
          <pc:docMk/>
          <pc:sldMk cId="1896443024" sldId="627"/>
        </pc:sldMkLst>
        <pc:spChg chg="mod">
          <ac:chgData name="Vlad-Costin Musat" userId="S::jesu4222@ox.ac.uk::b297da41-d022-469d-99f3-b1c86ba895c8" providerId="AD" clId="Web-{6685E653-FA2D-4D51-91C2-F67FC8239C9A}" dt="2023-09-26T16:38:39.701" v="82" actId="20577"/>
          <ac:spMkLst>
            <pc:docMk/>
            <pc:sldMk cId="1896443024" sldId="627"/>
            <ac:spMk id="3" creationId="{C291F2E4-A335-5982-04BB-8D6C413D9BA3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4"/>
          <ac:spMkLst>
            <pc:docMk/>
            <pc:sldMk cId="1896443024" sldId="627"/>
            <ac:spMk id="5" creationId="{8513327C-CE70-6974-E7FA-2DD90C1F34AC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9"/>
          <ac:spMkLst>
            <pc:docMk/>
            <pc:sldMk cId="1896443024" sldId="627"/>
            <ac:spMk id="6" creationId="{11AB1352-E04A-7D3C-BF4E-ABEC06C86782}"/>
          </ac:spMkLst>
        </pc:spChg>
        <pc:graphicFrameChg chg="mod modGraphic">
          <ac:chgData name="Vlad-Costin Musat" userId="S::jesu4222@ox.ac.uk::b297da41-d022-469d-99f3-b1c86ba895c8" providerId="AD" clId="Web-{6685E653-FA2D-4D51-91C2-F67FC8239C9A}" dt="2023-09-26T17:14:57.842" v="281"/>
          <ac:graphicFrameMkLst>
            <pc:docMk/>
            <pc:sldMk cId="1896443024" sldId="627"/>
            <ac:graphicFrameMk id="7" creationId="{E7E1DCC3-8ACA-0D39-F2D8-AF41B50FD1B5}"/>
          </ac:graphicFrameMkLst>
        </pc:graphicFrameChg>
        <pc:picChg chg="del">
          <ac:chgData name="Vlad-Costin Musat" userId="S::jesu4222@ox.ac.uk::b297da41-d022-469d-99f3-b1c86ba895c8" providerId="AD" clId="Web-{6685E653-FA2D-4D51-91C2-F67FC8239C9A}" dt="2023-09-26T16:38:49.076" v="88"/>
          <ac:picMkLst>
            <pc:docMk/>
            <pc:sldMk cId="1896443024" sldId="627"/>
            <ac:picMk id="8" creationId="{F700E72F-2A9F-45A6-5E2E-41F5DE09FAE8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7"/>
          <ac:picMkLst>
            <pc:docMk/>
            <pc:sldMk cId="1896443024" sldId="627"/>
            <ac:picMk id="9" creationId="{CC1D327F-F442-030D-84EA-FF419632152C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6"/>
          <ac:picMkLst>
            <pc:docMk/>
            <pc:sldMk cId="1896443024" sldId="627"/>
            <ac:picMk id="10" creationId="{EF39180E-8AAC-CD48-7D36-65713ABD7EC9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5"/>
          <ac:picMkLst>
            <pc:docMk/>
            <pc:sldMk cId="1896443024" sldId="627"/>
            <ac:picMk id="16" creationId="{431108D6-0169-A257-F888-DD6C0BC8D61D}"/>
          </ac:picMkLst>
        </pc:picChg>
      </pc:sldChg>
    </pc:docChg>
  </pc:docChgLst>
  <pc:docChgLst>
    <pc:chgData name="Vlad-Costin Musat" userId="b297da41-d022-469d-99f3-b1c86ba895c8" providerId="ADAL" clId="{C728B74B-ED55-4E43-AF16-88140BE14F54}"/>
    <pc:docChg chg="undo custSel addSld delSld modSld">
      <pc:chgData name="Vlad-Costin Musat" userId="b297da41-d022-469d-99f3-b1c86ba895c8" providerId="ADAL" clId="{C728B74B-ED55-4E43-AF16-88140BE14F54}" dt="2023-07-17T15:42:04.407" v="1114" actId="20577"/>
      <pc:docMkLst>
        <pc:docMk/>
      </pc:docMkLst>
      <pc:sldChg chg="del">
        <pc:chgData name="Vlad-Costin Musat" userId="b297da41-d022-469d-99f3-b1c86ba895c8" providerId="ADAL" clId="{C728B74B-ED55-4E43-AF16-88140BE14F54}" dt="2023-07-14T07:03:32.163" v="0" actId="47"/>
        <pc:sldMkLst>
          <pc:docMk/>
          <pc:sldMk cId="1884768116" sldId="567"/>
        </pc:sldMkLst>
      </pc:sldChg>
      <pc:sldChg chg="modSp mod">
        <pc:chgData name="Vlad-Costin Musat" userId="b297da41-d022-469d-99f3-b1c86ba895c8" providerId="ADAL" clId="{C728B74B-ED55-4E43-AF16-88140BE14F54}" dt="2023-07-14T07:25:28.649" v="118" actId="20577"/>
        <pc:sldMkLst>
          <pc:docMk/>
          <pc:sldMk cId="2299196656" sldId="574"/>
        </pc:sldMkLst>
        <pc:spChg chg="mod">
          <ac:chgData name="Vlad-Costin Musat" userId="b297da41-d022-469d-99f3-b1c86ba895c8" providerId="ADAL" clId="{C728B74B-ED55-4E43-AF16-88140BE14F54}" dt="2023-07-14T07:25:28.649" v="118" actId="20577"/>
          <ac:spMkLst>
            <pc:docMk/>
            <pc:sldMk cId="2299196656" sldId="574"/>
            <ac:spMk id="9" creationId="{2BE585D2-9473-3AC8-1EFD-FACA3C0607AC}"/>
          </ac:spMkLst>
        </pc:spChg>
      </pc:sldChg>
      <pc:sldChg chg="addSp modSp mod">
        <pc:chgData name="Vlad-Costin Musat" userId="b297da41-d022-469d-99f3-b1c86ba895c8" providerId="ADAL" clId="{C728B74B-ED55-4E43-AF16-88140BE14F54}" dt="2023-07-17T15:42:04.407" v="1114" actId="20577"/>
        <pc:sldMkLst>
          <pc:docMk/>
          <pc:sldMk cId="3554516420" sldId="577"/>
        </pc:sldMkLst>
        <pc:spChg chg="mod">
          <ac:chgData name="Vlad-Costin Musat" userId="b297da41-d022-469d-99f3-b1c86ba895c8" providerId="ADAL" clId="{C728B74B-ED55-4E43-AF16-88140BE14F54}" dt="2023-07-17T13:40:08.364" v="1085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C728B74B-ED55-4E43-AF16-88140BE14F54}" dt="2023-07-14T07:26:08.098" v="135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C728B74B-ED55-4E43-AF16-88140BE14F54}" dt="2023-07-17T13:40:10.870" v="1086" actId="1076"/>
          <ac:spMkLst>
            <pc:docMk/>
            <pc:sldMk cId="3554516420" sldId="577"/>
            <ac:spMk id="7" creationId="{05F513E6-C249-F840-2000-1366E219DE7E}"/>
          </ac:spMkLst>
        </pc:spChg>
        <pc:spChg chg="mod">
          <ac:chgData name="Vlad-Costin Musat" userId="b297da41-d022-469d-99f3-b1c86ba895c8" providerId="ADAL" clId="{C728B74B-ED55-4E43-AF16-88140BE14F54}" dt="2023-07-17T13:40:05.578" v="1084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ord modGraphic">
          <ac:chgData name="Vlad-Costin Musat" userId="b297da41-d022-469d-99f3-b1c86ba895c8" providerId="ADAL" clId="{C728B74B-ED55-4E43-AF16-88140BE14F54}" dt="2023-07-17T15:42:04.407" v="1114" actId="20577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C728B74B-ED55-4E43-AF16-88140BE14F54}" dt="2023-07-14T07:52:56.472" v="370" actId="207"/>
        <pc:sldMkLst>
          <pc:docMk/>
          <pc:sldMk cId="442095665" sldId="578"/>
        </pc:sldMkLst>
        <pc:spChg chg="add mod">
          <ac:chgData name="Vlad-Costin Musat" userId="b297da41-d022-469d-99f3-b1c86ba895c8" providerId="ADAL" clId="{C728B74B-ED55-4E43-AF16-88140BE14F54}" dt="2023-07-14T07:52:56.472" v="370" actId="207"/>
          <ac:spMkLst>
            <pc:docMk/>
            <pc:sldMk cId="442095665" sldId="578"/>
            <ac:spMk id="17" creationId="{1A7A05B7-A748-E25C-BCE7-20E15FEEB835}"/>
          </ac:spMkLst>
        </pc:spChg>
        <pc:picChg chg="mod">
          <ac:chgData name="Vlad-Costin Musat" userId="b297da41-d022-469d-99f3-b1c86ba895c8" providerId="ADAL" clId="{C728B74B-ED55-4E43-AF16-88140BE14F54}" dt="2023-07-14T07:50:45.893" v="270" actId="1076"/>
          <ac:picMkLst>
            <pc:docMk/>
            <pc:sldMk cId="442095665" sldId="578"/>
            <ac:picMk id="11" creationId="{252FDA5A-CDE8-FF96-3584-8A8C600C10FB}"/>
          </ac:picMkLst>
        </pc:picChg>
        <pc:picChg chg="add mod">
          <ac:chgData name="Vlad-Costin Musat" userId="b297da41-d022-469d-99f3-b1c86ba895c8" providerId="ADAL" clId="{C728B74B-ED55-4E43-AF16-88140BE14F54}" dt="2023-07-14T07:50:56.826" v="273" actId="1076"/>
          <ac:picMkLst>
            <pc:docMk/>
            <pc:sldMk cId="442095665" sldId="578"/>
            <ac:picMk id="16" creationId="{A845A45C-ADE6-457C-A605-79B3F049BC5E}"/>
          </ac:picMkLst>
        </pc:pic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3074043612" sldId="585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1055098859" sldId="593"/>
        </pc:sldMkLst>
      </pc:sldChg>
      <pc:sldChg chg="modSp">
        <pc:chgData name="Vlad-Costin Musat" userId="b297da41-d022-469d-99f3-b1c86ba895c8" providerId="ADAL" clId="{C728B74B-ED55-4E43-AF16-88140BE14F54}" dt="2023-07-14T07:17:51.329" v="76" actId="20577"/>
        <pc:sldMkLst>
          <pc:docMk/>
          <pc:sldMk cId="1301528845" sldId="596"/>
        </pc:sldMkLst>
        <pc:graphicFrameChg chg="mod">
          <ac:chgData name="Vlad-Costin Musat" userId="b297da41-d022-469d-99f3-b1c86ba895c8" providerId="ADAL" clId="{C728B74B-ED55-4E43-AF16-88140BE14F54}" dt="2023-07-14T07:17:51.329" v="76" actId="20577"/>
          <ac:graphicFrameMkLst>
            <pc:docMk/>
            <pc:sldMk cId="1301528845" sldId="596"/>
            <ac:graphicFrameMk id="9" creationId="{67FAD044-04DD-0291-7F10-E6F52D9C9A13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600962798" sldId="597"/>
        </pc:sldMkLst>
      </pc:sldChg>
      <pc:sldChg chg="modSp">
        <pc:chgData name="Vlad-Costin Musat" userId="b297da41-d022-469d-99f3-b1c86ba895c8" providerId="ADAL" clId="{C728B74B-ED55-4E43-AF16-88140BE14F54}" dt="2023-07-14T07:55:34.422" v="371" actId="207"/>
        <pc:sldMkLst>
          <pc:docMk/>
          <pc:sldMk cId="2863651716" sldId="598"/>
        </pc:sldMkLst>
        <pc:spChg chg="mod">
          <ac:chgData name="Vlad-Costin Musat" userId="b297da41-d022-469d-99f3-b1c86ba895c8" providerId="ADAL" clId="{C728B74B-ED55-4E43-AF16-88140BE14F54}" dt="2023-07-14T07:55:34.422" v="371" actId="207"/>
          <ac:spMkLst>
            <pc:docMk/>
            <pc:sldMk cId="2863651716" sldId="598"/>
            <ac:spMk id="14" creationId="{6059D22E-B19F-5665-ABE8-081C8081EDE3}"/>
          </ac:spMkLst>
        </pc:spChg>
      </pc:sldChg>
      <pc:sldChg chg="del">
        <pc:chgData name="Vlad-Costin Musat" userId="b297da41-d022-469d-99f3-b1c86ba895c8" providerId="ADAL" clId="{C728B74B-ED55-4E43-AF16-88140BE14F54}" dt="2023-07-17T13:09:02.100" v="373" actId="47"/>
        <pc:sldMkLst>
          <pc:docMk/>
          <pc:sldMk cId="4290572331" sldId="601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2560699806" sldId="602"/>
        </pc:sldMkLst>
      </pc:sldChg>
      <pc:sldChg chg="modSp">
        <pc:chgData name="Vlad-Costin Musat" userId="b297da41-d022-469d-99f3-b1c86ba895c8" providerId="ADAL" clId="{C728B74B-ED55-4E43-AF16-88140BE14F54}" dt="2023-07-17T13:13:37.405" v="570" actId="20577"/>
        <pc:sldMkLst>
          <pc:docMk/>
          <pc:sldMk cId="905617836" sldId="603"/>
        </pc:sldMkLst>
        <pc:graphicFrameChg chg="mod">
          <ac:chgData name="Vlad-Costin Musat" userId="b297da41-d022-469d-99f3-b1c86ba895c8" providerId="ADAL" clId="{C728B74B-ED55-4E43-AF16-88140BE14F54}" dt="2023-07-17T13:13:19.466" v="564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">
          <ac:chgData name="Vlad-Costin Musat" userId="b297da41-d022-469d-99f3-b1c86ba895c8" providerId="ADAL" clId="{C728B74B-ED55-4E43-AF16-88140BE14F54}" dt="2023-07-17T13:13:37.405" v="570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2166877109" sldId="607"/>
        </pc:sldMkLst>
      </pc:sldChg>
      <pc:sldChg chg="modSp add del mod">
        <pc:chgData name="Vlad-Costin Musat" userId="b297da41-d022-469d-99f3-b1c86ba895c8" providerId="ADAL" clId="{C728B74B-ED55-4E43-AF16-88140BE14F54}" dt="2023-07-14T07:04:53.680" v="9" actId="47"/>
        <pc:sldMkLst>
          <pc:docMk/>
          <pc:sldMk cId="701828414" sldId="609"/>
        </pc:sldMkLst>
        <pc:spChg chg="mod">
          <ac:chgData name="Vlad-Costin Musat" userId="b297da41-d022-469d-99f3-b1c86ba895c8" providerId="ADAL" clId="{C728B74B-ED55-4E43-AF16-88140BE14F54}" dt="2023-07-14T07:03:57.482" v="6" actId="20577"/>
          <ac:spMkLst>
            <pc:docMk/>
            <pc:sldMk cId="701828414" sldId="609"/>
            <ac:spMk id="3" creationId="{B39E2F21-E798-403E-FA8A-B42780B15F8D}"/>
          </ac:spMkLst>
        </pc:spChg>
      </pc:sldChg>
      <pc:sldChg chg="add">
        <pc:chgData name="Vlad-Costin Musat" userId="b297da41-d022-469d-99f3-b1c86ba895c8" providerId="ADAL" clId="{C728B74B-ED55-4E43-AF16-88140BE14F54}" dt="2023-07-17T13:09:00.809" v="372"/>
        <pc:sldMkLst>
          <pc:docMk/>
          <pc:sldMk cId="871119659" sldId="609"/>
        </pc:sldMkLst>
      </pc:sldChg>
    </pc:docChg>
  </pc:docChgLst>
  <pc:docChgLst>
    <pc:chgData name="Vlad-Costin Musat" userId="S::jesu4222@ox.ac.uk::b297da41-d022-469d-99f3-b1c86ba895c8" providerId="AD" clId="Web-{B6BD1433-DF82-DA51-E553-B9F0D3C1C1FA}"/>
    <pc:docChg chg="modSld modMainMaster">
      <pc:chgData name="Vlad-Costin Musat" userId="S::jesu4222@ox.ac.uk::b297da41-d022-469d-99f3-b1c86ba895c8" providerId="AD" clId="Web-{B6BD1433-DF82-DA51-E553-B9F0D3C1C1FA}" dt="2024-03-19T13:21:48.037" v="48"/>
      <pc:docMkLst>
        <pc:docMk/>
      </pc:docMkLst>
      <pc:sldChg chg="modSp">
        <pc:chgData name="Vlad-Costin Musat" userId="S::jesu4222@ox.ac.uk::b297da41-d022-469d-99f3-b1c86ba895c8" providerId="AD" clId="Web-{B6BD1433-DF82-DA51-E553-B9F0D3C1C1FA}" dt="2024-03-19T13:21:45.224" v="47"/>
        <pc:sldMkLst>
          <pc:docMk/>
          <pc:sldMk cId="3529450613" sldId="630"/>
        </pc:sldMkLst>
        <pc:spChg chg="mod">
          <ac:chgData name="Vlad-Costin Musat" userId="S::jesu4222@ox.ac.uk::b297da41-d022-469d-99f3-b1c86ba895c8" providerId="AD" clId="Web-{B6BD1433-DF82-DA51-E553-B9F0D3C1C1FA}" dt="2024-03-19T13:21:45.224" v="47"/>
          <ac:spMkLst>
            <pc:docMk/>
            <pc:sldMk cId="3529450613" sldId="630"/>
            <ac:spMk id="5" creationId="{3B06DDCB-9635-FDBC-C97A-36F484666735}"/>
          </ac:spMkLst>
        </pc:spChg>
      </pc:sldChg>
      <pc:sldChg chg="addSp delSp modSp">
        <pc:chgData name="Vlad-Costin Musat" userId="S::jesu4222@ox.ac.uk::b297da41-d022-469d-99f3-b1c86ba895c8" providerId="AD" clId="Web-{B6BD1433-DF82-DA51-E553-B9F0D3C1C1FA}" dt="2024-03-19T13:17:26.004" v="13"/>
        <pc:sldMkLst>
          <pc:docMk/>
          <pc:sldMk cId="2792776448" sldId="706"/>
        </pc:sldMkLst>
        <pc:picChg chg="add del mod">
          <ac:chgData name="Vlad-Costin Musat" userId="S::jesu4222@ox.ac.uk::b297da41-d022-469d-99f3-b1c86ba895c8" providerId="AD" clId="Web-{B6BD1433-DF82-DA51-E553-B9F0D3C1C1FA}" dt="2024-03-19T13:16:31.470" v="6"/>
          <ac:picMkLst>
            <pc:docMk/>
            <pc:sldMk cId="2792776448" sldId="706"/>
            <ac:picMk id="21" creationId="{4091F521-5A95-B2F6-3D79-F4DD18A2D4A1}"/>
          </ac:picMkLst>
        </pc:picChg>
        <pc:picChg chg="add del mod">
          <ac:chgData name="Vlad-Costin Musat" userId="S::jesu4222@ox.ac.uk::b297da41-d022-469d-99f3-b1c86ba895c8" providerId="AD" clId="Web-{B6BD1433-DF82-DA51-E553-B9F0D3C1C1FA}" dt="2024-03-19T13:17:26.004" v="13"/>
          <ac:picMkLst>
            <pc:docMk/>
            <pc:sldMk cId="2792776448" sldId="706"/>
            <ac:picMk id="22" creationId="{AEA2FCEF-0513-6F80-75D6-63B8CADA20C3}"/>
          </ac:picMkLst>
        </pc:picChg>
      </pc:sldChg>
      <pc:sldChg chg="addSp modSp">
        <pc:chgData name="Vlad-Costin Musat" userId="S::jesu4222@ox.ac.uk::b297da41-d022-469d-99f3-b1c86ba895c8" providerId="AD" clId="Web-{B6BD1433-DF82-DA51-E553-B9F0D3C1C1FA}" dt="2024-03-19T13:18:17.148" v="25" actId="20577"/>
        <pc:sldMkLst>
          <pc:docMk/>
          <pc:sldMk cId="1786951738" sldId="711"/>
        </pc:sldMkLst>
        <pc:spChg chg="mod">
          <ac:chgData name="Vlad-Costin Musat" userId="S::jesu4222@ox.ac.uk::b297da41-d022-469d-99f3-b1c86ba895c8" providerId="AD" clId="Web-{B6BD1433-DF82-DA51-E553-B9F0D3C1C1FA}" dt="2024-03-19T13:18:17.148" v="25" actId="20577"/>
          <ac:spMkLst>
            <pc:docMk/>
            <pc:sldMk cId="1786951738" sldId="711"/>
            <ac:spMk id="2" creationId="{C44DA0C8-35DB-3DEC-47F8-48361F45C691}"/>
          </ac:spMkLst>
        </pc:spChg>
        <pc:picChg chg="add mod">
          <ac:chgData name="Vlad-Costin Musat" userId="S::jesu4222@ox.ac.uk::b297da41-d022-469d-99f3-b1c86ba895c8" providerId="AD" clId="Web-{B6BD1433-DF82-DA51-E553-B9F0D3C1C1FA}" dt="2024-03-19T13:17:44.880" v="18" actId="1076"/>
          <ac:picMkLst>
            <pc:docMk/>
            <pc:sldMk cId="1786951738" sldId="711"/>
            <ac:picMk id="7" creationId="{D0537887-099B-418B-5E15-1E743539F3B3}"/>
          </ac:picMkLst>
        </pc:picChg>
        <pc:picChg chg="add mod">
          <ac:chgData name="Vlad-Costin Musat" userId="S::jesu4222@ox.ac.uk::b297da41-d022-469d-99f3-b1c86ba895c8" providerId="AD" clId="Web-{B6BD1433-DF82-DA51-E553-B9F0D3C1C1FA}" dt="2024-03-19T13:18:05.976" v="22" actId="1076"/>
          <ac:picMkLst>
            <pc:docMk/>
            <pc:sldMk cId="1786951738" sldId="711"/>
            <ac:picMk id="9" creationId="{936F14AB-9F48-5DF1-2725-B5D2A2724441}"/>
          </ac:picMkLst>
        </pc:picChg>
      </pc:sldChg>
      <pc:sldMasterChg chg="mod modSldLayout">
        <pc:chgData name="Vlad-Costin Musat" userId="S::jesu4222@ox.ac.uk::b297da41-d022-469d-99f3-b1c86ba895c8" providerId="AD" clId="Web-{B6BD1433-DF82-DA51-E553-B9F0D3C1C1FA}" dt="2024-03-19T13:21:48.037" v="48"/>
        <pc:sldMasterMkLst>
          <pc:docMk/>
          <pc:sldMasterMk cId="1598869953" sldId="2147483648"/>
        </pc:sldMasterMkLst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744425160" sldId="2147483649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872367716" sldId="2147483650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806323321" sldId="2147483651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047222055" sldId="2147483652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678086151" sldId="2147483653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045708875" sldId="2147483654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015873655" sldId="2147483655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295105382" sldId="2147483657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845831817" sldId="2147483658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201835388" sldId="2147483659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65685515" sldId="2147483660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80871757" sldId="2147483661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3351894295" sldId="2147483662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865512222" sldId="2147483665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036724671" sldId="2147483666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3407050335" sldId="2147483667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913320333" sldId="2147483668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237043718" sldId="2147483669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783906186" sldId="2147483671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3550207374" sldId="2147483673"/>
          </pc:sldLayoutMkLst>
        </pc:sldLayoutChg>
        <pc:sldLayoutChg chg="mod">
          <pc:chgData name="Vlad-Costin Musat" userId="S::jesu4222@ox.ac.uk::b297da41-d022-469d-99f3-b1c86ba895c8" providerId="AD" clId="Web-{B6BD1433-DF82-DA51-E553-B9F0D3C1C1FA}" dt="2024-03-19T13:21:48.037" v="48"/>
          <pc:sldLayoutMkLst>
            <pc:docMk/>
            <pc:sldMasterMk cId="1598869953" sldId="2147483648"/>
            <pc:sldLayoutMk cId="1758805330" sldId="2147483674"/>
          </pc:sldLayoutMkLst>
        </pc:sldLayoutChg>
      </pc:sldMaster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S::jesu4222@ox.ac.uk::b297da41-d022-469d-99f3-b1c86ba895c8" providerId="AD" clId="Web-{846D631D-A3A1-F5BA-5F39-30255175494A}"/>
    <pc:docChg chg="modSld">
      <pc:chgData name="Vlad-Costin Musat" userId="S::jesu4222@ox.ac.uk::b297da41-d022-469d-99f3-b1c86ba895c8" providerId="AD" clId="Web-{846D631D-A3A1-F5BA-5F39-30255175494A}" dt="2024-03-19T14:21:29.307" v="10"/>
      <pc:docMkLst>
        <pc:docMk/>
      </pc:docMkLst>
      <pc:sldChg chg="addSp modSp">
        <pc:chgData name="Vlad-Costin Musat" userId="S::jesu4222@ox.ac.uk::b297da41-d022-469d-99f3-b1c86ba895c8" providerId="AD" clId="Web-{846D631D-A3A1-F5BA-5F39-30255175494A}" dt="2024-03-19T14:21:29.307" v="10"/>
        <pc:sldMkLst>
          <pc:docMk/>
          <pc:sldMk cId="1927047133" sldId="676"/>
        </pc:sldMkLst>
        <pc:picChg chg="add mod">
          <ac:chgData name="Vlad-Costin Musat" userId="S::jesu4222@ox.ac.uk::b297da41-d022-469d-99f3-b1c86ba895c8" providerId="AD" clId="Web-{846D631D-A3A1-F5BA-5F39-30255175494A}" dt="2024-03-19T14:21:20.275" v="8" actId="1076"/>
          <ac:picMkLst>
            <pc:docMk/>
            <pc:sldMk cId="1927047133" sldId="676"/>
            <ac:picMk id="2" creationId="{2700F162-F606-9582-36A9-C7A3EDFCA9B1}"/>
          </ac:picMkLst>
        </pc:picChg>
        <pc:picChg chg="mod modCrop">
          <ac:chgData name="Vlad-Costin Musat" userId="S::jesu4222@ox.ac.uk::b297da41-d022-469d-99f3-b1c86ba895c8" providerId="AD" clId="Web-{846D631D-A3A1-F5BA-5F39-30255175494A}" dt="2024-03-19T14:21:29.307" v="10"/>
          <ac:picMkLst>
            <pc:docMk/>
            <pc:sldMk cId="1927047133" sldId="676"/>
            <ac:picMk id="7" creationId="{5A7336A7-FA4B-2E75-D487-26CFEA3FBE54}"/>
          </ac:picMkLst>
        </pc:picChg>
      </pc:sldChg>
    </pc:docChg>
  </pc:docChgLst>
  <pc:docChgLst>
    <pc:chgData name="Vlad-Costin Musat" userId="b297da41-d022-469d-99f3-b1c86ba895c8" providerId="ADAL" clId="{A81FC1C3-A4F4-4F37-BE1D-298F8345A1B8}"/>
    <pc:docChg chg="undo redo custSel addSld delSld modSld sldOrd modMainMaster">
      <pc:chgData name="Vlad-Costin Musat" userId="b297da41-d022-469d-99f3-b1c86ba895c8" providerId="ADAL" clId="{A81FC1C3-A4F4-4F37-BE1D-298F8345A1B8}" dt="2023-07-14T07:02:11.139" v="15299" actId="1076"/>
      <pc:docMkLst>
        <pc:docMk/>
      </pc:docMkLst>
      <pc:sldChg chg="addSp modSp mod">
        <pc:chgData name="Vlad-Costin Musat" userId="b297da41-d022-469d-99f3-b1c86ba895c8" providerId="ADAL" clId="{A81FC1C3-A4F4-4F37-BE1D-298F8345A1B8}" dt="2023-07-13T14:15:05.018" v="14862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A81FC1C3-A4F4-4F37-BE1D-298F8345A1B8}" dt="2023-07-11T13:39:01.557" v="11009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A81FC1C3-A4F4-4F37-BE1D-298F8345A1B8}" dt="2023-07-11T13:39:14.792" v="11021" actId="20577"/>
          <ac:spMkLst>
            <pc:docMk/>
            <pc:sldMk cId="2159943940" sldId="259"/>
            <ac:spMk id="3" creationId="{BB999459-0238-C64F-8F4D-7EA35945354F}"/>
          </ac:spMkLst>
        </pc:sp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5" creationId="{0929F4DA-5846-AB98-0DBA-42B302F4C47D}"/>
          </ac:picMkLst>
        </pc:pic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6" creationId="{36E041B3-5706-C2C5-FC32-81F77EDA9C7C}"/>
          </ac:picMkLst>
        </pc:pic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556349912" sldId="549"/>
        </pc:sldMkLst>
      </pc:sldChg>
      <pc:sldChg chg="del">
        <pc:chgData name="Vlad-Costin Musat" userId="b297da41-d022-469d-99f3-b1c86ba895c8" providerId="ADAL" clId="{A81FC1C3-A4F4-4F37-BE1D-298F8345A1B8}" dt="2023-07-10T13:59:04.119" v="1672" actId="47"/>
        <pc:sldMkLst>
          <pc:docMk/>
          <pc:sldMk cId="1012229475" sldId="551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796632765" sldId="552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3647627158" sldId="554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755002737" sldId="557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224687570" sldId="558"/>
        </pc:sldMkLst>
      </pc:sldChg>
      <pc:sldChg chg="addSp delSp modSp mod">
        <pc:chgData name="Vlad-Costin Musat" userId="b297da41-d022-469d-99f3-b1c86ba895c8" providerId="ADAL" clId="{A81FC1C3-A4F4-4F37-BE1D-298F8345A1B8}" dt="2023-07-13T14:55:54.454" v="15037" actId="1076"/>
        <pc:sldMkLst>
          <pc:docMk/>
          <pc:sldMk cId="1965297912" sldId="565"/>
        </pc:sldMkLst>
        <pc:spChg chg="add mod">
          <ac:chgData name="Vlad-Costin Musat" userId="b297da41-d022-469d-99f3-b1c86ba895c8" providerId="ADAL" clId="{A81FC1C3-A4F4-4F37-BE1D-298F8345A1B8}" dt="2023-07-13T08:22:06.381" v="12696" actId="14100"/>
          <ac:spMkLst>
            <pc:docMk/>
            <pc:sldMk cId="1965297912" sldId="565"/>
            <ac:spMk id="2" creationId="{8585AA84-5A12-A02A-7EC9-395EA92E77D7}"/>
          </ac:spMkLst>
        </pc:spChg>
        <pc:spChg chg="mod">
          <ac:chgData name="Vlad-Costin Musat" userId="b297da41-d022-469d-99f3-b1c86ba895c8" providerId="ADAL" clId="{A81FC1C3-A4F4-4F37-BE1D-298F8345A1B8}" dt="2023-07-10T14:53:19.545" v="297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3T14:55:54.454" v="15037" actId="1076"/>
          <ac:spMkLst>
            <pc:docMk/>
            <pc:sldMk cId="1965297912" sldId="565"/>
            <ac:spMk id="7" creationId="{7A519C4D-5D19-8E82-6B32-3B661351084A}"/>
          </ac:spMkLst>
        </pc:sp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2" creationId="{BD6E78DD-E5EA-C072-D9B2-2754E744E17B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7" creationId="{01940D4C-3410-9C38-7E81-20FE51AF84B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27.132" v="13076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52.039" v="13079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graphicFrameChg chg="del mod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30" creationId="{8A5808F3-5A8F-C30E-F829-44E82FDAB8DA}"/>
          </ac:graphicFrameMkLst>
        </pc:graphicFrameChg>
      </pc:sldChg>
      <pc:sldChg chg="addSp delSp modSp mod">
        <pc:chgData name="Vlad-Costin Musat" userId="b297da41-d022-469d-99f3-b1c86ba895c8" providerId="ADAL" clId="{A81FC1C3-A4F4-4F37-BE1D-298F8345A1B8}" dt="2023-07-13T11:20:05.577" v="13553" actId="1076"/>
        <pc:sldMkLst>
          <pc:docMk/>
          <pc:sldMk cId="960384087" sldId="566"/>
        </pc:sldMkLst>
        <pc:spChg chg="mod">
          <ac:chgData name="Vlad-Costin Musat" userId="b297da41-d022-469d-99f3-b1c86ba895c8" providerId="ADAL" clId="{A81FC1C3-A4F4-4F37-BE1D-298F8345A1B8}" dt="2023-07-11T13:40:19.270" v="11093" actId="20577"/>
          <ac:spMkLst>
            <pc:docMk/>
            <pc:sldMk cId="960384087" sldId="566"/>
            <ac:spMk id="5" creationId="{DA9A0951-7581-84F1-F15C-88B817C6A62E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8" creationId="{7F533958-14EF-B28A-DEB9-EB24AEEF2AA8}"/>
          </ac:spMkLst>
        </pc:spChg>
        <pc:spChg chg="add mod">
          <ac:chgData name="Vlad-Costin Musat" userId="b297da41-d022-469d-99f3-b1c86ba895c8" providerId="ADAL" clId="{A81FC1C3-A4F4-4F37-BE1D-298F8345A1B8}" dt="2023-07-10T13:10:00.365" v="78" actId="404"/>
          <ac:spMkLst>
            <pc:docMk/>
            <pc:sldMk cId="960384087" sldId="566"/>
            <ac:spMk id="10" creationId="{E96D991C-D376-1B45-85F9-62F60369781C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17" creationId="{83FA6443-8D46-306A-AA4A-898E3755E114}"/>
          </ac:spMkLst>
        </pc:spChg>
        <pc:spChg chg="add mod">
          <ac:chgData name="Vlad-Costin Musat" userId="b297da41-d022-469d-99f3-b1c86ba895c8" providerId="ADAL" clId="{A81FC1C3-A4F4-4F37-BE1D-298F8345A1B8}" dt="2023-07-10T13:09:23.416" v="67" actId="1076"/>
          <ac:spMkLst>
            <pc:docMk/>
            <pc:sldMk cId="960384087" sldId="566"/>
            <ac:spMk id="18" creationId="{C9AFF591-FFD8-849A-BFE7-E60952231809}"/>
          </ac:spMkLst>
        </pc:spChg>
        <pc:spChg chg="add del">
          <ac:chgData name="Vlad-Costin Musat" userId="b297da41-d022-469d-99f3-b1c86ba895c8" providerId="ADAL" clId="{A81FC1C3-A4F4-4F37-BE1D-298F8345A1B8}" dt="2023-07-10T13:33:46.537" v="1104" actId="21"/>
          <ac:spMkLst>
            <pc:docMk/>
            <pc:sldMk cId="960384087" sldId="566"/>
            <ac:spMk id="19" creationId="{62F5AC4A-B3F2-0C89-91BC-64CD2916EDDB}"/>
          </ac:spMkLst>
        </pc:spChg>
        <pc:graphicFrameChg chg="mod modGraphic">
          <ac:chgData name="Vlad-Costin Musat" userId="b297da41-d022-469d-99f3-b1c86ba895c8" providerId="ADAL" clId="{A81FC1C3-A4F4-4F37-BE1D-298F8345A1B8}" dt="2023-07-10T13:10:19.814" v="81" actId="58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A81FC1C3-A4F4-4F37-BE1D-298F8345A1B8}" dt="2023-07-13T08:43:49.373" v="12722" actId="1076"/>
          <ac:picMkLst>
            <pc:docMk/>
            <pc:sldMk cId="960384087" sldId="566"/>
            <ac:picMk id="2" creationId="{149EFF96-CAA2-77B1-5123-3B844F6166F0}"/>
          </ac:picMkLst>
        </pc:picChg>
        <pc:picChg chg="mod">
          <ac:chgData name="Vlad-Costin Musat" userId="b297da41-d022-469d-99f3-b1c86ba895c8" providerId="ADAL" clId="{A81FC1C3-A4F4-4F37-BE1D-298F8345A1B8}" dt="2023-07-13T11:20:05.577" v="13553" actId="1076"/>
          <ac:picMkLst>
            <pc:docMk/>
            <pc:sldMk cId="960384087" sldId="566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A81FC1C3-A4F4-4F37-BE1D-298F8345A1B8}" dt="2023-07-10T13:04:32.141" v="0" actId="478"/>
          <ac:picMkLst>
            <pc:docMk/>
            <pc:sldMk cId="960384087" sldId="566"/>
            <ac:picMk id="12" creationId="{51710B6A-04D8-0001-101D-69CF0B777F12}"/>
          </ac:picMkLst>
        </pc:picChg>
        <pc:picChg chg="add del mod">
          <ac:chgData name="Vlad-Costin Musat" userId="b297da41-d022-469d-99f3-b1c86ba895c8" providerId="ADAL" clId="{A81FC1C3-A4F4-4F37-BE1D-298F8345A1B8}" dt="2023-07-10T13:57:40.183" v="1635" actId="21"/>
          <ac:picMkLst>
            <pc:docMk/>
            <pc:sldMk cId="960384087" sldId="566"/>
            <ac:picMk id="13" creationId="{C558B0DB-E325-62F5-FC50-B719362EAA0C}"/>
          </ac:picMkLst>
        </pc:picChg>
        <pc:picChg chg="add mod">
          <ac:chgData name="Vlad-Costin Musat" userId="b297da41-d022-469d-99f3-b1c86ba895c8" providerId="ADAL" clId="{A81FC1C3-A4F4-4F37-BE1D-298F8345A1B8}" dt="2023-07-10T13:09:32.768" v="69" actId="1076"/>
          <ac:picMkLst>
            <pc:docMk/>
            <pc:sldMk cId="960384087" sldId="566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A81FC1C3-A4F4-4F37-BE1D-298F8345A1B8}" dt="2023-07-10T13:07:31.217" v="31" actId="478"/>
          <ac:picMkLst>
            <pc:docMk/>
            <pc:sldMk cId="960384087" sldId="566"/>
            <ac:picMk id="16" creationId="{C33FF158-482A-DEF8-C417-D715A9422CB5}"/>
          </ac:picMkLst>
        </pc:picChg>
        <pc:picChg chg="add del mod">
          <ac:chgData name="Vlad-Costin Musat" userId="b297da41-d022-469d-99f3-b1c86ba895c8" providerId="ADAL" clId="{A81FC1C3-A4F4-4F37-BE1D-298F8345A1B8}" dt="2023-07-13T08:43:37.280" v="12718" actId="478"/>
          <ac:picMkLst>
            <pc:docMk/>
            <pc:sldMk cId="960384087" sldId="566"/>
            <ac:picMk id="20" creationId="{2C41C6C8-1393-E2BC-050C-C39059A3398B}"/>
          </ac:picMkLst>
        </pc:pic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2" creationId="{EC6229F6-867D-B341-92C8-459AAD82AFAA}"/>
          </ac:cxnSpMkLst>
        </pc:cxn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14" creationId="{3BF9752E-C7C5-0B7E-08AA-213287A7F2A2}"/>
          </ac:cxnSpMkLst>
        </pc:cxnChg>
      </pc:sldChg>
      <pc:sldChg chg="ord">
        <pc:chgData name="Vlad-Costin Musat" userId="b297da41-d022-469d-99f3-b1c86ba895c8" providerId="ADAL" clId="{A81FC1C3-A4F4-4F37-BE1D-298F8345A1B8}" dt="2023-07-10T14:02:30.892" v="1850"/>
        <pc:sldMkLst>
          <pc:docMk/>
          <pc:sldMk cId="1884768116" sldId="567"/>
        </pc:sldMkLst>
      </pc:sldChg>
      <pc:sldChg chg="addSp delSp modSp add del mod ord">
        <pc:chgData name="Vlad-Costin Musat" userId="b297da41-d022-469d-99f3-b1c86ba895c8" providerId="ADAL" clId="{A81FC1C3-A4F4-4F37-BE1D-298F8345A1B8}" dt="2023-07-12T16:03:40.203" v="12618" actId="47"/>
        <pc:sldMkLst>
          <pc:docMk/>
          <pc:sldMk cId="191171113" sldId="571"/>
        </pc:sldMkLst>
        <pc:spChg chg="mod">
          <ac:chgData name="Vlad-Costin Musat" userId="b297da41-d022-469d-99f3-b1c86ba895c8" providerId="ADAL" clId="{A81FC1C3-A4F4-4F37-BE1D-298F8345A1B8}" dt="2023-07-12T12:36:28.051" v="12270" actId="20577"/>
          <ac:spMkLst>
            <pc:docMk/>
            <pc:sldMk cId="191171113" sldId="571"/>
            <ac:spMk id="3" creationId="{830CD7E9-2D0C-F5E7-EE32-DF1B89718774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9" creationId="{FC4769B3-4D7B-A201-FC9C-0555C0633E9E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4" creationId="{5DAAF342-8EE5-F8C8-75A7-2A565183C017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6" creationId="{FDCB213E-B8B3-9A18-D690-A3C0F27A46FE}"/>
          </ac:spMkLst>
        </pc:spChg>
        <pc:spChg chg="add del mod">
          <ac:chgData name="Vlad-Costin Musat" userId="b297da41-d022-469d-99f3-b1c86ba895c8" providerId="ADAL" clId="{A81FC1C3-A4F4-4F37-BE1D-298F8345A1B8}" dt="2023-07-11T10:23:16.118" v="6367" actId="478"/>
          <ac:spMkLst>
            <pc:docMk/>
            <pc:sldMk cId="191171113" sldId="571"/>
            <ac:spMk id="17" creationId="{144AA060-AC7D-3C49-F6BA-B2A56CF76CC8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19" creationId="{235CF4AB-88F3-E18C-11F1-A9DB5DDDF31F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0" creationId="{6F8EBF5D-9E94-1266-23E9-F2F03CF5B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1" creationId="{A7E64C89-EE3D-83A1-3784-A60D3291CC6B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2" creationId="{D2F78051-8E09-43F3-6B84-F8BDD1B7A07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3" creationId="{87FFA9DC-C7B7-6526-81E6-4BE3FDF7682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4" creationId="{C891F740-7842-B57A-7867-D254707ADD25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5" creationId="{FC891E7A-B435-7169-2980-5D84ED095CAD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6" creationId="{94E003D2-114F-98AF-CD3C-9235E5B1D58C}"/>
          </ac:spMkLst>
        </pc:spChg>
        <pc:spChg chg="add del mod">
          <ac:chgData name="Vlad-Costin Musat" userId="b297da41-d022-469d-99f3-b1c86ba895c8" providerId="ADAL" clId="{A81FC1C3-A4F4-4F37-BE1D-298F8345A1B8}" dt="2023-07-12T12:39:43.970" v="12325" actId="478"/>
          <ac:spMkLst>
            <pc:docMk/>
            <pc:sldMk cId="191171113" sldId="571"/>
            <ac:spMk id="27" creationId="{07FF4F80-2C4C-6250-531C-B09E7F107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8" creationId="{0BAC3A4F-F308-899C-43EF-E3654C185C43}"/>
          </ac:spMkLst>
        </pc:spChg>
        <pc:spChg chg="add del mod">
          <ac:chgData name="Vlad-Costin Musat" userId="b297da41-d022-469d-99f3-b1c86ba895c8" providerId="ADAL" clId="{A81FC1C3-A4F4-4F37-BE1D-298F8345A1B8}" dt="2023-07-12T12:39:49.103" v="12326" actId="478"/>
          <ac:spMkLst>
            <pc:docMk/>
            <pc:sldMk cId="191171113" sldId="571"/>
            <ac:spMk id="29" creationId="{5422E40F-5FAD-FD68-B545-D94E0AF94BC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2" creationId="{569C50B7-18EB-BD22-8163-2450EF8A9FA2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3" creationId="{F2B287B8-FA41-EFBE-CAA7-44C7DC74268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4" creationId="{AEFA4072-493B-835F-3EDA-967AF371AC13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5" creationId="{20634C9F-40F4-383C-324F-8AB43E0F399A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6" creationId="{07D71A74-76AB-265D-6694-04B091F1333E}"/>
          </ac:spMkLst>
        </pc:spChg>
        <pc:spChg chg="add mod">
          <ac:chgData name="Vlad-Costin Musat" userId="b297da41-d022-469d-99f3-b1c86ba895c8" providerId="ADAL" clId="{A81FC1C3-A4F4-4F37-BE1D-298F8345A1B8}" dt="2023-07-12T12:35:46.898" v="12162" actId="948"/>
          <ac:spMkLst>
            <pc:docMk/>
            <pc:sldMk cId="191171113" sldId="571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2T12:36:17.935" v="12257" actId="14100"/>
          <ac:graphicFrameMkLst>
            <pc:docMk/>
            <pc:sldMk cId="191171113" sldId="571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1T10:23:35.115" v="6371" actId="1076"/>
          <ac:graphicFrameMkLst>
            <pc:docMk/>
            <pc:sldMk cId="191171113" sldId="571"/>
            <ac:graphicFrameMk id="11" creationId="{AD041CD2-E569-72AA-D0A9-E5F467BF3FC0}"/>
          </ac:graphicFrameMkLst>
        </pc:graphicFrame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7" creationId="{62B14AF9-C603-E0D8-75C2-0A94C6F2BD1C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8" creationId="{8CA593D7-A5D1-88BD-B7E8-42FEB916565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2" creationId="{0F049C33-CC3C-7070-B1F6-19B0566E026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3" creationId="{67C860C3-6EC7-A4F6-3130-0F8B7BC6792E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5" creationId="{B151A618-9FB8-98D5-E505-425E51B44DF4}"/>
          </ac:picMkLst>
        </pc:picChg>
        <pc:picChg chg="add mod">
          <ac:chgData name="Vlad-Costin Musat" userId="b297da41-d022-469d-99f3-b1c86ba895c8" providerId="ADAL" clId="{A81FC1C3-A4F4-4F37-BE1D-298F8345A1B8}" dt="2023-07-11T10:23:17.659" v="6368"/>
          <ac:picMkLst>
            <pc:docMk/>
            <pc:sldMk cId="191171113" sldId="571"/>
            <ac:picMk id="18" creationId="{2F98CAF3-07AA-F379-5D8E-6F00784B706F}"/>
          </ac:picMkLst>
        </pc:pic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0" creationId="{7A41CEDB-8492-2239-60B7-7BF8D488A258}"/>
          </ac:cxnSpMkLst>
        </pc:cxn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1" creationId="{5C84948F-E0B1-88E3-AAF9-BE2A8FAE940C}"/>
          </ac:cxnSpMkLst>
        </pc:cxnChg>
      </pc:sldChg>
      <pc:sldChg chg="addSp delSp modSp del mod ord">
        <pc:chgData name="Vlad-Costin Musat" userId="b297da41-d022-469d-99f3-b1c86ba895c8" providerId="ADAL" clId="{A81FC1C3-A4F4-4F37-BE1D-298F8345A1B8}" dt="2023-07-11T11:35:44.977" v="7097" actId="47"/>
        <pc:sldMkLst>
          <pc:docMk/>
          <pc:sldMk cId="548320937" sldId="572"/>
        </pc:sldMkLst>
        <pc:spChg chg="add del mod">
          <ac:chgData name="Vlad-Costin Musat" userId="b297da41-d022-469d-99f3-b1c86ba895c8" providerId="ADAL" clId="{A81FC1C3-A4F4-4F37-BE1D-298F8345A1B8}" dt="2023-07-11T10:08:11.410" v="5599" actId="478"/>
          <ac:spMkLst>
            <pc:docMk/>
            <pc:sldMk cId="548320937" sldId="572"/>
            <ac:spMk id="2" creationId="{5FB482F0-72FF-A957-309E-F3F26A2A68D9}"/>
          </ac:spMkLst>
        </pc:spChg>
        <pc:spChg chg="mod">
          <ac:chgData name="Vlad-Costin Musat" userId="b297da41-d022-469d-99f3-b1c86ba895c8" providerId="ADAL" clId="{A81FC1C3-A4F4-4F37-BE1D-298F8345A1B8}" dt="2023-07-11T10:05:10.216" v="5448" actId="20577"/>
          <ac:spMkLst>
            <pc:docMk/>
            <pc:sldMk cId="548320937" sldId="572"/>
            <ac:spMk id="3" creationId="{868CEDAA-14B8-99A2-E868-833FE9B78259}"/>
          </ac:spMkLst>
        </pc:spChg>
        <pc:spChg chg="add mod">
          <ac:chgData name="Vlad-Costin Musat" userId="b297da41-d022-469d-99f3-b1c86ba895c8" providerId="ADAL" clId="{A81FC1C3-A4F4-4F37-BE1D-298F8345A1B8}" dt="2023-07-11T10:08:47.077" v="5605" actId="20577"/>
          <ac:spMkLst>
            <pc:docMk/>
            <pc:sldMk cId="548320937" sldId="572"/>
            <ac:spMk id="7" creationId="{8248BD5C-5D83-8680-0A45-475461A1DFC5}"/>
          </ac:spMkLst>
        </pc:sp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2" creationId="{87D885FF-F9C7-8B05-3388-69944266A4FF}"/>
          </ac:picMkLst>
        </pc:pic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3" creationId="{64951AE2-5D26-973A-DD93-FB2547289E75}"/>
          </ac:picMkLst>
        </pc:picChg>
      </pc:sldChg>
      <pc:sldChg chg="addSp delSp modSp del mod ord">
        <pc:chgData name="Vlad-Costin Musat" userId="b297da41-d022-469d-99f3-b1c86ba895c8" providerId="ADAL" clId="{A81FC1C3-A4F4-4F37-BE1D-298F8345A1B8}" dt="2023-07-11T11:35:43.519" v="7096" actId="47"/>
        <pc:sldMkLst>
          <pc:docMk/>
          <pc:sldMk cId="2024060348" sldId="573"/>
        </pc:sldMkLst>
        <pc:spChg chg="add del mod">
          <ac:chgData name="Vlad-Costin Musat" userId="b297da41-d022-469d-99f3-b1c86ba895c8" providerId="ADAL" clId="{A81FC1C3-A4F4-4F37-BE1D-298F8345A1B8}" dt="2023-07-11T10:07:25.481" v="5593" actId="478"/>
          <ac:spMkLst>
            <pc:docMk/>
            <pc:sldMk cId="2024060348" sldId="573"/>
            <ac:spMk id="2" creationId="{D55E623D-1E5D-1343-CF7F-63DEF51FC9C2}"/>
          </ac:spMkLst>
        </pc:spChg>
        <pc:spChg chg="mod">
          <ac:chgData name="Vlad-Costin Musat" userId="b297da41-d022-469d-99f3-b1c86ba895c8" providerId="ADAL" clId="{A81FC1C3-A4F4-4F37-BE1D-298F8345A1B8}" dt="2023-07-10T15:08:00.580" v="3265" actId="20577"/>
          <ac:spMkLst>
            <pc:docMk/>
            <pc:sldMk cId="2024060348" sldId="573"/>
            <ac:spMk id="3" creationId="{868CEDAA-14B8-99A2-E868-833FE9B78259}"/>
          </ac:spMkLst>
        </pc:spChg>
        <pc:spChg chg="add del mod">
          <ac:chgData name="Vlad-Costin Musat" userId="b297da41-d022-469d-99f3-b1c86ba895c8" providerId="ADAL" clId="{A81FC1C3-A4F4-4F37-BE1D-298F8345A1B8}" dt="2023-07-11T10:08:26.736" v="5602" actId="478"/>
          <ac:spMkLst>
            <pc:docMk/>
            <pc:sldMk cId="2024060348" sldId="573"/>
            <ac:spMk id="8" creationId="{EDE0F3A7-5A0B-46D4-7A68-CDEE71DB6EB4}"/>
          </ac:spMkLst>
        </pc:spChg>
        <pc:spChg chg="add mod">
          <ac:chgData name="Vlad-Costin Musat" userId="b297da41-d022-469d-99f3-b1c86ba895c8" providerId="ADAL" clId="{A81FC1C3-A4F4-4F37-BE1D-298F8345A1B8}" dt="2023-07-11T10:08:50.055" v="5607" actId="20577"/>
          <ac:spMkLst>
            <pc:docMk/>
            <pc:sldMk cId="2024060348" sldId="573"/>
            <ac:spMk id="10" creationId="{BC22526D-B372-B4FF-4206-A3763375E3B9}"/>
          </ac:spMkLst>
        </pc:spChg>
      </pc:sldChg>
      <pc:sldChg chg="addSp delSp modSp mod">
        <pc:chgData name="Vlad-Costin Musat" userId="b297da41-d022-469d-99f3-b1c86ba895c8" providerId="ADAL" clId="{A81FC1C3-A4F4-4F37-BE1D-298F8345A1B8}" dt="2023-07-13T11:45:35.450" v="14700" actId="20577"/>
        <pc:sldMkLst>
          <pc:docMk/>
          <pc:sldMk cId="2299196656" sldId="574"/>
        </pc:sldMkLst>
        <pc:spChg chg="add del mod">
          <ac:chgData name="Vlad-Costin Musat" userId="b297da41-d022-469d-99f3-b1c86ba895c8" providerId="ADAL" clId="{A81FC1C3-A4F4-4F37-BE1D-298F8345A1B8}" dt="2023-07-10T13:17:40.968" v="334" actId="478"/>
          <ac:spMkLst>
            <pc:docMk/>
            <pc:sldMk cId="2299196656" sldId="574"/>
            <ac:spMk id="2" creationId="{F25A49FC-E943-A126-A1DF-C3A16232B9ED}"/>
          </ac:spMkLst>
        </pc:spChg>
        <pc:spChg chg="mod">
          <ac:chgData name="Vlad-Costin Musat" userId="b297da41-d022-469d-99f3-b1c86ba895c8" providerId="ADAL" clId="{A81FC1C3-A4F4-4F37-BE1D-298F8345A1B8}" dt="2023-07-10T13:21:13.625" v="546" actId="20577"/>
          <ac:spMkLst>
            <pc:docMk/>
            <pc:sldMk cId="2299196656" sldId="574"/>
            <ac:spMk id="3" creationId="{7F1FEAB6-D5C3-D864-B0C8-CF27E59E8C25}"/>
          </ac:spMkLst>
        </pc:spChg>
        <pc:spChg chg="add mod">
          <ac:chgData name="Vlad-Costin Musat" userId="b297da41-d022-469d-99f3-b1c86ba895c8" providerId="ADAL" clId="{A81FC1C3-A4F4-4F37-BE1D-298F8345A1B8}" dt="2023-07-10T13:22:12.047" v="573" actId="1076"/>
          <ac:spMkLst>
            <pc:docMk/>
            <pc:sldMk cId="2299196656" sldId="574"/>
            <ac:spMk id="7" creationId="{962D66B8-8307-C618-6774-255A2C780B92}"/>
          </ac:spMkLst>
        </pc:spChg>
        <pc:spChg chg="add mod">
          <ac:chgData name="Vlad-Costin Musat" userId="b297da41-d022-469d-99f3-b1c86ba895c8" providerId="ADAL" clId="{A81FC1C3-A4F4-4F37-BE1D-298F8345A1B8}" dt="2023-07-13T11:45:35.450" v="14700" actId="20577"/>
          <ac:spMkLst>
            <pc:docMk/>
            <pc:sldMk cId="2299196656" sldId="574"/>
            <ac:spMk id="9" creationId="{2BE585D2-9473-3AC8-1EFD-FACA3C0607AC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1" creationId="{2EF03941-C661-6621-A6B4-C38E237996D9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3" creationId="{60EE333B-EBB4-5C00-2FE4-A0EB4FE81382}"/>
          </ac:spMkLst>
        </pc:spChg>
        <pc:spChg chg="add mod">
          <ac:chgData name="Vlad-Costin Musat" userId="b297da41-d022-469d-99f3-b1c86ba895c8" providerId="ADAL" clId="{A81FC1C3-A4F4-4F37-BE1D-298F8345A1B8}" dt="2023-07-10T13:22:04.827" v="572" actId="1076"/>
          <ac:spMkLst>
            <pc:docMk/>
            <pc:sldMk cId="2299196656" sldId="574"/>
            <ac:spMk id="15" creationId="{7CE42333-E52C-392B-9177-D446D02F72F3}"/>
          </ac:spMkLst>
        </pc:spChg>
        <pc:spChg chg="add mod">
          <ac:chgData name="Vlad-Costin Musat" userId="b297da41-d022-469d-99f3-b1c86ba895c8" providerId="ADAL" clId="{A81FC1C3-A4F4-4F37-BE1D-298F8345A1B8}" dt="2023-07-10T13:21:58.913" v="571" actId="1076"/>
          <ac:spMkLst>
            <pc:docMk/>
            <pc:sldMk cId="2299196656" sldId="574"/>
            <ac:spMk id="16" creationId="{2857C53E-A093-D67E-ED02-64EAC5644219}"/>
          </ac:spMkLst>
        </pc:spChg>
        <pc:spChg chg="add mod">
          <ac:chgData name="Vlad-Costin Musat" userId="b297da41-d022-469d-99f3-b1c86ba895c8" providerId="ADAL" clId="{A81FC1C3-A4F4-4F37-BE1D-298F8345A1B8}" dt="2023-07-10T13:23:44.428" v="590" actId="1076"/>
          <ac:spMkLst>
            <pc:docMk/>
            <pc:sldMk cId="2299196656" sldId="574"/>
            <ac:spMk id="17" creationId="{D7B6E964-AC44-EEDA-62A5-5DAC3245B88A}"/>
          </ac:spMkLst>
        </pc:spChg>
        <pc:spChg chg="add mod">
          <ac:chgData name="Vlad-Costin Musat" userId="b297da41-d022-469d-99f3-b1c86ba895c8" providerId="ADAL" clId="{A81FC1C3-A4F4-4F37-BE1D-298F8345A1B8}" dt="2023-07-10T13:22:54.499" v="580" actId="1076"/>
          <ac:spMkLst>
            <pc:docMk/>
            <pc:sldMk cId="2299196656" sldId="574"/>
            <ac:spMk id="18" creationId="{4A0D4487-A42C-0635-0160-391A9080BC32}"/>
          </ac:spMkLst>
        </pc:spChg>
        <pc:spChg chg="add mod">
          <ac:chgData name="Vlad-Costin Musat" userId="b297da41-d022-469d-99f3-b1c86ba895c8" providerId="ADAL" clId="{A81FC1C3-A4F4-4F37-BE1D-298F8345A1B8}" dt="2023-07-10T13:23:11.647" v="584" actId="1076"/>
          <ac:spMkLst>
            <pc:docMk/>
            <pc:sldMk cId="2299196656" sldId="574"/>
            <ac:spMk id="19" creationId="{0CAE7B37-301A-7987-965F-CF2B61AA8E32}"/>
          </ac:spMkLst>
        </pc:spChg>
        <pc:spChg chg="add mod">
          <ac:chgData name="Vlad-Costin Musat" userId="b297da41-d022-469d-99f3-b1c86ba895c8" providerId="ADAL" clId="{A81FC1C3-A4F4-4F37-BE1D-298F8345A1B8}" dt="2023-07-10T13:23:28.244" v="588" actId="1076"/>
          <ac:spMkLst>
            <pc:docMk/>
            <pc:sldMk cId="2299196656" sldId="574"/>
            <ac:spMk id="20" creationId="{FBF115DE-86A6-7AA8-6D43-A7AFD1028E53}"/>
          </ac:spMkLst>
        </pc:spChg>
        <pc:spChg chg="add del">
          <ac:chgData name="Vlad-Costin Musat" userId="b297da41-d022-469d-99f3-b1c86ba895c8" providerId="ADAL" clId="{A81FC1C3-A4F4-4F37-BE1D-298F8345A1B8}" dt="2023-07-10T14:03:14.227" v="1851" actId="478"/>
          <ac:spMkLst>
            <pc:docMk/>
            <pc:sldMk cId="2299196656" sldId="574"/>
            <ac:spMk id="21" creationId="{E382F00D-CBE6-C292-6A9A-F28CFCE4ABAF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2" creationId="{F3600A07-85F1-8171-D9CB-159BBCDF55F2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4" creationId="{FD5C896F-8850-A8C3-A1F2-C99C8C558E3B}"/>
          </ac:spMkLst>
        </pc:sp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8" creationId="{86B5D7C2-6093-5373-BC6D-5A8A87F14FAA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0" creationId="{FB4B5623-7B75-8724-2E33-382AC665260C}"/>
          </ac:picMkLst>
        </pc:picChg>
        <pc:picChg chg="mod">
          <ac:chgData name="Vlad-Costin Musat" userId="b297da41-d022-469d-99f3-b1c86ba895c8" providerId="ADAL" clId="{A81FC1C3-A4F4-4F37-BE1D-298F8345A1B8}" dt="2023-07-11T16:10:37.900" v="11683" actId="14826"/>
          <ac:picMkLst>
            <pc:docMk/>
            <pc:sldMk cId="2299196656" sldId="574"/>
            <ac:picMk id="12" creationId="{F29D0D31-EE92-E3DD-1B12-542219A757DF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A81FC1C3-A4F4-4F37-BE1D-298F8345A1B8}" dt="2023-07-11T16:10:34.939" v="11682" actId="21"/>
          <ac:picMkLst>
            <pc:docMk/>
            <pc:sldMk cId="2299196656" sldId="574"/>
            <ac:picMk id="21" creationId="{BCBC3E17-D304-C90C-9405-8DAAA0FF215D}"/>
          </ac:picMkLst>
        </pc:picChg>
        <pc:cxnChg chg="add mod">
          <ac:chgData name="Vlad-Costin Musat" userId="b297da41-d022-469d-99f3-b1c86ba895c8" providerId="ADAL" clId="{A81FC1C3-A4F4-4F37-BE1D-298F8345A1B8}" dt="2023-07-10T14:03:34.459" v="1855" actId="1076"/>
          <ac:cxnSpMkLst>
            <pc:docMk/>
            <pc:sldMk cId="2299196656" sldId="574"/>
            <ac:cxnSpMk id="23" creationId="{AB374707-440A-F20F-84AF-E117189D368F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06:16.748" v="1882" actId="20577"/>
        <pc:sldMkLst>
          <pc:docMk/>
          <pc:sldMk cId="2471455237" sldId="575"/>
        </pc:sldMkLst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2" creationId="{6E714523-7D10-B605-8B10-A9E5730628CD}"/>
          </ac:spMkLst>
        </pc:spChg>
        <pc:spChg chg="mod">
          <ac:chgData name="Vlad-Costin Musat" userId="b297da41-d022-469d-99f3-b1c86ba895c8" providerId="ADAL" clId="{A81FC1C3-A4F4-4F37-BE1D-298F8345A1B8}" dt="2023-07-10T13:23:59.425" v="593" actId="1076"/>
          <ac:spMkLst>
            <pc:docMk/>
            <pc:sldMk cId="2471455237" sldId="575"/>
            <ac:spMk id="3" creationId="{B72811A2-8143-20EB-D675-ECCF8EDC1F40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7" creationId="{054FC577-3234-C949-7905-03519AD0CD81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9" creationId="{6D2C3015-D453-26BA-6857-49114F10483F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1" creationId="{88FD8430-D6B3-7369-AE78-169CF230239D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2" creationId="{B19CDCFC-DD69-AEBD-3049-09449108E2D5}"/>
          </ac:spMkLst>
        </pc:spChg>
        <pc:spChg chg="add mod">
          <ac:chgData name="Vlad-Costin Musat" userId="b297da41-d022-469d-99f3-b1c86ba895c8" providerId="ADAL" clId="{A81FC1C3-A4F4-4F37-BE1D-298F8345A1B8}" dt="2023-07-10T14:06:16.748" v="1882" actId="20577"/>
          <ac:spMkLst>
            <pc:docMk/>
            <pc:sldMk cId="2471455237" sldId="575"/>
            <ac:spMk id="13" creationId="{D6CDFA1C-0DD5-7241-935C-746EDE266A84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4" creationId="{03DA9B2F-F5F7-B670-BFC5-6AE6FDDCF3ED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6" creationId="{E2A67DAD-8311-0648-0511-142B265A79AC}"/>
          </ac:spMkLst>
        </pc:spChg>
        <pc:spChg chg="add mod">
          <ac:chgData name="Vlad-Costin Musat" userId="b297da41-d022-469d-99f3-b1c86ba895c8" providerId="ADAL" clId="{A81FC1C3-A4F4-4F37-BE1D-298F8345A1B8}" dt="2023-07-10T14:05:56.827" v="1876" actId="207"/>
          <ac:spMkLst>
            <pc:docMk/>
            <pc:sldMk cId="2471455237" sldId="575"/>
            <ac:spMk id="17" creationId="{653C016A-C22E-CC18-4099-DC00B7C0B3C6}"/>
          </ac:spMkLst>
        </pc:spChg>
        <pc:spChg chg="add mod">
          <ac:chgData name="Vlad-Costin Musat" userId="b297da41-d022-469d-99f3-b1c86ba895c8" providerId="ADAL" clId="{A81FC1C3-A4F4-4F37-BE1D-298F8345A1B8}" dt="2023-07-10T14:05:50.580" v="1875"/>
          <ac:spMkLst>
            <pc:docMk/>
            <pc:sldMk cId="2471455237" sldId="575"/>
            <ac:spMk id="19" creationId="{4DFD6211-A084-FD5C-035C-2B65E7EE43C6}"/>
          </ac:spMkLst>
        </pc:spChg>
        <pc:picChg chg="mod">
          <ac:chgData name="Vlad-Costin Musat" userId="b297da41-d022-469d-99f3-b1c86ba895c8" providerId="ADAL" clId="{A81FC1C3-A4F4-4F37-BE1D-298F8345A1B8}" dt="2023-07-10T14:05:31.009" v="1873" actId="1076"/>
          <ac:picMkLst>
            <pc:docMk/>
            <pc:sldMk cId="2471455237" sldId="575"/>
            <ac:picMk id="8" creationId="{0077F216-6A51-9BFE-B671-464B93924877}"/>
          </ac:picMkLst>
        </pc:picChg>
        <pc:picChg chg="mod">
          <ac:chgData name="Vlad-Costin Musat" userId="b297da41-d022-469d-99f3-b1c86ba895c8" providerId="ADAL" clId="{A81FC1C3-A4F4-4F37-BE1D-298F8345A1B8}" dt="2023-07-10T14:05:29.422" v="1872" actId="1076"/>
          <ac:picMkLst>
            <pc:docMk/>
            <pc:sldMk cId="2471455237" sldId="575"/>
            <ac:picMk id="10" creationId="{991463F8-2156-F2F7-BA26-967236306B66}"/>
          </ac:picMkLst>
        </pc:picChg>
        <pc:cxnChg chg="add del mod">
          <ac:chgData name="Vlad-Costin Musat" userId="b297da41-d022-469d-99f3-b1c86ba895c8" providerId="ADAL" clId="{A81FC1C3-A4F4-4F37-BE1D-298F8345A1B8}" dt="2023-07-10T14:04:30.193" v="1861" actId="478"/>
          <ac:cxnSpMkLst>
            <pc:docMk/>
            <pc:sldMk cId="2471455237" sldId="575"/>
            <ac:cxnSpMk id="15" creationId="{2EAAA69E-067C-DF24-0BE8-9B76CFA4CA3C}"/>
          </ac:cxnSpMkLst>
        </pc:cxnChg>
        <pc:cxnChg chg="add mod">
          <ac:chgData name="Vlad-Costin Musat" userId="b297da41-d022-469d-99f3-b1c86ba895c8" providerId="ADAL" clId="{A81FC1C3-A4F4-4F37-BE1D-298F8345A1B8}" dt="2023-07-10T14:05:50.580" v="1875"/>
          <ac:cxnSpMkLst>
            <pc:docMk/>
            <pc:sldMk cId="2471455237" sldId="575"/>
            <ac:cxnSpMk id="18" creationId="{E97AA7CE-3474-A5E4-70B6-47AD38B8D5CD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39:33.154" v="2876" actId="1076"/>
        <pc:sldMkLst>
          <pc:docMk/>
          <pc:sldMk cId="2962972039" sldId="576"/>
        </pc:sldMkLst>
        <pc:spChg chg="add del mod">
          <ac:chgData name="Vlad-Costin Musat" userId="b297da41-d022-469d-99f3-b1c86ba895c8" providerId="ADAL" clId="{A81FC1C3-A4F4-4F37-BE1D-298F8345A1B8}" dt="2023-07-10T14:08:32.701" v="1889"/>
          <ac:spMkLst>
            <pc:docMk/>
            <pc:sldMk cId="2962972039" sldId="576"/>
            <ac:spMk id="2" creationId="{6378C5F8-C15D-D778-7702-9B1F7B6BDFC2}"/>
          </ac:spMkLst>
        </pc:spChg>
        <pc:spChg chg="mod">
          <ac:chgData name="Vlad-Costin Musat" userId="b297da41-d022-469d-99f3-b1c86ba895c8" providerId="ADAL" clId="{A81FC1C3-A4F4-4F37-BE1D-298F8345A1B8}" dt="2023-07-10T14:08:34.587" v="1890" actId="20577"/>
          <ac:spMkLst>
            <pc:docMk/>
            <pc:sldMk cId="2962972039" sldId="576"/>
            <ac:spMk id="3" creationId="{91FDF8D6-2D74-BDC1-7F72-FC0FB25A1990}"/>
          </ac:spMkLst>
        </pc:spChg>
        <pc:spChg chg="add del mod">
          <ac:chgData name="Vlad-Costin Musat" userId="b297da41-d022-469d-99f3-b1c86ba895c8" providerId="ADAL" clId="{A81FC1C3-A4F4-4F37-BE1D-298F8345A1B8}" dt="2023-07-10T14:38:38.201" v="2872" actId="1076"/>
          <ac:spMkLst>
            <pc:docMk/>
            <pc:sldMk cId="2962972039" sldId="576"/>
            <ac:spMk id="9" creationId="{87402862-3494-0859-3225-32487C87ACCE}"/>
          </ac:spMkLst>
        </pc:spChg>
        <pc:spChg chg="add del mod">
          <ac:chgData name="Vlad-Costin Musat" userId="b297da41-d022-469d-99f3-b1c86ba895c8" providerId="ADAL" clId="{A81FC1C3-A4F4-4F37-BE1D-298F8345A1B8}" dt="2023-07-10T14:12:52.674" v="1900" actId="478"/>
          <ac:spMkLst>
            <pc:docMk/>
            <pc:sldMk cId="2962972039" sldId="576"/>
            <ac:spMk id="11" creationId="{C81C8A6A-112C-3A10-BC01-A807DE958C4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3" creationId="{48FF41EC-7CEB-78FD-7C8A-AC1B291F75FC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5" creationId="{A999E875-95F5-AD5F-625B-A2764051DCB0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6" creationId="{714AC06C-E240-1C0B-FD1D-C19B363B4B5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7" creationId="{C6F8AF0D-3473-8571-715F-00CEB21DCE32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8" creationId="{AC0C76A4-9766-7A86-04B7-F468D16C035F}"/>
          </ac:spMkLst>
        </pc:spChg>
        <pc:spChg chg="add mod">
          <ac:chgData name="Vlad-Costin Musat" userId="b297da41-d022-469d-99f3-b1c86ba895c8" providerId="ADAL" clId="{A81FC1C3-A4F4-4F37-BE1D-298F8345A1B8}" dt="2023-07-10T14:27:28.802" v="2349" actId="1076"/>
          <ac:spMkLst>
            <pc:docMk/>
            <pc:sldMk cId="2962972039" sldId="576"/>
            <ac:spMk id="19" creationId="{6D2FFA5E-3B66-E751-6B9C-BBC60F5A970C}"/>
          </ac:spMkLst>
        </pc:sp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8" creationId="{AF77B8C3-057D-56C8-4CEE-7EA978D811C6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0" creationId="{3BC7BD0C-BF5E-56CF-C5D6-65BA8973216C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2" creationId="{F72C0137-659A-7A3B-BFA1-6C3CCA8D299F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4" creationId="{747A76E3-0E5B-710A-1DED-1CC93FDCDF8B}"/>
          </ac:picMkLst>
        </pc:picChg>
        <pc:cxnChg chg="add del mod">
          <ac:chgData name="Vlad-Costin Musat" userId="b297da41-d022-469d-99f3-b1c86ba895c8" providerId="ADAL" clId="{A81FC1C3-A4F4-4F37-BE1D-298F8345A1B8}" dt="2023-07-10T14:08:32.701" v="1889"/>
          <ac:cxnSpMkLst>
            <pc:docMk/>
            <pc:sldMk cId="2962972039" sldId="576"/>
            <ac:cxnSpMk id="7" creationId="{57CA5C74-486F-F20C-6674-2AB60E4426C0}"/>
          </ac:cxnSpMkLst>
        </pc:cxnChg>
      </pc:sldChg>
      <pc:sldChg chg="addSp modSp mod ord">
        <pc:chgData name="Vlad-Costin Musat" userId="b297da41-d022-469d-99f3-b1c86ba895c8" providerId="ADAL" clId="{A81FC1C3-A4F4-4F37-BE1D-298F8345A1B8}" dt="2023-07-13T15:42:10.445" v="15133" actId="1076"/>
        <pc:sldMkLst>
          <pc:docMk/>
          <pc:sldMk cId="3554516420" sldId="577"/>
        </pc:sldMkLst>
        <pc:spChg chg="add 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A81FC1C3-A4F4-4F37-BE1D-298F8345A1B8}" dt="2023-07-13T15:41:49.908" v="15126" actId="1076"/>
          <ac:spMkLst>
            <pc:docMk/>
            <pc:sldMk cId="3554516420" sldId="577"/>
            <ac:spMk id="3" creationId="{F109083D-8F23-0781-9976-949FC17EE3BC}"/>
          </ac:spMkLst>
        </pc:spChg>
        <pc:spChg chg="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modGraphic">
          <ac:chgData name="Vlad-Costin Musat" userId="b297da41-d022-469d-99f3-b1c86ba895c8" providerId="ADAL" clId="{A81FC1C3-A4F4-4F37-BE1D-298F8345A1B8}" dt="2023-07-13T15:42:00.670" v="15132" actId="403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A81FC1C3-A4F4-4F37-BE1D-298F8345A1B8}" dt="2023-07-12T12:28:40.192" v="12078" actId="1076"/>
        <pc:sldMkLst>
          <pc:docMk/>
          <pc:sldMk cId="442095665" sldId="578"/>
        </pc:sldMkLst>
        <pc:spChg chg="add mod">
          <ac:chgData name="Vlad-Costin Musat" userId="b297da41-d022-469d-99f3-b1c86ba895c8" providerId="ADAL" clId="{A81FC1C3-A4F4-4F37-BE1D-298F8345A1B8}" dt="2023-07-11T12:05:46.012" v="8420" actId="1076"/>
          <ac:spMkLst>
            <pc:docMk/>
            <pc:sldMk cId="442095665" sldId="578"/>
            <ac:spMk id="2" creationId="{8F393132-D840-F8EE-C155-3875AFBFA71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0" creationId="{8DE9BD26-C247-5F76-0FE2-D6B5F0906ED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3" creationId="{DCAB70A7-5541-89A5-5E6A-6A39C80F0050}"/>
          </ac:spMkLst>
        </pc:spChg>
        <pc:spChg chg="add mod">
          <ac:chgData name="Vlad-Costin Musat" userId="b297da41-d022-469d-99f3-b1c86ba895c8" providerId="ADAL" clId="{A81FC1C3-A4F4-4F37-BE1D-298F8345A1B8}" dt="2023-07-12T12:28:40.192" v="12078" actId="1076"/>
          <ac:spMkLst>
            <pc:docMk/>
            <pc:sldMk cId="442095665" sldId="578"/>
            <ac:spMk id="14" creationId="{093A5334-9E23-5A4E-DE63-D984BDD44269}"/>
          </ac:spMkLst>
        </pc:sp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7" creationId="{3D48BA4A-54E4-C53E-BB71-22DEECF503EF}"/>
          </ac:picMkLst>
        </pc:picChg>
        <pc:picChg chg="mod">
          <ac:chgData name="Vlad-Costin Musat" userId="b297da41-d022-469d-99f3-b1c86ba895c8" providerId="ADAL" clId="{A81FC1C3-A4F4-4F37-BE1D-298F8345A1B8}" dt="2023-07-11T10:15:43.009" v="6124" actId="1076"/>
          <ac:picMkLst>
            <pc:docMk/>
            <pc:sldMk cId="442095665" sldId="578"/>
            <ac:picMk id="8" creationId="{F8E73D26-2A60-0125-3193-FB023E814EC9}"/>
          </ac:picMkLst>
        </pc:pic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9" creationId="{658682EA-CFA5-FF46-DEB8-4F9399A9A7D0}"/>
          </ac:picMkLst>
        </pc:picChg>
        <pc:picChg chg="add mod">
          <ac:chgData name="Vlad-Costin Musat" userId="b297da41-d022-469d-99f3-b1c86ba895c8" providerId="ADAL" clId="{A81FC1C3-A4F4-4F37-BE1D-298F8345A1B8}" dt="2023-07-12T12:27:57.718" v="12072" actId="1076"/>
          <ac:picMkLst>
            <pc:docMk/>
            <pc:sldMk cId="442095665" sldId="578"/>
            <ac:picMk id="11" creationId="{252FDA5A-CDE8-FF96-3584-8A8C600C10FB}"/>
          </ac:picMkLst>
        </pc:picChg>
        <pc:cxnChg chg="add mod">
          <ac:chgData name="Vlad-Costin Musat" userId="b297da41-d022-469d-99f3-b1c86ba895c8" providerId="ADAL" clId="{A81FC1C3-A4F4-4F37-BE1D-298F8345A1B8}" dt="2023-07-12T12:27:50.486" v="12069"/>
          <ac:cxnSpMkLst>
            <pc:docMk/>
            <pc:sldMk cId="442095665" sldId="578"/>
            <ac:cxnSpMk id="12" creationId="{B4E314F4-0234-2D5A-3732-D49C70C0DC2B}"/>
          </ac:cxnSpMkLst>
        </pc:cxn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947935350" sldId="580"/>
        </pc:sldMkLst>
      </pc:sldChg>
      <pc:sldChg chg="del">
        <pc:chgData name="Vlad-Costin Musat" userId="b297da41-d022-469d-99f3-b1c86ba895c8" providerId="ADAL" clId="{A81FC1C3-A4F4-4F37-BE1D-298F8345A1B8}" dt="2023-07-11T10:14:48.875" v="6106" actId="47"/>
        <pc:sldMkLst>
          <pc:docMk/>
          <pc:sldMk cId="2814829591" sldId="581"/>
        </pc:sldMkLst>
      </pc:sldChg>
      <pc:sldChg chg="addSp delSp modSp del mod">
        <pc:chgData name="Vlad-Costin Musat" userId="b297da41-d022-469d-99f3-b1c86ba895c8" providerId="ADAL" clId="{A81FC1C3-A4F4-4F37-BE1D-298F8345A1B8}" dt="2023-07-11T11:38:06.291" v="7291" actId="47"/>
        <pc:sldMkLst>
          <pc:docMk/>
          <pc:sldMk cId="3651640085" sldId="582"/>
        </pc:sldMkLst>
        <pc:spChg chg="mod">
          <ac:chgData name="Vlad-Costin Musat" userId="b297da41-d022-469d-99f3-b1c86ba895c8" providerId="ADAL" clId="{A81FC1C3-A4F4-4F37-BE1D-298F8345A1B8}" dt="2023-07-10T15:49:44.643" v="4665" actId="403"/>
          <ac:spMkLst>
            <pc:docMk/>
            <pc:sldMk cId="3651640085" sldId="582"/>
            <ac:spMk id="31" creationId="{9B2047FD-8832-0A26-29BF-0A38B55E3305}"/>
          </ac:spMkLst>
        </pc:spChg>
        <pc:picChg chg="add del mod">
          <ac:chgData name="Vlad-Costin Musat" userId="b297da41-d022-469d-99f3-b1c86ba895c8" providerId="ADAL" clId="{A81FC1C3-A4F4-4F37-BE1D-298F8345A1B8}" dt="2023-07-11T11:38:04.807" v="7290" actId="478"/>
          <ac:picMkLst>
            <pc:docMk/>
            <pc:sldMk cId="3651640085" sldId="582"/>
            <ac:picMk id="8" creationId="{3AEF9031-E88E-DFE1-A86D-4CEC711CF4AC}"/>
          </ac:picMkLst>
        </pc:picChg>
      </pc:sldChg>
      <pc:sldChg chg="del">
        <pc:chgData name="Vlad-Costin Musat" userId="b297da41-d022-469d-99f3-b1c86ba895c8" providerId="ADAL" clId="{A81FC1C3-A4F4-4F37-BE1D-298F8345A1B8}" dt="2023-07-11T10:15:04.210" v="6107" actId="47"/>
        <pc:sldMkLst>
          <pc:docMk/>
          <pc:sldMk cId="2750974379" sldId="583"/>
        </pc:sldMkLst>
      </pc:sldChg>
      <pc:sldChg chg="modSp mod ord modAnim">
        <pc:chgData name="Vlad-Costin Musat" userId="b297da41-d022-469d-99f3-b1c86ba895c8" providerId="ADAL" clId="{A81FC1C3-A4F4-4F37-BE1D-298F8345A1B8}" dt="2023-07-13T11:39:53.178" v="14631" actId="20577"/>
        <pc:sldMkLst>
          <pc:docMk/>
          <pc:sldMk cId="1296649822" sldId="584"/>
        </pc:sldMkLst>
        <pc:spChg chg="mod">
          <ac:chgData name="Vlad-Costin Musat" userId="b297da41-d022-469d-99f3-b1c86ba895c8" providerId="ADAL" clId="{A81FC1C3-A4F4-4F37-BE1D-298F8345A1B8}" dt="2023-07-13T11:39:53.178" v="14631" actId="20577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A81FC1C3-A4F4-4F37-BE1D-298F8345A1B8}" dt="2023-07-12T12:20:04.345" v="11801" actId="120"/>
          <ac:spMkLst>
            <pc:docMk/>
            <pc:sldMk cId="1296649822" sldId="584"/>
            <ac:spMk id="7" creationId="{DD0B7FCA-165D-6A2B-461D-4364E98CB6E8}"/>
          </ac:spMkLst>
        </pc:spChg>
        <pc:spChg chg="mod">
          <ac:chgData name="Vlad-Costin Musat" userId="b297da41-d022-469d-99f3-b1c86ba895c8" providerId="ADAL" clId="{A81FC1C3-A4F4-4F37-BE1D-298F8345A1B8}" dt="2023-07-10T13:11:32.949" v="86" actId="1076"/>
          <ac:spMkLst>
            <pc:docMk/>
            <pc:sldMk cId="1296649822" sldId="584"/>
            <ac:spMk id="9" creationId="{688E3A6F-3DEB-ABFF-CF9F-E7091881AC5E}"/>
          </ac:spMkLst>
        </pc:spChg>
        <pc:spChg chg="mod">
          <ac:chgData name="Vlad-Costin Musat" userId="b297da41-d022-469d-99f3-b1c86ba895c8" providerId="ADAL" clId="{A81FC1C3-A4F4-4F37-BE1D-298F8345A1B8}" dt="2023-07-11T10:09:28.396" v="5643" actId="20577"/>
          <ac:spMkLst>
            <pc:docMk/>
            <pc:sldMk cId="1296649822" sldId="584"/>
            <ac:spMk id="12" creationId="{955F0E96-6D41-9359-0D3B-48C09A6FE85B}"/>
          </ac:spMkLst>
        </pc:spChg>
        <pc:picChg chg="mod">
          <ac:chgData name="Vlad-Costin Musat" userId="b297da41-d022-469d-99f3-b1c86ba895c8" providerId="ADAL" clId="{A81FC1C3-A4F4-4F37-BE1D-298F8345A1B8}" dt="2023-07-10T13:11:26.005" v="84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mod ord">
        <pc:chgData name="Vlad-Costin Musat" userId="b297da41-d022-469d-99f3-b1c86ba895c8" providerId="ADAL" clId="{A81FC1C3-A4F4-4F37-BE1D-298F8345A1B8}" dt="2023-07-11T14:59:48.682" v="11359" actId="20577"/>
        <pc:sldMkLst>
          <pc:docMk/>
          <pc:sldMk cId="3074043612" sldId="585"/>
        </pc:sldMkLst>
        <pc:graphicFrameChg chg="modGraphic">
          <ac:chgData name="Vlad-Costin Musat" userId="b297da41-d022-469d-99f3-b1c86ba895c8" providerId="ADAL" clId="{A81FC1C3-A4F4-4F37-BE1D-298F8345A1B8}" dt="2023-07-11T14:59:48.682" v="11359" actId="20577"/>
          <ac:graphicFrameMkLst>
            <pc:docMk/>
            <pc:sldMk cId="3074043612" sldId="585"/>
            <ac:graphicFrameMk id="8" creationId="{7A25BCE5-8372-C3B4-9B6B-4520B07DFDD3}"/>
          </ac:graphicFrameMkLst>
        </pc:graphicFrameChg>
      </pc:sldChg>
      <pc:sldChg chg="addSp delSp modSp new mod modAnim">
        <pc:chgData name="Vlad-Costin Musat" userId="b297da41-d022-469d-99f3-b1c86ba895c8" providerId="ADAL" clId="{A81FC1C3-A4F4-4F37-BE1D-298F8345A1B8}" dt="2023-07-13T11:26:30.677" v="13621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A81FC1C3-A4F4-4F37-BE1D-298F8345A1B8}" dt="2023-07-12T12:24:41.573" v="12036" actId="20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A81FC1C3-A4F4-4F37-BE1D-298F8345A1B8}" dt="2023-07-10T13:58:37.371" v="1656" actId="20577"/>
          <ac:spMkLst>
            <pc:docMk/>
            <pc:sldMk cId="2802460166" sldId="586"/>
            <ac:spMk id="3" creationId="{0537E2F5-DB21-2BC7-0B5C-B714C5A4506B}"/>
          </ac:spMkLst>
        </pc:spChg>
        <pc:spChg chg="mod">
          <ac:chgData name="Vlad-Costin Musat" userId="b297da41-d022-469d-99f3-b1c86ba895c8" providerId="ADAL" clId="{A81FC1C3-A4F4-4F37-BE1D-298F8345A1B8}" dt="2023-07-11T13:40:29.046" v="11095"/>
          <ac:spMkLst>
            <pc:docMk/>
            <pc:sldMk cId="2802460166" sldId="586"/>
            <ac:spMk id="5" creationId="{B8C41DF7-3134-83F6-A7B8-D91B3503E488}"/>
          </ac:spMkLst>
        </pc:spChg>
        <pc:spChg chg="add del">
          <ac:chgData name="Vlad-Costin Musat" userId="b297da41-d022-469d-99f3-b1c86ba895c8" providerId="ADAL" clId="{A81FC1C3-A4F4-4F37-BE1D-298F8345A1B8}" dt="2023-07-10T13:35:59.347" v="1344" actId="478"/>
          <ac:spMkLst>
            <pc:docMk/>
            <pc:sldMk cId="2802460166" sldId="586"/>
            <ac:spMk id="7" creationId="{BC4B612A-3BC9-FD80-2BAE-67A33D0405B8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8" creationId="{9E902A09-1778-B8EE-F341-AC29DDB3A422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11" creationId="{D3D86BE4-DEF0-AB8B-CA6C-39E046BD5F2E}"/>
          </ac:spMkLst>
        </pc:spChg>
        <pc:spChg chg="add del mod">
          <ac:chgData name="Vlad-Costin Musat" userId="b297da41-d022-469d-99f3-b1c86ba895c8" providerId="ADAL" clId="{A81FC1C3-A4F4-4F37-BE1D-298F8345A1B8}" dt="2023-07-10T13:51:17.530" v="1432" actId="478"/>
          <ac:spMkLst>
            <pc:docMk/>
            <pc:sldMk cId="2802460166" sldId="586"/>
            <ac:spMk id="12" creationId="{504CB937-4016-BD76-47E9-D4787C4D78B9}"/>
          </ac:spMkLst>
        </pc:spChg>
        <pc:spChg chg="add del mod">
          <ac:chgData name="Vlad-Costin Musat" userId="b297da41-d022-469d-99f3-b1c86ba895c8" providerId="ADAL" clId="{A81FC1C3-A4F4-4F37-BE1D-298F8345A1B8}" dt="2023-07-10T13:51:20.225" v="1433" actId="478"/>
          <ac:spMkLst>
            <pc:docMk/>
            <pc:sldMk cId="2802460166" sldId="586"/>
            <ac:spMk id="13" creationId="{AD940CFB-D52B-5E46-E829-B043B984EC37}"/>
          </ac:spMkLst>
        </pc:spChg>
        <pc:spChg chg="add del mod">
          <ac:chgData name="Vlad-Costin Musat" userId="b297da41-d022-469d-99f3-b1c86ba895c8" providerId="ADAL" clId="{A81FC1C3-A4F4-4F37-BE1D-298F8345A1B8}" dt="2023-07-10T13:51:22.569" v="1434" actId="478"/>
          <ac:spMkLst>
            <pc:docMk/>
            <pc:sldMk cId="2802460166" sldId="586"/>
            <ac:spMk id="14" creationId="{46E2082C-38C1-5E76-9702-D6966FA80B58}"/>
          </ac:spMkLst>
        </pc:spChg>
        <pc:spChg chg="add mod">
          <ac:chgData name="Vlad-Costin Musat" userId="b297da41-d022-469d-99f3-b1c86ba895c8" providerId="ADAL" clId="{A81FC1C3-A4F4-4F37-BE1D-298F8345A1B8}" dt="2023-07-13T11:26:23.298" v="13619" actId="20577"/>
          <ac:spMkLst>
            <pc:docMk/>
            <pc:sldMk cId="2802460166" sldId="586"/>
            <ac:spMk id="14" creationId="{4C8EDDB2-87AB-862C-89C7-8C54AAA894E5}"/>
          </ac:spMkLst>
        </pc:spChg>
        <pc:spChg chg="add mod">
          <ac:chgData name="Vlad-Costin Musat" userId="b297da41-d022-469d-99f3-b1c86ba895c8" providerId="ADAL" clId="{A81FC1C3-A4F4-4F37-BE1D-298F8345A1B8}" dt="2023-07-13T11:26:30.677" v="13621" actId="20577"/>
          <ac:spMkLst>
            <pc:docMk/>
            <pc:sldMk cId="2802460166" sldId="586"/>
            <ac:spMk id="18" creationId="{2E1AED0C-66D9-E77A-9F29-3B5BA1EC6920}"/>
          </ac:spMkLst>
        </pc:spChg>
        <pc:graphicFrameChg chg="add mod modGraphic">
          <ac:chgData name="Vlad-Costin Musat" userId="b297da41-d022-469d-99f3-b1c86ba895c8" providerId="ADAL" clId="{A81FC1C3-A4F4-4F37-BE1D-298F8345A1B8}" dt="2023-07-11T12:13:28.149" v="8423" actId="207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picChg chg="add mod">
          <ac:chgData name="Vlad-Costin Musat" userId="b297da41-d022-469d-99f3-b1c86ba895c8" providerId="ADAL" clId="{A81FC1C3-A4F4-4F37-BE1D-298F8345A1B8}" dt="2023-07-13T11:15:52.320" v="13548" actId="1076"/>
          <ac:picMkLst>
            <pc:docMk/>
            <pc:sldMk cId="2802460166" sldId="586"/>
            <ac:picMk id="9" creationId="{382C5DB7-790E-D92D-3850-32C0AA30ECF2}"/>
          </ac:picMkLst>
        </pc:picChg>
        <pc:picChg chg="add del mod">
          <ac:chgData name="Vlad-Costin Musat" userId="b297da41-d022-469d-99f3-b1c86ba895c8" providerId="ADAL" clId="{A81FC1C3-A4F4-4F37-BE1D-298F8345A1B8}" dt="2023-07-13T08:43:23.954" v="12715" actId="21"/>
          <ac:picMkLst>
            <pc:docMk/>
            <pc:sldMk cId="2802460166" sldId="586"/>
            <ac:picMk id="17" creationId="{59586522-A155-2D69-1895-5D9A14A8A2E4}"/>
          </ac:picMkLst>
        </pc:picChg>
        <pc:cxnChg chg="add mod">
          <ac:chgData name="Vlad-Costin Musat" userId="b297da41-d022-469d-99f3-b1c86ba895c8" providerId="ADAL" clId="{A81FC1C3-A4F4-4F37-BE1D-298F8345A1B8}" dt="2023-07-13T08:43:20.430" v="12714" actId="1076"/>
          <ac:cxnSpMkLst>
            <pc:docMk/>
            <pc:sldMk cId="2802460166" sldId="586"/>
            <ac:cxnSpMk id="10" creationId="{47F3CE65-6EF4-A1CC-8CE1-16378079F457}"/>
          </ac:cxnSpMkLst>
        </pc:cxnChg>
        <pc:cxnChg chg="add">
          <ac:chgData name="Vlad-Costin Musat" userId="b297da41-d022-469d-99f3-b1c86ba895c8" providerId="ADAL" clId="{A81FC1C3-A4F4-4F37-BE1D-298F8345A1B8}" dt="2023-07-13T11:20:29.967" v="13554" actId="11529"/>
          <ac:cxnSpMkLst>
            <pc:docMk/>
            <pc:sldMk cId="2802460166" sldId="586"/>
            <ac:cxnSpMk id="13" creationId="{C2C77A7B-9DBB-3C56-A4EB-C28246E1AD52}"/>
          </ac:cxnSpMkLst>
        </pc:cxnChg>
        <pc:cxnChg chg="add mod">
          <ac:chgData name="Vlad-Costin Musat" userId="b297da41-d022-469d-99f3-b1c86ba895c8" providerId="ADAL" clId="{A81FC1C3-A4F4-4F37-BE1D-298F8345A1B8}" dt="2023-07-13T11:21:05.430" v="13574" actId="14100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modSp add mod ord">
        <pc:chgData name="Vlad-Costin Musat" userId="b297da41-d022-469d-99f3-b1c86ba895c8" providerId="ADAL" clId="{A81FC1C3-A4F4-4F37-BE1D-298F8345A1B8}" dt="2023-07-13T11:47:37.052" v="14774" actId="20577"/>
        <pc:sldMkLst>
          <pc:docMk/>
          <pc:sldMk cId="1508319792" sldId="592"/>
        </pc:sldMkLst>
        <pc:spChg chg="mod">
          <ac:chgData name="Vlad-Costin Musat" userId="b297da41-d022-469d-99f3-b1c86ba895c8" providerId="ADAL" clId="{A81FC1C3-A4F4-4F37-BE1D-298F8345A1B8}" dt="2023-07-10T14:35:32.759" v="2621" actId="20577"/>
          <ac:spMkLst>
            <pc:docMk/>
            <pc:sldMk cId="1508319792" sldId="592"/>
            <ac:spMk id="2" creationId="{4169079F-5F6A-F94F-B8A0-6B813FD735E7}"/>
          </ac:spMkLst>
        </pc:spChg>
        <pc:spChg chg="mod">
          <ac:chgData name="Vlad-Costin Musat" userId="b297da41-d022-469d-99f3-b1c86ba895c8" providerId="ADAL" clId="{A81FC1C3-A4F4-4F37-BE1D-298F8345A1B8}" dt="2023-07-13T11:47:37.052" v="14774" actId="20577"/>
          <ac:spMkLst>
            <pc:docMk/>
            <pc:sldMk cId="1508319792" sldId="592"/>
            <ac:spMk id="3" creationId="{62581981-4BE3-781A-6EFE-C69455DA8E12}"/>
          </ac:spMkLst>
        </pc:spChg>
        <pc:spChg chg="mod">
          <ac:chgData name="Vlad-Costin Musat" userId="b297da41-d022-469d-99f3-b1c86ba895c8" providerId="ADAL" clId="{A81FC1C3-A4F4-4F37-BE1D-298F8345A1B8}" dt="2023-07-11T13:40:25.174" v="11094"/>
          <ac:spMkLst>
            <pc:docMk/>
            <pc:sldMk cId="1508319792" sldId="592"/>
            <ac:spMk id="5" creationId="{4819F12A-685C-CF55-FACB-77BAFCBDC653}"/>
          </ac:spMkLst>
        </pc:spChg>
      </pc:sldChg>
      <pc:sldChg chg="new del">
        <pc:chgData name="Vlad-Costin Musat" userId="b297da41-d022-469d-99f3-b1c86ba895c8" providerId="ADAL" clId="{A81FC1C3-A4F4-4F37-BE1D-298F8345A1B8}" dt="2023-07-10T14:34:38.662" v="2463" actId="47"/>
        <pc:sldMkLst>
          <pc:docMk/>
          <pc:sldMk cId="591196048" sldId="593"/>
        </pc:sldMkLst>
      </pc:sldChg>
      <pc:sldChg chg="addSp delSp modSp new mod ord">
        <pc:chgData name="Vlad-Costin Musat" userId="b297da41-d022-469d-99f3-b1c86ba895c8" providerId="ADAL" clId="{A81FC1C3-A4F4-4F37-BE1D-298F8345A1B8}" dt="2023-07-11T15:15:13.087" v="11395" actId="20577"/>
        <pc:sldMkLst>
          <pc:docMk/>
          <pc:sldMk cId="1055098859" sldId="593"/>
        </pc:sldMkLst>
        <pc:spChg chg="mod">
          <ac:chgData name="Vlad-Costin Musat" userId="b297da41-d022-469d-99f3-b1c86ba895c8" providerId="ADAL" clId="{A81FC1C3-A4F4-4F37-BE1D-298F8345A1B8}" dt="2023-07-10T15:03:56.626" v="3206" actId="403"/>
          <ac:spMkLst>
            <pc:docMk/>
            <pc:sldMk cId="1055098859" sldId="593"/>
            <ac:spMk id="2" creationId="{D80DA661-88EC-DDF3-FCAC-FFB04EF1706D}"/>
          </ac:spMkLst>
        </pc:spChg>
        <pc:spChg chg="mod">
          <ac:chgData name="Vlad-Costin Musat" userId="b297da41-d022-469d-99f3-b1c86ba895c8" providerId="ADAL" clId="{A81FC1C3-A4F4-4F37-BE1D-298F8345A1B8}" dt="2023-07-11T15:15:13.087" v="11395" actId="20577"/>
          <ac:spMkLst>
            <pc:docMk/>
            <pc:sldMk cId="1055098859" sldId="593"/>
            <ac:spMk id="3" creationId="{AC38215C-53D4-FFF9-F023-EFCED1B10C57}"/>
          </ac:spMkLst>
        </pc:spChg>
        <pc:spChg chg="add mod">
          <ac:chgData name="Vlad-Costin Musat" userId="b297da41-d022-469d-99f3-b1c86ba895c8" providerId="ADAL" clId="{A81FC1C3-A4F4-4F37-BE1D-298F8345A1B8}" dt="2023-07-10T15:03:21.911" v="3195" actId="207"/>
          <ac:spMkLst>
            <pc:docMk/>
            <pc:sldMk cId="1055098859" sldId="593"/>
            <ac:spMk id="11" creationId="{8A287D55-A599-09AD-12AD-0C4C93D27249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4" creationId="{10371483-5303-D3FD-E6F3-F7B3D771DE73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5" creationId="{4B0667D6-34E6-E5ED-A56F-4774B80E5EB8}"/>
          </ac:spMkLst>
        </pc:spChg>
        <pc:picChg chg="add del mod">
          <ac:chgData name="Vlad-Costin Musat" userId="b297da41-d022-469d-99f3-b1c86ba895c8" providerId="ADAL" clId="{A81FC1C3-A4F4-4F37-BE1D-298F8345A1B8}" dt="2023-07-10T14:55:40.854" v="2984" actId="478"/>
          <ac:picMkLst>
            <pc:docMk/>
            <pc:sldMk cId="1055098859" sldId="593"/>
            <ac:picMk id="7" creationId="{E3833BA3-3E1A-E366-37E3-51AC4F0D72B0}"/>
          </ac:picMkLst>
        </pc:picChg>
        <pc:picChg chg="add mod">
          <ac:chgData name="Vlad-Costin Musat" userId="b297da41-d022-469d-99f3-b1c86ba895c8" providerId="ADAL" clId="{A81FC1C3-A4F4-4F37-BE1D-298F8345A1B8}" dt="2023-07-10T15:03:32.260" v="3198" actId="1076"/>
          <ac:picMkLst>
            <pc:docMk/>
            <pc:sldMk cId="1055098859" sldId="593"/>
            <ac:picMk id="8" creationId="{30413DC2-EBBD-9559-E169-AA89D4B9D01E}"/>
          </ac:picMkLst>
        </pc:picChg>
        <pc:picChg chg="add mod">
          <ac:chgData name="Vlad-Costin Musat" userId="b297da41-d022-469d-99f3-b1c86ba895c8" providerId="ADAL" clId="{A81FC1C3-A4F4-4F37-BE1D-298F8345A1B8}" dt="2023-07-10T15:03:10.855" v="3193" actId="1076"/>
          <ac:picMkLst>
            <pc:docMk/>
            <pc:sldMk cId="1055098859" sldId="593"/>
            <ac:picMk id="10" creationId="{E05017B3-B199-FE50-3268-8E9ABB5440AA}"/>
          </ac:picMkLst>
        </pc:picChg>
        <pc:picChg chg="add mod">
          <ac:chgData name="Vlad-Costin Musat" userId="b297da41-d022-469d-99f3-b1c86ba895c8" providerId="ADAL" clId="{A81FC1C3-A4F4-4F37-BE1D-298F8345A1B8}" dt="2023-07-10T15:03:47.645" v="3202" actId="1076"/>
          <ac:picMkLst>
            <pc:docMk/>
            <pc:sldMk cId="1055098859" sldId="593"/>
            <ac:picMk id="13" creationId="{2603A03E-92EB-9D89-6024-833BB44E78AC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30.407" v="15071" actId="20577"/>
        <pc:sldMkLst>
          <pc:docMk/>
          <pc:sldMk cId="3380407689" sldId="594"/>
        </pc:sldMkLst>
        <pc:spChg chg="mod">
          <ac:chgData name="Vlad-Costin Musat" userId="b297da41-d022-469d-99f3-b1c86ba895c8" providerId="ADAL" clId="{A81FC1C3-A4F4-4F37-BE1D-298F8345A1B8}" dt="2023-07-13T09:10:27.151" v="13177" actId="20577"/>
          <ac:spMkLst>
            <pc:docMk/>
            <pc:sldMk cId="3380407689" sldId="594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A81FC1C3-A4F4-4F37-BE1D-298F8345A1B8}" dt="2023-07-11T09:43:15.206" v="5183"/>
          <ac:spMkLst>
            <pc:docMk/>
            <pc:sldMk cId="3380407689" sldId="594"/>
            <ac:spMk id="7" creationId="{93D5D0CE-DD8E-3532-B8E0-28ADBA48610B}"/>
          </ac:spMkLst>
        </pc:spChg>
        <pc:spChg chg="add mod">
          <ac:chgData name="Vlad-Costin Musat" userId="b297da41-d022-469d-99f3-b1c86ba895c8" providerId="ADAL" clId="{A81FC1C3-A4F4-4F37-BE1D-298F8345A1B8}" dt="2023-07-13T15:01:30.407" v="15071" actId="20577"/>
          <ac:spMkLst>
            <pc:docMk/>
            <pc:sldMk cId="3380407689" sldId="594"/>
            <ac:spMk id="8" creationId="{AB5DE049-2C2D-00B2-AFB6-B522EA644155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4" creationId="{8A43E60F-6C69-8DE6-FFDB-1A8B4D7ADFB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6" creationId="{CC087F36-576D-A55A-601B-F37DB29D779D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A81FC1C3-A4F4-4F37-BE1D-298F8345A1B8}" dt="2023-07-11T09:43:43.683" v="5193" actId="478"/>
          <ac:spMkLst>
            <pc:docMk/>
            <pc:sldMk cId="3380407689" sldId="594"/>
            <ac:spMk id="21" creationId="{889F41B9-273D-DBB6-24D2-2670CDD3BA6C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8" creationId="{325DF014-C124-0672-9067-3724A1CFF3A4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A81FC1C3-A4F4-4F37-BE1D-298F8345A1B8}" dt="2023-07-13T09:03:37.463" v="13064" actId="113"/>
          <ac:graphicFrameMkLst>
            <pc:docMk/>
            <pc:sldMk cId="3380407689" sldId="594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02.475" v="13072" actId="403"/>
          <ac:graphicFrameMkLst>
            <pc:docMk/>
            <pc:sldMk cId="3380407689" sldId="594"/>
            <ac:graphicFrameMk id="22" creationId="{97733D36-31EB-8051-19C8-CD1A867F83F9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1T13:44:31.274" v="11131" actId="478"/>
          <ac:graphicFrameMkLst>
            <pc:docMk/>
            <pc:sldMk cId="3380407689" sldId="594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A81FC1C3-A4F4-4F37-BE1D-298F8345A1B8}" dt="2023-07-13T08:41:52.230" v="12705" actId="14100"/>
          <ac:picMkLst>
            <pc:docMk/>
            <pc:sldMk cId="3380407689" sldId="594"/>
            <ac:picMk id="7" creationId="{FCB4CC21-8CE2-B879-0502-89133F380416}"/>
          </ac:picMkLst>
        </pc:picChg>
        <pc:picChg chg="add del mod">
          <ac:chgData name="Vlad-Costin Musat" userId="b297da41-d022-469d-99f3-b1c86ba895c8" providerId="ADAL" clId="{A81FC1C3-A4F4-4F37-BE1D-298F8345A1B8}" dt="2023-07-11T09:43:39.354" v="5192" actId="21"/>
          <ac:picMkLst>
            <pc:docMk/>
            <pc:sldMk cId="3380407689" sldId="594"/>
            <ac:picMk id="10" creationId="{0459EEEC-B467-B635-BC7D-407E48956BA5}"/>
          </ac:picMkLst>
        </pc:picChg>
        <pc:picChg chg="del">
          <ac:chgData name="Vlad-Costin Musat" userId="b297da41-d022-469d-99f3-b1c86ba895c8" providerId="ADAL" clId="{A81FC1C3-A4F4-4F37-BE1D-298F8345A1B8}" dt="2023-07-11T09:43:14.832" v="5182" actId="478"/>
          <ac:picMkLst>
            <pc:docMk/>
            <pc:sldMk cId="3380407689" sldId="594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A81FC1C3-A4F4-4F37-BE1D-298F8345A1B8}" dt="2023-07-11T09:43:31.863" v="5189"/>
          <ac:picMkLst>
            <pc:docMk/>
            <pc:sldMk cId="3380407689" sldId="594"/>
            <ac:picMk id="18" creationId="{585CAF6F-151B-F9F2-DECA-B84A636ED812}"/>
          </ac:picMkLst>
        </pc:picChg>
        <pc:picChg chg="add del mod ord">
          <ac:chgData name="Vlad-Costin Musat" userId="b297da41-d022-469d-99f3-b1c86ba895c8" providerId="ADAL" clId="{A81FC1C3-A4F4-4F37-BE1D-298F8345A1B8}" dt="2023-07-13T08:40:09.191" v="12697" actId="478"/>
          <ac:picMkLst>
            <pc:docMk/>
            <pc:sldMk cId="3380407689" sldId="594"/>
            <ac:picMk id="19" creationId="{F0EA8DBE-DF3F-866C-4648-9D505B6BBAB5}"/>
          </ac:picMkLst>
        </pc:picChg>
      </pc:sldChg>
      <pc:sldChg chg="modSp new mod">
        <pc:chgData name="Vlad-Costin Musat" userId="b297da41-d022-469d-99f3-b1c86ba895c8" providerId="ADAL" clId="{A81FC1C3-A4F4-4F37-BE1D-298F8345A1B8}" dt="2023-07-13T15:43:55.092" v="15169" actId="20577"/>
        <pc:sldMkLst>
          <pc:docMk/>
          <pc:sldMk cId="258088030" sldId="595"/>
        </pc:sldMkLst>
        <pc:spChg chg="mod">
          <ac:chgData name="Vlad-Costin Musat" userId="b297da41-d022-469d-99f3-b1c86ba895c8" providerId="ADAL" clId="{A81FC1C3-A4F4-4F37-BE1D-298F8345A1B8}" dt="2023-07-13T15:43:55.092" v="15169" actId="20577"/>
          <ac:spMkLst>
            <pc:docMk/>
            <pc:sldMk cId="258088030" sldId="595"/>
            <ac:spMk id="2" creationId="{28ACB17D-B87D-C3D4-B770-DD22021B689D}"/>
          </ac:spMkLst>
        </pc:spChg>
        <pc:spChg chg="mod">
          <ac:chgData name="Vlad-Costin Musat" userId="b297da41-d022-469d-99f3-b1c86ba895c8" providerId="ADAL" clId="{A81FC1C3-A4F4-4F37-BE1D-298F8345A1B8}" dt="2023-07-10T15:14:18.110" v="3332" actId="20577"/>
          <ac:spMkLst>
            <pc:docMk/>
            <pc:sldMk cId="258088030" sldId="595"/>
            <ac:spMk id="3" creationId="{67EDC74B-BC80-755B-4B36-59F0B7864C13}"/>
          </ac:spMkLst>
        </pc:spChg>
      </pc:sldChg>
      <pc:sldChg chg="addSp delSp modSp new mod ord">
        <pc:chgData name="Vlad-Costin Musat" userId="b297da41-d022-469d-99f3-b1c86ba895c8" providerId="ADAL" clId="{A81FC1C3-A4F4-4F37-BE1D-298F8345A1B8}" dt="2023-07-14T06:54:18.500" v="15228" actId="14100"/>
        <pc:sldMkLst>
          <pc:docMk/>
          <pc:sldMk cId="1301528845" sldId="596"/>
        </pc:sldMkLst>
        <pc:spChg chg="mod">
          <ac:chgData name="Vlad-Costin Musat" userId="b297da41-d022-469d-99f3-b1c86ba895c8" providerId="ADAL" clId="{A81FC1C3-A4F4-4F37-BE1D-298F8345A1B8}" dt="2023-07-12T12:34:01.109" v="12160" actId="14100"/>
          <ac:spMkLst>
            <pc:docMk/>
            <pc:sldMk cId="1301528845" sldId="59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0T15:20:08.234" v="3367" actId="20577"/>
          <ac:spMkLst>
            <pc:docMk/>
            <pc:sldMk cId="1301528845" sldId="59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A81FC1C3-A4F4-4F37-BE1D-298F8345A1B8}" dt="2023-07-13T14:49:13.962" v="15000" actId="20577"/>
          <ac:spMkLst>
            <pc:docMk/>
            <pc:sldMk cId="1301528845" sldId="596"/>
            <ac:spMk id="7" creationId="{B9EDC570-3580-8224-AE7F-83E773B08214}"/>
          </ac:spMkLst>
        </pc:spChg>
        <pc:graphicFrameChg chg="add del mod modGraphic">
          <ac:chgData name="Vlad-Costin Musat" userId="b297da41-d022-469d-99f3-b1c86ba895c8" providerId="ADAL" clId="{A81FC1C3-A4F4-4F37-BE1D-298F8345A1B8}" dt="2023-07-10T15:22:58.009" v="3539" actId="478"/>
          <ac:graphicFrameMkLst>
            <pc:docMk/>
            <pc:sldMk cId="1301528845" sldId="596"/>
            <ac:graphicFrameMk id="7" creationId="{7A5FF094-6418-1341-919B-58890074500E}"/>
          </ac:graphicFrameMkLst>
        </pc:graphicFrameChg>
        <pc:graphicFrameChg chg="add del mod modGraphic">
          <ac:chgData name="Vlad-Costin Musat" userId="b297da41-d022-469d-99f3-b1c86ba895c8" providerId="ADAL" clId="{A81FC1C3-A4F4-4F37-BE1D-298F8345A1B8}" dt="2023-07-10T15:23:47.597" v="3562" actId="478"/>
          <ac:graphicFrameMkLst>
            <pc:docMk/>
            <pc:sldMk cId="1301528845" sldId="596"/>
            <ac:graphicFrameMk id="8" creationId="{A717DAE1-2C7E-4E0F-3DA4-57A8BF5A0D9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4T06:54:18.500" v="15228" actId="14100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14:50:52.405" v="15016" actId="107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addSp delSp modSp new mod ord">
        <pc:chgData name="Vlad-Costin Musat" userId="b297da41-d022-469d-99f3-b1c86ba895c8" providerId="ADAL" clId="{A81FC1C3-A4F4-4F37-BE1D-298F8345A1B8}" dt="2023-07-13T15:43:17.641" v="15135"/>
        <pc:sldMkLst>
          <pc:docMk/>
          <pc:sldMk cId="600962798" sldId="597"/>
        </pc:sldMkLst>
        <pc:spChg chg="del">
          <ac:chgData name="Vlad-Costin Musat" userId="b297da41-d022-469d-99f3-b1c86ba895c8" providerId="ADAL" clId="{A81FC1C3-A4F4-4F37-BE1D-298F8345A1B8}" dt="2023-07-11T11:43:28.433" v="7306" actId="3680"/>
          <ac:spMkLst>
            <pc:docMk/>
            <pc:sldMk cId="600962798" sldId="597"/>
            <ac:spMk id="2" creationId="{49507BDF-F06E-646D-2901-90F06BC7E7EC}"/>
          </ac:spMkLst>
        </pc:spChg>
        <pc:spChg chg="mod">
          <ac:chgData name="Vlad-Costin Musat" userId="b297da41-d022-469d-99f3-b1c86ba895c8" providerId="ADAL" clId="{A81FC1C3-A4F4-4F37-BE1D-298F8345A1B8}" dt="2023-07-11T10:15:16.073" v="6121" actId="20577"/>
          <ac:spMkLst>
            <pc:docMk/>
            <pc:sldMk cId="600962798" sldId="597"/>
            <ac:spMk id="3" creationId="{564A55F4-9C53-C05F-57F0-37FC93158742}"/>
          </ac:spMkLst>
        </pc:spChg>
        <pc:spChg chg="add mod">
          <ac:chgData name="Vlad-Costin Musat" userId="b297da41-d022-469d-99f3-b1c86ba895c8" providerId="ADAL" clId="{A81FC1C3-A4F4-4F37-BE1D-298F8345A1B8}" dt="2023-07-11T13:19:15.436" v="10995" actId="20577"/>
          <ac:spMkLst>
            <pc:docMk/>
            <pc:sldMk cId="600962798" sldId="597"/>
            <ac:spMk id="14" creationId="{76EF6937-8228-FA64-B1E5-8F6946A2910E}"/>
          </ac:spMkLst>
        </pc:spChg>
        <pc:graphicFrameChg chg="add mod ord modGraphic">
          <ac:chgData name="Vlad-Costin Musat" userId="b297da41-d022-469d-99f3-b1c86ba895c8" providerId="ADAL" clId="{A81FC1C3-A4F4-4F37-BE1D-298F8345A1B8}" dt="2023-07-12T12:29:36.832" v="12124" actId="20577"/>
          <ac:graphicFrameMkLst>
            <pc:docMk/>
            <pc:sldMk cId="600962798" sldId="597"/>
            <ac:graphicFrameMk id="7" creationId="{6D37D487-749B-7310-F754-AD32ED0C21BA}"/>
          </ac:graphicFrameMkLst>
        </pc:graphicFrameChg>
        <pc:picChg chg="add mod modCrop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9" creationId="{61A90FBF-8A34-D049-D78B-22A3FC2EC0C2}"/>
          </ac:picMkLst>
        </pc:picChg>
        <pc:picChg chg="add mod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11" creationId="{49A17595-A439-FA01-28D9-A9B67B29246A}"/>
          </ac:picMkLst>
        </pc:picChg>
        <pc:picChg chg="add mod">
          <ac:chgData name="Vlad-Costin Musat" userId="b297da41-d022-469d-99f3-b1c86ba895c8" providerId="ADAL" clId="{A81FC1C3-A4F4-4F37-BE1D-298F8345A1B8}" dt="2023-07-11T11:57:45.640" v="8073" actId="1076"/>
          <ac:picMkLst>
            <pc:docMk/>
            <pc:sldMk cId="600962798" sldId="597"/>
            <ac:picMk id="13" creationId="{B8FDFD92-3E68-D8C4-18B7-034FBD80C096}"/>
          </ac:picMkLst>
        </pc:picChg>
      </pc:sldChg>
      <pc:sldChg chg="addSp delSp modSp new mod">
        <pc:chgData name="Vlad-Costin Musat" userId="b297da41-d022-469d-99f3-b1c86ba895c8" providerId="ADAL" clId="{A81FC1C3-A4F4-4F37-BE1D-298F8345A1B8}" dt="2023-07-13T11:44:36.597" v="14681" actId="1076"/>
        <pc:sldMkLst>
          <pc:docMk/>
          <pc:sldMk cId="2863651716" sldId="598"/>
        </pc:sldMkLst>
        <pc:spChg chg="del">
          <ac:chgData name="Vlad-Costin Musat" userId="b297da41-d022-469d-99f3-b1c86ba895c8" providerId="ADAL" clId="{A81FC1C3-A4F4-4F37-BE1D-298F8345A1B8}" dt="2023-07-11T11:23:32.292" v="6535"/>
          <ac:spMkLst>
            <pc:docMk/>
            <pc:sldMk cId="2863651716" sldId="598"/>
            <ac:spMk id="2" creationId="{81049872-B7FF-B6A9-E740-63F37F186145}"/>
          </ac:spMkLst>
        </pc:spChg>
        <pc:spChg chg="add mod">
          <ac:chgData name="Vlad-Costin Musat" userId="b297da41-d022-469d-99f3-b1c86ba895c8" providerId="ADAL" clId="{A81FC1C3-A4F4-4F37-BE1D-298F8345A1B8}" dt="2023-07-13T11:44:20.288" v="14679" actId="207"/>
          <ac:spMkLst>
            <pc:docMk/>
            <pc:sldMk cId="2863651716" sldId="598"/>
            <ac:spMk id="2" creationId="{BC17BF4E-21FA-E865-7E33-D482DD80237F}"/>
          </ac:spMkLst>
        </pc:spChg>
        <pc:spChg chg="mod">
          <ac:chgData name="Vlad-Costin Musat" userId="b297da41-d022-469d-99f3-b1c86ba895c8" providerId="ADAL" clId="{A81FC1C3-A4F4-4F37-BE1D-298F8345A1B8}" dt="2023-07-12T13:31:05.187" v="12413" actId="20577"/>
          <ac:spMkLst>
            <pc:docMk/>
            <pc:sldMk cId="2863651716" sldId="598"/>
            <ac:spMk id="3" creationId="{AEF3C994-7EF7-F260-5094-B0356DEB8E66}"/>
          </ac:spMkLst>
        </pc:spChg>
        <pc:spChg chg="add mod">
          <ac:chgData name="Vlad-Costin Musat" userId="b297da41-d022-469d-99f3-b1c86ba895c8" providerId="ADAL" clId="{A81FC1C3-A4F4-4F37-BE1D-298F8345A1B8}" dt="2023-07-13T11:44:16.797" v="14678" actId="207"/>
          <ac:spMkLst>
            <pc:docMk/>
            <pc:sldMk cId="2863651716" sldId="598"/>
            <ac:spMk id="7" creationId="{0FE3A0C9-48B6-3BE1-FF0C-1A6C84C77298}"/>
          </ac:spMkLst>
        </pc:spChg>
        <pc:spChg chg="add del mod ord">
          <ac:chgData name="Vlad-Costin Musat" userId="b297da41-d022-469d-99f3-b1c86ba895c8" providerId="ADAL" clId="{A81FC1C3-A4F4-4F37-BE1D-298F8345A1B8}" dt="2023-07-12T14:07:20.100" v="12493" actId="478"/>
          <ac:spMkLst>
            <pc:docMk/>
            <pc:sldMk cId="2863651716" sldId="598"/>
            <ac:spMk id="7" creationId="{4A0837B5-E4DB-450F-EF1A-FB8F1E48F27A}"/>
          </ac:spMkLst>
        </pc:spChg>
        <pc:spChg chg="add mod">
          <ac:chgData name="Vlad-Costin Musat" userId="b297da41-d022-469d-99f3-b1c86ba895c8" providerId="ADAL" clId="{A81FC1C3-A4F4-4F37-BE1D-298F8345A1B8}" dt="2023-07-13T11:41:00.638" v="14636" actId="20577"/>
          <ac:spMkLst>
            <pc:docMk/>
            <pc:sldMk cId="2863651716" sldId="598"/>
            <ac:spMk id="14" creationId="{6059D22E-B19F-5665-ABE8-081C8081EDE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5" creationId="{19B18FA6-C14A-38AF-F024-FA85B75D84A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6" creationId="{CF9FB283-625F-6368-F00D-24A6374160FE}"/>
          </ac:spMkLst>
        </pc:spChg>
        <pc:spChg chg="add del mod">
          <ac:chgData name="Vlad-Costin Musat" userId="b297da41-d022-469d-99f3-b1c86ba895c8" providerId="ADAL" clId="{A81FC1C3-A4F4-4F37-BE1D-298F8345A1B8}" dt="2023-07-12T13:46:54.530" v="12417" actId="478"/>
          <ac:spMkLst>
            <pc:docMk/>
            <pc:sldMk cId="2863651716" sldId="598"/>
            <ac:spMk id="17" creationId="{2419F9F6-92E3-A048-0739-7ACC654A071F}"/>
          </ac:spMkLst>
        </pc:spChg>
        <pc:spChg chg="add del mod">
          <ac:chgData name="Vlad-Costin Musat" userId="b297da41-d022-469d-99f3-b1c86ba895c8" providerId="ADAL" clId="{A81FC1C3-A4F4-4F37-BE1D-298F8345A1B8}" dt="2023-07-12T14:03:47.086" v="12484" actId="478"/>
          <ac:spMkLst>
            <pc:docMk/>
            <pc:sldMk cId="2863651716" sldId="598"/>
            <ac:spMk id="22" creationId="{5F245251-0366-D1F9-EA3C-24CA48637261}"/>
          </ac:spMkLst>
        </pc:spChg>
        <pc:picChg chg="add del mod">
          <ac:chgData name="Vlad-Costin Musat" userId="b297da41-d022-469d-99f3-b1c86ba895c8" providerId="ADAL" clId="{A81FC1C3-A4F4-4F37-BE1D-298F8345A1B8}" dt="2023-07-12T13:46:52.196" v="12416" actId="478"/>
          <ac:picMkLst>
            <pc:docMk/>
            <pc:sldMk cId="2863651716" sldId="598"/>
            <ac:picMk id="8" creationId="{9EB7DF38-61A9-8380-4B95-44F1D0E2C325}"/>
          </ac:picMkLst>
        </pc:picChg>
        <pc:picChg chg="add del mod">
          <ac:chgData name="Vlad-Costin Musat" userId="b297da41-d022-469d-99f3-b1c86ba895c8" providerId="ADAL" clId="{A81FC1C3-A4F4-4F37-BE1D-298F8345A1B8}" dt="2023-07-12T13:46:55.892" v="12418" actId="478"/>
          <ac:picMkLst>
            <pc:docMk/>
            <pc:sldMk cId="2863651716" sldId="598"/>
            <ac:picMk id="9" creationId="{E991ABB7-BF25-0C74-010E-301A3726A3F0}"/>
          </ac:picMkLst>
        </pc:picChg>
        <pc:picChg chg="add del mod">
          <ac:chgData name="Vlad-Costin Musat" userId="b297da41-d022-469d-99f3-b1c86ba895c8" providerId="ADAL" clId="{A81FC1C3-A4F4-4F37-BE1D-298F8345A1B8}" dt="2023-07-12T13:46:57.066" v="12419" actId="478"/>
          <ac:picMkLst>
            <pc:docMk/>
            <pc:sldMk cId="2863651716" sldId="598"/>
            <ac:picMk id="10" creationId="{E38991CC-C87E-7746-F08B-EB20FFBE655C}"/>
          </ac:picMkLst>
        </pc:picChg>
        <pc:picChg chg="add del mod">
          <ac:chgData name="Vlad-Costin Musat" userId="b297da41-d022-469d-99f3-b1c86ba895c8" providerId="ADAL" clId="{A81FC1C3-A4F4-4F37-BE1D-298F8345A1B8}" dt="2023-07-12T13:46:58.130" v="12420" actId="478"/>
          <ac:picMkLst>
            <pc:docMk/>
            <pc:sldMk cId="2863651716" sldId="598"/>
            <ac:picMk id="11" creationId="{F7B46A33-7F68-72A7-8C9F-C3772F14B6D5}"/>
          </ac:picMkLst>
        </pc:picChg>
        <pc:picChg chg="add mod">
          <ac:chgData name="Vlad-Costin Musat" userId="b297da41-d022-469d-99f3-b1c86ba895c8" providerId="ADAL" clId="{A81FC1C3-A4F4-4F37-BE1D-298F8345A1B8}" dt="2023-07-12T13:32:16.214" v="12414" actId="1076"/>
          <ac:picMkLst>
            <pc:docMk/>
            <pc:sldMk cId="2863651716" sldId="598"/>
            <ac:picMk id="12" creationId="{BB05A4A9-F3B7-167E-EC3A-DC2DA50A09A4}"/>
          </ac:picMkLst>
        </pc:picChg>
        <pc:picChg chg="add mod">
          <ac:chgData name="Vlad-Costin Musat" userId="b297da41-d022-469d-99f3-b1c86ba895c8" providerId="ADAL" clId="{A81FC1C3-A4F4-4F37-BE1D-298F8345A1B8}" dt="2023-07-12T13:32:23.343" v="12415" actId="1076"/>
          <ac:picMkLst>
            <pc:docMk/>
            <pc:sldMk cId="2863651716" sldId="598"/>
            <ac:picMk id="13" creationId="{60E4C58B-6BFF-0FD4-C9E9-951DE5F3965D}"/>
          </ac:picMkLst>
        </pc:picChg>
        <pc:picChg chg="add mod ord modCrop">
          <ac:chgData name="Vlad-Costin Musat" userId="b297da41-d022-469d-99f3-b1c86ba895c8" providerId="ADAL" clId="{A81FC1C3-A4F4-4F37-BE1D-298F8345A1B8}" dt="2023-07-12T14:05:03.796" v="12492" actId="1076"/>
          <ac:picMkLst>
            <pc:docMk/>
            <pc:sldMk cId="2863651716" sldId="598"/>
            <ac:picMk id="19" creationId="{C62D436B-77A3-C50C-4B1E-6A54247B4D5C}"/>
          </ac:picMkLst>
        </pc:picChg>
        <pc:picChg chg="add mod modCrop">
          <ac:chgData name="Vlad-Costin Musat" userId="b297da41-d022-469d-99f3-b1c86ba895c8" providerId="ADAL" clId="{A81FC1C3-A4F4-4F37-BE1D-298F8345A1B8}" dt="2023-07-13T11:44:36.597" v="14681" actId="1076"/>
          <ac:picMkLst>
            <pc:docMk/>
            <pc:sldMk cId="2863651716" sldId="598"/>
            <ac:picMk id="21" creationId="{D5417DB2-4362-45BF-9EE2-61F8E4B59394}"/>
          </ac:picMkLst>
        </pc:picChg>
        <pc:picChg chg="add mod">
          <ac:chgData name="Vlad-Costin Musat" userId="b297da41-d022-469d-99f3-b1c86ba895c8" providerId="ADAL" clId="{A81FC1C3-A4F4-4F37-BE1D-298F8345A1B8}" dt="2023-07-13T11:44:30.986" v="14680" actId="1076"/>
          <ac:picMkLst>
            <pc:docMk/>
            <pc:sldMk cId="2863651716" sldId="598"/>
            <ac:picMk id="24" creationId="{A6FC6A50-905C-8103-9FEF-B0C14E662281}"/>
          </ac:picMkLst>
        </pc:picChg>
        <pc:picChg chg="add mod">
          <ac:chgData name="Vlad-Costin Musat" userId="b297da41-d022-469d-99f3-b1c86ba895c8" providerId="ADAL" clId="{A81FC1C3-A4F4-4F37-BE1D-298F8345A1B8}" dt="2023-07-13T11:42:33.199" v="14637" actId="1076"/>
          <ac:picMkLst>
            <pc:docMk/>
            <pc:sldMk cId="2863651716" sldId="598"/>
            <ac:picMk id="26" creationId="{0CF9EEF7-90F7-180C-4FB6-94F03D4DDC42}"/>
          </ac:picMkLst>
        </pc:picChg>
      </pc:sldChg>
      <pc:sldChg chg="addSp delSp modSp add mod ord">
        <pc:chgData name="Vlad-Costin Musat" userId="b297da41-d022-469d-99f3-b1c86ba895c8" providerId="ADAL" clId="{A81FC1C3-A4F4-4F37-BE1D-298F8345A1B8}" dt="2023-07-13T14:56:08.429" v="15041" actId="1036"/>
        <pc:sldMkLst>
          <pc:docMk/>
          <pc:sldMk cId="1059147700" sldId="599"/>
        </pc:sldMkLst>
        <pc:spChg chg="add del mod">
          <ac:chgData name="Vlad-Costin Musat" userId="b297da41-d022-469d-99f3-b1c86ba895c8" providerId="ADAL" clId="{A81FC1C3-A4F4-4F37-BE1D-298F8345A1B8}" dt="2023-07-11T12:16:49.549" v="8427" actId="478"/>
          <ac:spMkLst>
            <pc:docMk/>
            <pc:sldMk cId="1059147700" sldId="599"/>
            <ac:spMk id="7" creationId="{7A46AA4F-761E-AC53-56F2-05AEDF33F86C}"/>
          </ac:spMkLst>
        </pc:spChg>
        <pc:spChg chg="add mod">
          <ac:chgData name="Vlad-Costin Musat" userId="b297da41-d022-469d-99f3-b1c86ba895c8" providerId="ADAL" clId="{A81FC1C3-A4F4-4F37-BE1D-298F8345A1B8}" dt="2023-07-12T12:25:18.435" v="12038" actId="1076"/>
          <ac:spMkLst>
            <pc:docMk/>
            <pc:sldMk cId="1059147700" sldId="599"/>
            <ac:spMk id="8" creationId="{CE44D019-6717-5718-3D0E-B0B494C412A4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0" creationId="{93091608-453F-0C24-E3FA-D26B6AB636B1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A81FC1C3-A4F4-4F37-BE1D-298F8345A1B8}" dt="2023-07-13T14:56:08.429" v="15041" actId="1036"/>
          <ac:spMkLst>
            <pc:docMk/>
            <pc:sldMk cId="1059147700" sldId="599"/>
            <ac:spMk id="11" creationId="{C113714D-E01A-5968-56F8-7103AEAA9B52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8" creationId="{822657C2-104C-9B64-8755-C913E3826DA3}"/>
          </ac:spMkLst>
        </pc:spChg>
        <pc:spChg chg="add mod">
          <ac:chgData name="Vlad-Costin Musat" userId="b297da41-d022-469d-99f3-b1c86ba895c8" providerId="ADAL" clId="{A81FC1C3-A4F4-4F37-BE1D-298F8345A1B8}" dt="2023-07-12T12:26:05.207" v="12048" actId="14100"/>
          <ac:spMkLst>
            <pc:docMk/>
            <pc:sldMk cId="1059147700" sldId="599"/>
            <ac:spMk id="19" creationId="{26EB6041-E38D-C6AA-94DB-29AD8A2DCF7B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9" creationId="{FEAA61AA-B404-120A-1E68-D66CFED20C10}"/>
          </ac:spMkLst>
        </pc:spChg>
        <pc:graphicFrameChg chg="mod">
          <ac:chgData name="Vlad-Costin Musat" userId="b297da41-d022-469d-99f3-b1c86ba895c8" providerId="ADAL" clId="{A81FC1C3-A4F4-4F37-BE1D-298F8345A1B8}" dt="2023-07-13T09:05:04.677" v="13081"/>
          <ac:graphicFrameMkLst>
            <pc:docMk/>
            <pc:sldMk cId="1059147700" sldId="599"/>
            <ac:graphicFrameMk id="9" creationId="{87B88E42-3071-9FA7-833C-564A32CC0373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09:04:56.710" v="13080"/>
          <ac:graphicFrameMkLst>
            <pc:docMk/>
            <pc:sldMk cId="1059147700" sldId="599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2" creationId="{D9F52CB4-BDDB-21E2-92EA-5AAA5D31A220}"/>
          </ac:picMkLst>
        </pc:pic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7" creationId="{DA2A743D-92EB-9D85-7C70-808785BD46F1}"/>
          </ac:picMkLst>
        </pc:picChg>
        <pc:picChg chg="del">
          <ac:chgData name="Vlad-Costin Musat" userId="b297da41-d022-469d-99f3-b1c86ba895c8" providerId="ADAL" clId="{A81FC1C3-A4F4-4F37-BE1D-298F8345A1B8}" dt="2023-07-11T12:16:46.933" v="8426" actId="478"/>
          <ac:picMkLst>
            <pc:docMk/>
            <pc:sldMk cId="1059147700" sldId="599"/>
            <ac:picMk id="15" creationId="{7C90A012-2BCE-2D4E-3969-BF0494C93E65}"/>
          </ac:picMkLst>
        </pc:picChg>
      </pc:sldChg>
      <pc:sldChg chg="addSp delSp modSp add del mod">
        <pc:chgData name="Vlad-Costin Musat" userId="b297da41-d022-469d-99f3-b1c86ba895c8" providerId="ADAL" clId="{A81FC1C3-A4F4-4F37-BE1D-298F8345A1B8}" dt="2023-07-11T12:04:36.883" v="8411" actId="47"/>
        <pc:sldMkLst>
          <pc:docMk/>
          <pc:sldMk cId="3559126057" sldId="599"/>
        </pc:sldMkLst>
        <pc:spChg chg="add del mod">
          <ac:chgData name="Vlad-Costin Musat" userId="b297da41-d022-469d-99f3-b1c86ba895c8" providerId="ADAL" clId="{A81FC1C3-A4F4-4F37-BE1D-298F8345A1B8}" dt="2023-07-11T12:04:35.178" v="8410" actId="478"/>
          <ac:spMkLst>
            <pc:docMk/>
            <pc:sldMk cId="3559126057" sldId="599"/>
            <ac:spMk id="2" creationId="{44985802-E71F-9EF0-0810-1D483C025018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7" creationId="{012966AD-8F6A-1014-1A15-BCAED8B049A7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9" creationId="{FEAA61AA-B404-120A-1E68-D66CFED20C10}"/>
          </ac:spMkLst>
        </pc:spChg>
        <pc:graphicFrameChg chg="modGraphic">
          <ac:chgData name="Vlad-Costin Musat" userId="b297da41-d022-469d-99f3-b1c86ba895c8" providerId="ADAL" clId="{A81FC1C3-A4F4-4F37-BE1D-298F8345A1B8}" dt="2023-07-11T11:59:35.905" v="8164" actId="207"/>
          <ac:graphicFrameMkLst>
            <pc:docMk/>
            <pc:sldMk cId="3559126057" sldId="599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1:59:29.757" v="8162" actId="478"/>
          <ac:picMkLst>
            <pc:docMk/>
            <pc:sldMk cId="3559126057" sldId="599"/>
            <ac:picMk id="19" creationId="{F0EA8DBE-DF3F-866C-4648-9D505B6BBAB5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41.309" v="15073"/>
        <pc:sldMkLst>
          <pc:docMk/>
          <pc:sldMk cId="1763603807" sldId="600"/>
        </pc:sldMkLst>
        <pc:spChg chg="add mod">
          <ac:chgData name="Vlad-Costin Musat" userId="b297da41-d022-469d-99f3-b1c86ba895c8" providerId="ADAL" clId="{A81FC1C3-A4F4-4F37-BE1D-298F8345A1B8}" dt="2023-07-11T12:44:42.472" v="10535" actId="404"/>
          <ac:spMkLst>
            <pc:docMk/>
            <pc:sldMk cId="1763603807" sldId="600"/>
            <ac:spMk id="2" creationId="{91638172-C24D-5AC0-C711-B6AFD5DEE04B}"/>
          </ac:spMkLst>
        </pc:spChg>
        <pc:spChg chg="mod">
          <ac:chgData name="Vlad-Costin Musat" userId="b297da41-d022-469d-99f3-b1c86ba895c8" providerId="ADAL" clId="{A81FC1C3-A4F4-4F37-BE1D-298F8345A1B8}" dt="2023-07-13T09:10:10.129" v="13171" actId="20577"/>
          <ac:spMkLst>
            <pc:docMk/>
            <pc:sldMk cId="1763603807" sldId="60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7" creationId="{4084D4CB-FFA8-C12F-A591-1955E2DB0002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8" creationId="{4CA53220-CEBD-D1BA-C56A-A1026D2559A8}"/>
          </ac:spMkLst>
        </pc:spChg>
        <pc:spChg chg="add mod">
          <ac:chgData name="Vlad-Costin Musat" userId="b297da41-d022-469d-99f3-b1c86ba895c8" providerId="ADAL" clId="{A81FC1C3-A4F4-4F37-BE1D-298F8345A1B8}" dt="2023-07-12T13:25:59.220" v="12327" actId="207"/>
          <ac:spMkLst>
            <pc:docMk/>
            <pc:sldMk cId="1763603807" sldId="600"/>
            <ac:spMk id="10" creationId="{B4D86AC9-559A-DC2A-8B03-0B9951E2946B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4" creationId="{8A43E60F-6C69-8DE6-FFDB-1A8B4D7ADFB6}"/>
          </ac:spMkLst>
        </pc:spChg>
        <pc:spChg chg="add del mod">
          <ac:chgData name="Vlad-Costin Musat" userId="b297da41-d022-469d-99f3-b1c86ba895c8" providerId="ADAL" clId="{A81FC1C3-A4F4-4F37-BE1D-298F8345A1B8}" dt="2023-07-13T15:01:41.026" v="15072" actId="478"/>
          <ac:spMkLst>
            <pc:docMk/>
            <pc:sldMk cId="1763603807" sldId="600"/>
            <ac:spMk id="16" creationId="{B87ECE9D-6834-B278-FDC8-34E47DF77CC8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3T15:01:41.309" v="15073"/>
          <ac:spMkLst>
            <pc:docMk/>
            <pc:sldMk cId="1763603807" sldId="600"/>
            <ac:spMk id="17" creationId="{70AF48D1-9A73-166B-8938-6C08ED603330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9" creationId="{FEAA61AA-B404-120A-1E68-D66CFED20C10}"/>
          </ac:spMkLst>
        </pc:sp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9" creationId="{09CCAD75-811D-3820-D2FC-6498BCA65399}"/>
          </ac:graphicFrameMkLst>
        </pc:graphicFrameChg>
        <pc:graphicFrameChg chg="del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9" creationId="{87B88E42-3071-9FA7-833C-564A32CC0373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1" creationId="{808C83F8-80DF-F08C-A13A-7181F357DEC6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2" creationId="{513B8B3E-BA9A-DBFC-504E-6F60F6F80BF7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13" creationId="{1A1C5C4A-A37C-405C-27DE-35836C009F42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3:32.716" v="13063" actId="113"/>
          <ac:graphicFrameMkLst>
            <pc:docMk/>
            <pc:sldMk cId="1763603807" sldId="600"/>
            <ac:graphicFrameMk id="14" creationId="{2179CCA5-430B-7990-9D1F-6BEDCA314709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10.431" v="13073"/>
          <ac:graphicFrameMkLst>
            <pc:docMk/>
            <pc:sldMk cId="1763603807" sldId="600"/>
            <ac:graphicFrameMk id="15" creationId="{7DB4387B-6748-A147-96A5-8A0EA052D8BB}"/>
          </ac:graphicFrameMkLst>
        </pc:graphicFrameChg>
        <pc:graphicFrameChg chg="del mod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2:26:08.299" v="9175" actId="478"/>
          <ac:picMkLst>
            <pc:docMk/>
            <pc:sldMk cId="1763603807" sldId="600"/>
            <ac:picMk id="19" creationId="{F0EA8DBE-DF3F-866C-4648-9D505B6BBAB5}"/>
          </ac:picMkLst>
        </pc:picChg>
      </pc:sldChg>
      <pc:sldChg chg="new del">
        <pc:chgData name="Vlad-Costin Musat" userId="b297da41-d022-469d-99f3-b1c86ba895c8" providerId="ADAL" clId="{A81FC1C3-A4F4-4F37-BE1D-298F8345A1B8}" dt="2023-07-11T14:51:32.457" v="11138" actId="680"/>
        <pc:sldMkLst>
          <pc:docMk/>
          <pc:sldMk cId="2913537366" sldId="601"/>
        </pc:sldMkLst>
      </pc:sldChg>
      <pc:sldChg chg="new del">
        <pc:chgData name="Vlad-Costin Musat" userId="b297da41-d022-469d-99f3-b1c86ba895c8" providerId="ADAL" clId="{A81FC1C3-A4F4-4F37-BE1D-298F8345A1B8}" dt="2023-07-11T14:52:18.925" v="11140" actId="680"/>
        <pc:sldMkLst>
          <pc:docMk/>
          <pc:sldMk cId="3231970725" sldId="601"/>
        </pc:sldMkLst>
      </pc:sldChg>
      <pc:sldChg chg="modSp new mod">
        <pc:chgData name="Vlad-Costin Musat" userId="b297da41-d022-469d-99f3-b1c86ba895c8" providerId="ADAL" clId="{A81FC1C3-A4F4-4F37-BE1D-298F8345A1B8}" dt="2023-07-11T14:54:23.679" v="11313" actId="20577"/>
        <pc:sldMkLst>
          <pc:docMk/>
          <pc:sldMk cId="4290572331" sldId="601"/>
        </pc:sldMkLst>
        <pc:spChg chg="mod">
          <ac:chgData name="Vlad-Costin Musat" userId="b297da41-d022-469d-99f3-b1c86ba895c8" providerId="ADAL" clId="{A81FC1C3-A4F4-4F37-BE1D-298F8345A1B8}" dt="2023-07-11T14:54:23.679" v="11313" actId="20577"/>
          <ac:spMkLst>
            <pc:docMk/>
            <pc:sldMk cId="4290572331" sldId="601"/>
            <ac:spMk id="2" creationId="{CA3EDA7A-CBA3-3F44-7A55-E5CC39FB3A05}"/>
          </ac:spMkLst>
        </pc:spChg>
        <pc:spChg chg="mod">
          <ac:chgData name="Vlad-Costin Musat" userId="b297da41-d022-469d-99f3-b1c86ba895c8" providerId="ADAL" clId="{A81FC1C3-A4F4-4F37-BE1D-298F8345A1B8}" dt="2023-07-11T14:52:33.693" v="11151" actId="20577"/>
          <ac:spMkLst>
            <pc:docMk/>
            <pc:sldMk cId="4290572331" sldId="601"/>
            <ac:spMk id="3" creationId="{38590ABE-D5A7-767D-E6D5-9E559A99A105}"/>
          </ac:spMkLst>
        </pc:spChg>
      </pc:sldChg>
      <pc:sldChg chg="add">
        <pc:chgData name="Vlad-Costin Musat" userId="b297da41-d022-469d-99f3-b1c86ba895c8" providerId="ADAL" clId="{A81FC1C3-A4F4-4F37-BE1D-298F8345A1B8}" dt="2023-07-12T16:01:24.861" v="12496"/>
        <pc:sldMkLst>
          <pc:docMk/>
          <pc:sldMk cId="2560699806" sldId="602"/>
        </pc:sldMkLst>
      </pc:sldChg>
      <pc:sldChg chg="addSp delSp modSp add mod">
        <pc:chgData name="Vlad-Costin Musat" userId="b297da41-d022-469d-99f3-b1c86ba895c8" providerId="ADAL" clId="{A81FC1C3-A4F4-4F37-BE1D-298F8345A1B8}" dt="2023-07-13T15:22:10.080" v="15117" actId="20577"/>
        <pc:sldMkLst>
          <pc:docMk/>
          <pc:sldMk cId="905617836" sldId="603"/>
        </pc:sldMkLst>
        <pc:spChg chg="mod">
          <ac:chgData name="Vlad-Costin Musat" userId="b297da41-d022-469d-99f3-b1c86ba895c8" providerId="ADAL" clId="{A81FC1C3-A4F4-4F37-BE1D-298F8345A1B8}" dt="2023-07-13T13:41:46.740" v="14800" actId="20577"/>
          <ac:spMkLst>
            <pc:docMk/>
            <pc:sldMk cId="905617836" sldId="603"/>
            <ac:spMk id="3" creationId="{830CD7E9-2D0C-F5E7-EE32-DF1B89718774}"/>
          </ac:spMkLst>
        </pc:spChg>
        <pc:spChg chg="add del mod">
          <ac:chgData name="Vlad-Costin Musat" userId="b297da41-d022-469d-99f3-b1c86ba895c8" providerId="ADAL" clId="{A81FC1C3-A4F4-4F37-BE1D-298F8345A1B8}" dt="2023-07-13T13:45:53.962" v="14825"/>
          <ac:spMkLst>
            <pc:docMk/>
            <pc:sldMk cId="905617836" sldId="603"/>
            <ac:spMk id="12" creationId="{AD533E62-3DFB-2074-77F9-5A0E8FE83F7B}"/>
          </ac:spMkLst>
        </pc:spChg>
        <pc:spChg chg="add mod">
          <ac:chgData name="Vlad-Costin Musat" userId="b297da41-d022-469d-99f3-b1c86ba895c8" providerId="ADAL" clId="{A81FC1C3-A4F4-4F37-BE1D-298F8345A1B8}" dt="2023-07-13T13:49:09.147" v="14859" actId="1076"/>
          <ac:spMkLst>
            <pc:docMk/>
            <pc:sldMk cId="905617836" sldId="603"/>
            <ac:spMk id="13" creationId="{DD3C4D1C-E723-F776-89DA-7CF26766100C}"/>
          </ac:spMkLst>
        </pc:spChg>
        <pc:spChg chg="add mod">
          <ac:chgData name="Vlad-Costin Musat" userId="b297da41-d022-469d-99f3-b1c86ba895c8" providerId="ADAL" clId="{A81FC1C3-A4F4-4F37-BE1D-298F8345A1B8}" dt="2023-07-13T13:49:05.841" v="14858" actId="1076"/>
          <ac:spMkLst>
            <pc:docMk/>
            <pc:sldMk cId="905617836" sldId="603"/>
            <ac:spMk id="14" creationId="{E8EC2A65-88C8-7899-FCE6-7EC437878F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19" creationId="{235CF4AB-88F3-E18C-11F1-A9DB5DDDF31F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0" creationId="{6F8EBF5D-9E94-1266-23E9-F2F03CF5B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1" creationId="{A7E64C89-EE3D-83A1-3784-A60D3291CC6B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2" creationId="{D2F78051-8E09-43F3-6B84-F8BDD1B7A076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3" creationId="{87FFA9DC-C7B7-6526-81E6-4BE3FDF7682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4" creationId="{C891F740-7842-B57A-7867-D254707ADD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5" creationId="{FC891E7A-B435-7169-2980-5D84ED095CAD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6" creationId="{94E003D2-114F-98AF-CD3C-9235E5B1D58C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7" creationId="{07FF4F80-2C4C-6250-531C-B09E7F107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8" creationId="{0BAC3A4F-F308-899C-43EF-E3654C185C4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2" creationId="{569C50B7-18EB-BD22-8163-2450EF8A9FA2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3" creationId="{F2B287B8-FA41-EFBE-CAA7-44C7DC74268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4" creationId="{AEFA4072-493B-835F-3EDA-967AF371AC1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5" creationId="{20634C9F-40F4-383C-324F-8AB43E0F399A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6" creationId="{07D71A74-76AB-265D-6694-04B091F1333E}"/>
          </ac:spMkLst>
        </pc:spChg>
        <pc:spChg chg="del">
          <ac:chgData name="Vlad-Costin Musat" userId="b297da41-d022-469d-99f3-b1c86ba895c8" providerId="ADAL" clId="{A81FC1C3-A4F4-4F37-BE1D-298F8345A1B8}" dt="2023-07-12T16:02:35.988" v="12609" actId="478"/>
          <ac:spMkLst>
            <pc:docMk/>
            <pc:sldMk cId="905617836" sldId="603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3T15:19:02.717" v="15110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15:22:10.080" v="15117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  <pc:picChg chg="add mod">
          <ac:chgData name="Vlad-Costin Musat" userId="b297da41-d022-469d-99f3-b1c86ba895c8" providerId="ADAL" clId="{A81FC1C3-A4F4-4F37-BE1D-298F8345A1B8}" dt="2023-07-13T13:41:36.688" v="14797" actId="1076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b297da41-d022-469d-99f3-b1c86ba895c8" providerId="ADAL" clId="{A81FC1C3-A4F4-4F37-BE1D-298F8345A1B8}" dt="2023-07-13T13:42:17.002" v="14804" actId="1076"/>
          <ac:picMkLst>
            <pc:docMk/>
            <pc:sldMk cId="905617836" sldId="603"/>
            <ac:picMk id="9" creationId="{96651EC5-36FA-433C-9635-2340281D275B}"/>
          </ac:picMkLst>
        </pc:picChg>
        <pc:picChg chg="del">
          <ac:chgData name="Vlad-Costin Musat" userId="b297da41-d022-469d-99f3-b1c86ba895c8" providerId="ADAL" clId="{A81FC1C3-A4F4-4F37-BE1D-298F8345A1B8}" dt="2023-07-12T16:02:33.741" v="12608" actId="478"/>
          <ac:picMkLst>
            <pc:docMk/>
            <pc:sldMk cId="905617836" sldId="603"/>
            <ac:picMk id="18" creationId="{2F98CAF3-07AA-F379-5D8E-6F00784B706F}"/>
          </ac:picMkLst>
        </pc:pic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0" creationId="{7A41CEDB-8492-2239-60B7-7BF8D488A258}"/>
          </ac:cxnSpMkLst>
        </pc:cxn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1" creationId="{5C84948F-E0B1-88E3-AAF9-BE2A8FAE940C}"/>
          </ac:cxnSpMkLst>
        </pc:cxnChg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875694537" sldId="604"/>
        </pc:sldMkLst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73041969" sldId="605"/>
        </pc:sldMkLst>
      </pc:sldChg>
      <pc:sldChg chg="addSp delSp modSp add mod ord">
        <pc:chgData name="Vlad-Costin Musat" userId="b297da41-d022-469d-99f3-b1c86ba895c8" providerId="ADAL" clId="{A81FC1C3-A4F4-4F37-BE1D-298F8345A1B8}" dt="2023-07-14T06:54:54.610" v="15268" actId="20577"/>
        <pc:sldMkLst>
          <pc:docMk/>
          <pc:sldMk cId="1453846750" sldId="606"/>
        </pc:sldMkLst>
        <pc:spChg chg="mod">
          <ac:chgData name="Vlad-Costin Musat" userId="b297da41-d022-469d-99f3-b1c86ba895c8" providerId="ADAL" clId="{A81FC1C3-A4F4-4F37-BE1D-298F8345A1B8}" dt="2023-07-14T06:54:54.610" v="15268" actId="20577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3T09:39:46.151" v="13534" actId="20577"/>
          <ac:spMkLst>
            <pc:docMk/>
            <pc:sldMk cId="1453846750" sldId="606"/>
            <ac:spMk id="3" creationId="{789BACBF-D9A8-F571-2C55-CA8786268EE3}"/>
          </ac:spMkLst>
        </pc:spChg>
        <pc:graphicFrameChg chg="add mod modGraphic">
          <ac:chgData name="Vlad-Costin Musat" userId="b297da41-d022-469d-99f3-b1c86ba895c8" providerId="ADAL" clId="{A81FC1C3-A4F4-4F37-BE1D-298F8345A1B8}" dt="2023-07-13T15:49:00.651" v="15224" actId="20577"/>
          <ac:graphicFrameMkLst>
            <pc:docMk/>
            <pc:sldMk cId="1453846750" sldId="606"/>
            <ac:graphicFrameMk id="7" creationId="{D52DAC66-FD89-F3D4-9D03-64E6C247F255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08:58.853" v="13138" actId="478"/>
          <ac:graphicFrameMkLst>
            <pc:docMk/>
            <pc:sldMk cId="1453846750" sldId="606"/>
            <ac:graphicFrameMk id="9" creationId="{67FAD044-04DD-0291-7F10-E6F52D9C9A13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25:51.652" v="13317" actId="478"/>
          <ac:graphicFrameMkLst>
            <pc:docMk/>
            <pc:sldMk cId="1453846750" sldId="606"/>
            <ac:graphicFrameMk id="10" creationId="{8C8AB899-6CAA-23F3-2C88-F93DF664EFA4}"/>
          </ac:graphicFrameMkLst>
        </pc:graphicFrameChg>
      </pc:sldChg>
      <pc:sldChg chg="modSp new del mod">
        <pc:chgData name="Vlad-Costin Musat" userId="b297da41-d022-469d-99f3-b1c86ba895c8" providerId="ADAL" clId="{A81FC1C3-A4F4-4F37-BE1D-298F8345A1B8}" dt="2023-07-13T09:08:50.438" v="13136" actId="47"/>
        <pc:sldMkLst>
          <pc:docMk/>
          <pc:sldMk cId="3108908957" sldId="606"/>
        </pc:sldMkLst>
        <pc:spChg chg="mod">
          <ac:chgData name="Vlad-Costin Musat" userId="b297da41-d022-469d-99f3-b1c86ba895c8" providerId="ADAL" clId="{A81FC1C3-A4F4-4F37-BE1D-298F8345A1B8}" dt="2023-07-13T09:08:48.385" v="13135" actId="20577"/>
          <ac:spMkLst>
            <pc:docMk/>
            <pc:sldMk cId="3108908957" sldId="606"/>
            <ac:spMk id="3" creationId="{CFB6E507-ABAB-BA5D-F33D-58C211F6E8F5}"/>
          </ac:spMkLst>
        </pc:spChg>
      </pc:sldChg>
      <pc:sldChg chg="add ord">
        <pc:chgData name="Vlad-Costin Musat" userId="b297da41-d022-469d-99f3-b1c86ba895c8" providerId="ADAL" clId="{A81FC1C3-A4F4-4F37-BE1D-298F8345A1B8}" dt="2023-07-13T15:40:57.183" v="15120"/>
        <pc:sldMkLst>
          <pc:docMk/>
          <pc:sldMk cId="2166877109" sldId="607"/>
        </pc:sldMkLst>
      </pc:sldChg>
      <pc:sldChg chg="addSp delSp modSp new mod">
        <pc:chgData name="Vlad-Costin Musat" userId="b297da41-d022-469d-99f3-b1c86ba895c8" providerId="ADAL" clId="{A81FC1C3-A4F4-4F37-BE1D-298F8345A1B8}" dt="2023-07-14T07:02:11.139" v="15299" actId="1076"/>
        <pc:sldMkLst>
          <pc:docMk/>
          <pc:sldMk cId="701828414" sldId="609"/>
        </pc:sldMkLst>
        <pc:spChg chg="del">
          <ac:chgData name="Vlad-Costin Musat" userId="b297da41-d022-469d-99f3-b1c86ba895c8" providerId="ADAL" clId="{A81FC1C3-A4F4-4F37-BE1D-298F8345A1B8}" dt="2023-07-14T07:02:02.745" v="15292"/>
          <ac:spMkLst>
            <pc:docMk/>
            <pc:sldMk cId="701828414" sldId="609"/>
            <ac:spMk id="2" creationId="{8511F541-628D-2561-2DA6-00D61A5A300B}"/>
          </ac:spMkLst>
        </pc:spChg>
        <pc:spChg chg="mod">
          <ac:chgData name="Vlad-Costin Musat" userId="b297da41-d022-469d-99f3-b1c86ba895c8" providerId="ADAL" clId="{A81FC1C3-A4F4-4F37-BE1D-298F8345A1B8}" dt="2023-07-14T07:01:18.158" v="15291" actId="20577"/>
          <ac:spMkLst>
            <pc:docMk/>
            <pc:sldMk cId="701828414" sldId="609"/>
            <ac:spMk id="3" creationId="{B39E2F21-E798-403E-FA8A-B42780B15F8D}"/>
          </ac:spMkLst>
        </pc:spChg>
        <pc:picChg chg="add mod">
          <ac:chgData name="Vlad-Costin Musat" userId="b297da41-d022-469d-99f3-b1c86ba895c8" providerId="ADAL" clId="{A81FC1C3-A4F4-4F37-BE1D-298F8345A1B8}" dt="2023-07-14T07:02:11.139" v="15299" actId="1076"/>
          <ac:picMkLst>
            <pc:docMk/>
            <pc:sldMk cId="701828414" sldId="609"/>
            <ac:picMk id="8" creationId="{1B3D897A-3F4F-87E0-28BD-F2D22F3032A3}"/>
          </ac:picMkLst>
        </pc:picChg>
        <pc:picChg chg="add mod">
          <ac:chgData name="Vlad-Costin Musat" userId="b297da41-d022-469d-99f3-b1c86ba895c8" providerId="ADAL" clId="{A81FC1C3-A4F4-4F37-BE1D-298F8345A1B8}" dt="2023-07-14T07:02:08.449" v="15298" actId="1076"/>
          <ac:picMkLst>
            <pc:docMk/>
            <pc:sldMk cId="701828414" sldId="609"/>
            <ac:picMk id="10" creationId="{C290A746-88F6-937A-6F70-82133E24DB4D}"/>
          </ac:picMkLst>
        </pc:picChg>
      </pc:sldChg>
      <pc:sldMasterChg chg="modSp mod modSldLayout sldLayoutOrd">
        <pc:chgData name="Vlad-Costin Musat" userId="b297da41-d022-469d-99f3-b1c86ba895c8" providerId="ADAL" clId="{A81FC1C3-A4F4-4F37-BE1D-298F8345A1B8}" dt="2023-07-11T13:41:06.910" v="11130" actId="20578"/>
        <pc:sldMasterMkLst>
          <pc:docMk/>
          <pc:sldMasterMk cId="1598869953" sldId="2147483648"/>
        </pc:sldMasterMkLst>
        <pc:spChg chg="mod">
          <ac:chgData name="Vlad-Costin Musat" userId="b297da41-d022-469d-99f3-b1c86ba895c8" providerId="ADAL" clId="{A81FC1C3-A4F4-4F37-BE1D-298F8345A1B8}" dt="2023-07-11T13:41:02.455" v="11128" actId="20577"/>
          <ac:spMkLst>
            <pc:docMk/>
            <pc:sldMasterMk cId="1598869953" sldId="2147483648"/>
            <ac:spMk id="7" creationId="{7AB22024-69B4-1F4F-8860-CB954517F654}"/>
          </ac:spMkLst>
        </pc:spChg>
        <pc:sldLayoutChg chg="ord">
          <pc:chgData name="Vlad-Costin Musat" userId="b297da41-d022-469d-99f3-b1c86ba895c8" providerId="ADAL" clId="{A81FC1C3-A4F4-4F37-BE1D-298F8345A1B8}" dt="2023-07-11T13:41:06.910" v="11130" actId="20578"/>
          <pc:sldLayoutMkLst>
            <pc:docMk/>
            <pc:sldMasterMk cId="1598869953" sldId="2147483648"/>
            <pc:sldLayoutMk cId="1295105382" sldId="2147483657"/>
          </pc:sldLayoutMkLst>
        </pc:sldLayoutChg>
      </pc:sldMasterChg>
    </pc:docChg>
  </pc:docChgLst>
  <pc:docChgLst>
    <pc:chgData name="Vlad-Costin Musat" userId="b297da41-d022-469d-99f3-b1c86ba895c8" providerId="ADAL" clId="{86EC2007-0A12-4BF2-A993-32F62E76B5BB}"/>
    <pc:docChg chg="undo custSel addSld delSld modSld sldOrd modMainMaster">
      <pc:chgData name="Vlad-Costin Musat" userId="b297da41-d022-469d-99f3-b1c86ba895c8" providerId="ADAL" clId="{86EC2007-0A12-4BF2-A993-32F62E76B5BB}" dt="2023-07-24T14:57:24.875" v="3388" actId="20577"/>
      <pc:docMkLst>
        <pc:docMk/>
      </pc:docMkLst>
      <pc:sldChg chg="modSp mod">
        <pc:chgData name="Vlad-Costin Musat" userId="b297da41-d022-469d-99f3-b1c86ba895c8" providerId="ADAL" clId="{86EC2007-0A12-4BF2-A993-32F62E76B5BB}" dt="2023-07-24T13:55:51.626" v="33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6EC2007-0A12-4BF2-A993-32F62E76B5BB}" dt="2023-07-21T07:17:05.325" v="8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86EC2007-0A12-4BF2-A993-32F62E76B5BB}" dt="2023-07-24T13:55:51.626" v="3307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Vlad-Costin Musat" userId="b297da41-d022-469d-99f3-b1c86ba895c8" providerId="ADAL" clId="{86EC2007-0A12-4BF2-A993-32F62E76B5BB}" dt="2023-07-24T14:49:33.102" v="3373" actId="114"/>
        <pc:sldMkLst>
          <pc:docMk/>
          <pc:sldMk cId="1965297912" sldId="565"/>
        </pc:sldMkLst>
        <pc:spChg chg="del mod">
          <ac:chgData name="Vlad-Costin Musat" userId="b297da41-d022-469d-99f3-b1c86ba895c8" providerId="ADAL" clId="{86EC2007-0A12-4BF2-A993-32F62E76B5BB}" dt="2023-07-21T07:39:53.804" v="458" actId="478"/>
          <ac:spMkLst>
            <pc:docMk/>
            <pc:sldMk cId="1965297912" sldId="565"/>
            <ac:spMk id="2" creationId="{8585AA84-5A12-A02A-7EC9-395EA92E77D7}"/>
          </ac:spMkLst>
        </pc:spChg>
        <pc:spChg chg="add mod">
          <ac:chgData name="Vlad-Costin Musat" userId="b297da41-d022-469d-99f3-b1c86ba895c8" providerId="ADAL" clId="{86EC2007-0A12-4BF2-A993-32F62E76B5BB}" dt="2023-07-24T14:47:39.425" v="3311" actId="14100"/>
          <ac:spMkLst>
            <pc:docMk/>
            <pc:sldMk cId="1965297912" sldId="565"/>
            <ac:spMk id="2" creationId="{8AEEEA48-1FB3-ECFE-4BDC-A50004265DA8}"/>
          </ac:spMkLst>
        </pc:spChg>
        <pc:spChg chg="mod">
          <ac:chgData name="Vlad-Costin Musat" userId="b297da41-d022-469d-99f3-b1c86ba895c8" providerId="ADAL" clId="{86EC2007-0A12-4BF2-A993-32F62E76B5BB}" dt="2023-07-21T10:02:12.401" v="190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86EC2007-0A12-4BF2-A993-32F62E76B5BB}" dt="2023-07-24T14:49:33.102" v="3373" actId="114"/>
          <ac:spMkLst>
            <pc:docMk/>
            <pc:sldMk cId="1965297912" sldId="565"/>
            <ac:spMk id="7" creationId="{70DA3FDA-54A1-0704-6AD1-9440045665BE}"/>
          </ac:spMkLst>
        </pc:spChg>
        <pc:spChg chg="del mod">
          <ac:chgData name="Vlad-Costin Musat" userId="b297da41-d022-469d-99f3-b1c86ba895c8" providerId="ADAL" clId="{86EC2007-0A12-4BF2-A993-32F62E76B5BB}" dt="2023-07-21T10:04:51.305" v="1932" actId="478"/>
          <ac:spMkLst>
            <pc:docMk/>
            <pc:sldMk cId="1965297912" sldId="565"/>
            <ac:spMk id="7" creationId="{7A519C4D-5D19-8E82-6B32-3B661351084A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9" creationId="{DBA3E929-DDF9-196A-F357-F8F6BB81725B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0" creationId="{105C9F49-E762-2019-8031-D7C6E68C9B4D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1" creationId="{C68DF8B4-07B7-5092-3192-A072138A6A68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2" creationId="{C546BEA9-D6D4-DB0F-6253-77923BC2EA13}"/>
          </ac:spMkLst>
        </pc:spChg>
        <pc:spChg chg="add mod">
          <ac:chgData name="Vlad-Costin Musat" userId="b297da41-d022-469d-99f3-b1c86ba895c8" providerId="ADAL" clId="{86EC2007-0A12-4BF2-A993-32F62E76B5BB}" dt="2023-07-21T12:04:40.114" v="3279" actId="207"/>
          <ac:spMkLst>
            <pc:docMk/>
            <pc:sldMk cId="1965297912" sldId="565"/>
            <ac:spMk id="23" creationId="{D6990DA3-60B8-0B3B-6BAA-A73424491C37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9" creationId="{FEAA61AA-B404-120A-1E68-D66CFED20C10}"/>
          </ac:spMkLst>
        </pc:spChg>
        <pc:spChg chg="add del mod">
          <ac:chgData name="Vlad-Costin Musat" userId="b297da41-d022-469d-99f3-b1c86ba895c8" providerId="ADAL" clId="{86EC2007-0A12-4BF2-A993-32F62E76B5BB}" dt="2023-07-21T10:03:09.346" v="1912" actId="478"/>
          <ac:spMkLst>
            <pc:docMk/>
            <pc:sldMk cId="1965297912" sldId="565"/>
            <ac:spMk id="30" creationId="{3A6B7277-82EB-CEAF-16A2-FD6E571ADED9}"/>
          </ac:spMkLst>
        </pc:spChg>
        <pc:spChg chg="add mod">
          <ac:chgData name="Vlad-Costin Musat" userId="b297da41-d022-469d-99f3-b1c86ba895c8" providerId="ADAL" clId="{86EC2007-0A12-4BF2-A993-32F62E76B5BB}" dt="2023-07-21T12:04:43.747" v="3280" actId="207"/>
          <ac:spMkLst>
            <pc:docMk/>
            <pc:sldMk cId="1965297912" sldId="565"/>
            <ac:spMk id="36" creationId="{4024D2BC-860A-E546-E474-83510498C965}"/>
          </ac:spMkLst>
        </pc:spChg>
        <pc:graphicFrameChg chg="mod modGraphic">
          <ac:chgData name="Vlad-Costin Musat" userId="b297da41-d022-469d-99f3-b1c86ba895c8" providerId="ADAL" clId="{86EC2007-0A12-4BF2-A993-32F62E76B5BB}" dt="2023-07-21T10:05:37.419" v="1959" actId="20577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mod modGraphic">
          <ac:chgData name="Vlad-Costin Musat" userId="b297da41-d022-469d-99f3-b1c86ba895c8" providerId="ADAL" clId="{86EC2007-0A12-4BF2-A993-32F62E76B5BB}" dt="2023-07-21T08:35:18.155" v="860" actId="20577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picChg chg="mod">
          <ac:chgData name="Vlad-Costin Musat" userId="b297da41-d022-469d-99f3-b1c86ba895c8" providerId="ADAL" clId="{86EC2007-0A12-4BF2-A993-32F62E76B5BB}" dt="2023-07-21T08:42:07.079" v="883" actId="1076"/>
          <ac:picMkLst>
            <pc:docMk/>
            <pc:sldMk cId="1965297912" sldId="565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86EC2007-0A12-4BF2-A993-32F62E76B5BB}" dt="2023-07-21T07:34:48.695" v="371" actId="21"/>
          <ac:picMkLst>
            <pc:docMk/>
            <pc:sldMk cId="1965297912" sldId="565"/>
            <ac:picMk id="18" creationId="{32DA9325-1A90-0219-DDDC-FDA3E74DE905}"/>
          </ac:picMkLst>
        </pc:picChg>
        <pc:picChg chg="add del mod">
          <ac:chgData name="Vlad-Costin Musat" userId="b297da41-d022-469d-99f3-b1c86ba895c8" providerId="ADAL" clId="{86EC2007-0A12-4BF2-A993-32F62E76B5BB}" dt="2023-07-21T07:44:03.155" v="460" actId="21"/>
          <ac:picMkLst>
            <pc:docMk/>
            <pc:sldMk cId="1965297912" sldId="565"/>
            <ac:picMk id="25" creationId="{04E0F2F0-E650-4EE9-581D-49C758012123}"/>
          </ac:picMkLst>
        </pc:picChg>
        <pc:picChg chg="add del mod">
          <ac:chgData name="Vlad-Costin Musat" userId="b297da41-d022-469d-99f3-b1c86ba895c8" providerId="ADAL" clId="{86EC2007-0A12-4BF2-A993-32F62E76B5BB}" dt="2023-07-21T08:38:56.484" v="864" actId="21"/>
          <ac:picMkLst>
            <pc:docMk/>
            <pc:sldMk cId="1965297912" sldId="565"/>
            <ac:picMk id="27" creationId="{34E9272E-F3C8-6A38-8C04-2DEFAAF78E36}"/>
          </ac:picMkLst>
        </pc:picChg>
        <pc:cxnChg chg="add mod">
          <ac:chgData name="Vlad-Costin Musat" userId="b297da41-d022-469d-99f3-b1c86ba895c8" providerId="ADAL" clId="{86EC2007-0A12-4BF2-A993-32F62E76B5BB}" dt="2023-07-21T10:03:40.285" v="1924" actId="14100"/>
          <ac:cxnSpMkLst>
            <pc:docMk/>
            <pc:sldMk cId="1965297912" sldId="565"/>
            <ac:cxnSpMk id="32" creationId="{207F55CF-4BF1-5F56-552E-C81A6F73FE37}"/>
          </ac:cxnSpMkLst>
        </pc:cxnChg>
        <pc:cxnChg chg="add del mod">
          <ac:chgData name="Vlad-Costin Musat" userId="b297da41-d022-469d-99f3-b1c86ba895c8" providerId="ADAL" clId="{86EC2007-0A12-4BF2-A993-32F62E76B5BB}" dt="2023-07-21T10:03:50.966" v="1930" actId="478"/>
          <ac:cxnSpMkLst>
            <pc:docMk/>
            <pc:sldMk cId="1965297912" sldId="565"/>
            <ac:cxnSpMk id="34" creationId="{86322E8C-4572-091C-D239-072BFE81F555}"/>
          </ac:cxnSpMkLst>
        </pc:cxnChg>
        <pc:cxnChg chg="add del mod">
          <ac:chgData name="Vlad-Costin Musat" userId="b297da41-d022-469d-99f3-b1c86ba895c8" providerId="ADAL" clId="{86EC2007-0A12-4BF2-A993-32F62E76B5BB}" dt="2023-07-21T10:03:48.727" v="1929" actId="478"/>
          <ac:cxnSpMkLst>
            <pc:docMk/>
            <pc:sldMk cId="1965297912" sldId="565"/>
            <ac:cxnSpMk id="35" creationId="{953040B0-E388-9B8A-3706-DEB18355D3B2}"/>
          </ac:cxnSpMkLst>
        </pc:cxnChg>
      </pc:sldChg>
      <pc:sldChg chg="modSp mod">
        <pc:chgData name="Vlad-Costin Musat" userId="b297da41-d022-469d-99f3-b1c86ba895c8" providerId="ADAL" clId="{86EC2007-0A12-4BF2-A993-32F62E76B5BB}" dt="2023-07-21T11:53:46.466" v="3242" actId="14826"/>
        <pc:sldMkLst>
          <pc:docMk/>
          <pc:sldMk cId="960384087" sldId="566"/>
        </pc:sldMkLst>
        <pc:graphicFrameChg chg="modGraphic">
          <ac:chgData name="Vlad-Costin Musat" userId="b297da41-d022-469d-99f3-b1c86ba895c8" providerId="ADAL" clId="{86EC2007-0A12-4BF2-A993-32F62E76B5BB}" dt="2023-07-21T10:05:10.260" v="194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6.466" v="3242" actId="14826"/>
          <ac:picMkLst>
            <pc:docMk/>
            <pc:sldMk cId="960384087" sldId="566"/>
            <ac:picMk id="2" creationId="{149EFF96-CAA2-77B1-5123-3B844F6166F0}"/>
          </ac:picMkLst>
        </pc:picChg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86EC2007-0A12-4BF2-A993-32F62E76B5BB}" dt="2023-07-21T07:33:23.641" v="365" actId="47"/>
        <pc:sldMkLst>
          <pc:docMk/>
          <pc:sldMk cId="3554516420" sldId="577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442095665" sldId="578"/>
        </pc:sldMkLst>
      </pc:sldChg>
      <pc:sldChg chg="addSp delSp modSp mod ord delAnim">
        <pc:chgData name="Vlad-Costin Musat" userId="b297da41-d022-469d-99f3-b1c86ba895c8" providerId="ADAL" clId="{86EC2007-0A12-4BF2-A993-32F62E76B5BB}" dt="2023-07-21T09:07:44.848" v="903" actId="478"/>
        <pc:sldMkLst>
          <pc:docMk/>
          <pc:sldMk cId="1296649822" sldId="584"/>
        </pc:sldMkLst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86EC2007-0A12-4BF2-A993-32F62E76B5BB}" dt="2023-07-21T07:33:12.030" v="363" actId="20577"/>
          <ac:spMkLst>
            <pc:docMk/>
            <pc:sldMk cId="1296649822" sldId="584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7:20:03.216" v="170" actId="478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86EC2007-0A12-4BF2-A993-32F62E76B5BB}" dt="2023-07-21T07:33:03.238" v="354" actId="20577"/>
          <ac:spMkLst>
            <pc:docMk/>
            <pc:sldMk cId="1296649822" sldId="584"/>
            <ac:spMk id="8" creationId="{913F9824-7B22-DDA2-D4F4-FCF901A65044}"/>
          </ac:spMkLst>
        </pc:spChg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9" creationId="{688E3A6F-3DEB-ABFF-CF9F-E7091881AC5E}"/>
          </ac:spMkLst>
        </pc:spChg>
        <pc:spChg chg="add del mod">
          <ac:chgData name="Vlad-Costin Musat" userId="b297da41-d022-469d-99f3-b1c86ba895c8" providerId="ADAL" clId="{86EC2007-0A12-4BF2-A993-32F62E76B5BB}" dt="2023-07-21T07:20:11.632" v="173" actId="478"/>
          <ac:spMkLst>
            <pc:docMk/>
            <pc:sldMk cId="1296649822" sldId="584"/>
            <ac:spMk id="11" creationId="{603654BA-12E9-64E2-8230-5A7E463D6D2A}"/>
          </ac:spMkLst>
        </pc:spChg>
        <pc:spChg chg="del">
          <ac:chgData name="Vlad-Costin Musat" userId="b297da41-d022-469d-99f3-b1c86ba895c8" providerId="ADAL" clId="{86EC2007-0A12-4BF2-A993-32F62E76B5BB}" dt="2023-07-21T07:20:06.178" v="171" actId="478"/>
          <ac:spMkLst>
            <pc:docMk/>
            <pc:sldMk cId="1296649822" sldId="584"/>
            <ac:spMk id="12" creationId="{955F0E96-6D41-9359-0D3B-48C09A6FE85B}"/>
          </ac:spMkLst>
        </pc:spChg>
        <pc:spChg chg="add mod">
          <ac:chgData name="Vlad-Costin Musat" userId="b297da41-d022-469d-99f3-b1c86ba895c8" providerId="ADAL" clId="{86EC2007-0A12-4BF2-A993-32F62E76B5BB}" dt="2023-07-21T07:32:24.427" v="290" actId="113"/>
          <ac:spMkLst>
            <pc:docMk/>
            <pc:sldMk cId="1296649822" sldId="584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07:29:59.727" v="257"/>
          <ac:picMkLst>
            <pc:docMk/>
            <pc:sldMk cId="1296649822" sldId="584"/>
            <ac:picMk id="7" creationId="{867F4E2E-F6E8-CE19-049C-55D41737A6A0}"/>
          </ac:picMkLst>
        </pc:picChg>
        <pc:picChg chg="del">
          <ac:chgData name="Vlad-Costin Musat" userId="b297da41-d022-469d-99f3-b1c86ba895c8" providerId="ADAL" clId="{86EC2007-0A12-4BF2-A993-32F62E76B5BB}" dt="2023-07-21T07:20:08.790" v="172" actId="478"/>
          <ac:picMkLst>
            <pc:docMk/>
            <pc:sldMk cId="1296649822" sldId="584"/>
            <ac:picMk id="8" creationId="{7B701ED3-BD14-AD0B-A52B-9B507DAD6465}"/>
          </ac:picMkLst>
        </pc:picChg>
        <pc:picChg chg="add del mod">
          <ac:chgData name="Vlad-Costin Musat" userId="b297da41-d022-469d-99f3-b1c86ba895c8" providerId="ADAL" clId="{86EC2007-0A12-4BF2-A993-32F62E76B5BB}" dt="2023-07-21T09:07:44.848" v="903" actId="478"/>
          <ac:picMkLst>
            <pc:docMk/>
            <pc:sldMk cId="1296649822" sldId="584"/>
            <ac:picMk id="10" creationId="{A27E2A19-15C4-4DE2-0CC2-0179E5E13EB6}"/>
          </ac:picMkLst>
        </pc:picChg>
        <pc:picChg chg="add mod">
          <ac:chgData name="Vlad-Costin Musat" userId="b297da41-d022-469d-99f3-b1c86ba895c8" providerId="ADAL" clId="{86EC2007-0A12-4BF2-A993-32F62E76B5BB}" dt="2023-07-21T07:27:21.348" v="190" actId="14100"/>
          <ac:picMkLst>
            <pc:docMk/>
            <pc:sldMk cId="1296649822" sldId="584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07:27:29.372" v="192" actId="1076"/>
          <ac:picMkLst>
            <pc:docMk/>
            <pc:sldMk cId="1296649822" sldId="584"/>
            <ac:picMk id="16" creationId="{0E453CBD-F236-A7EF-5808-8FFFDA600850}"/>
          </ac:picMkLst>
        </pc:picChg>
        <pc:picChg chg="add del mod">
          <ac:chgData name="Vlad-Costin Musat" userId="b297da41-d022-469d-99f3-b1c86ba895c8" providerId="ADAL" clId="{86EC2007-0A12-4BF2-A993-32F62E76B5BB}" dt="2023-07-21T07:28:07.077" v="194" actId="478"/>
          <ac:picMkLst>
            <pc:docMk/>
            <pc:sldMk cId="1296649822" sldId="584"/>
            <ac:picMk id="17" creationId="{3436440A-4CFA-F900-F3E4-C23D40143AD8}"/>
          </ac:picMkLst>
        </pc:picChg>
      </pc:sldChg>
      <pc:sldChg chg="addSp modSp mod">
        <pc:chgData name="Vlad-Costin Musat" userId="b297da41-d022-469d-99f3-b1c86ba895c8" providerId="ADAL" clId="{86EC2007-0A12-4BF2-A993-32F62E76B5BB}" dt="2023-07-21T11:50:58.981" v="3215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86EC2007-0A12-4BF2-A993-32F62E76B5BB}" dt="2023-07-21T11:50:58.981" v="3215" actId="2057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86EC2007-0A12-4BF2-A993-32F62E76B5BB}" dt="2023-07-21T09:51:25.340" v="1499" actId="20577"/>
          <ac:spMkLst>
            <pc:docMk/>
            <pc:sldMk cId="2802460166" sldId="586"/>
            <ac:spMk id="3" creationId="{0537E2F5-DB21-2BC7-0B5C-B714C5A4506B}"/>
          </ac:spMkLst>
        </pc:spChg>
        <pc:spChg chg="add mod">
          <ac:chgData name="Vlad-Costin Musat" userId="b297da41-d022-469d-99f3-b1c86ba895c8" providerId="ADAL" clId="{86EC2007-0A12-4BF2-A993-32F62E76B5BB}" dt="2023-07-21T09:55:12.368" v="1681" actId="20577"/>
          <ac:spMkLst>
            <pc:docMk/>
            <pc:sldMk cId="2802460166" sldId="586"/>
            <ac:spMk id="7" creationId="{3D8D186A-F63C-D254-E9B0-837609BE4ECF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8" creationId="{9E902A09-1778-B8EE-F341-AC29DDB3A422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1" creationId="{D3D86BE4-DEF0-AB8B-CA6C-39E046BD5F2E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4" creationId="{4C8EDDB2-87AB-862C-89C7-8C54AAA894E5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8" creationId="{2E1AED0C-66D9-E77A-9F29-3B5BA1EC6920}"/>
          </ac:spMkLst>
        </pc:spChg>
        <pc:graphicFrameChg chg="mod modGraphic">
          <ac:chgData name="Vlad-Costin Musat" userId="b297da41-d022-469d-99f3-b1c86ba895c8" providerId="ADAL" clId="{86EC2007-0A12-4BF2-A993-32F62E76B5BB}" dt="2023-07-21T09:52:35.376" v="1555" actId="1076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0" creationId="{47F3CE65-6EF4-A1CC-8CE1-16378079F457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3" creationId="{C2C77A7B-9DBB-3C56-A4EB-C28246E1AD52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del">
        <pc:chgData name="Vlad-Costin Musat" userId="b297da41-d022-469d-99f3-b1c86ba895c8" providerId="ADAL" clId="{86EC2007-0A12-4BF2-A993-32F62E76B5BB}" dt="2023-07-21T07:19:16.746" v="152" actId="47"/>
        <pc:sldMkLst>
          <pc:docMk/>
          <pc:sldMk cId="1508319792" sldId="592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1055098859" sldId="593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3380407689" sldId="594"/>
        </pc:sldMkLst>
      </pc:sldChg>
      <pc:sldChg chg="modSp del mod">
        <pc:chgData name="Vlad-Costin Musat" userId="b297da41-d022-469d-99f3-b1c86ba895c8" providerId="ADAL" clId="{86EC2007-0A12-4BF2-A993-32F62E76B5BB}" dt="2023-07-21T10:19:44.835" v="2157" actId="47"/>
        <pc:sldMkLst>
          <pc:docMk/>
          <pc:sldMk cId="258088030" sldId="595"/>
        </pc:sldMkLst>
        <pc:spChg chg="mod">
          <ac:chgData name="Vlad-Costin Musat" userId="b297da41-d022-469d-99f3-b1c86ba895c8" providerId="ADAL" clId="{86EC2007-0A12-4BF2-A993-32F62E76B5BB}" dt="2023-07-21T07:19:36.570" v="154" actId="20577"/>
          <ac:spMkLst>
            <pc:docMk/>
            <pc:sldMk cId="258088030" sldId="595"/>
            <ac:spMk id="2" creationId="{28ACB17D-B87D-C3D4-B770-DD22021B689D}"/>
          </ac:spMkLst>
        </pc:spChg>
      </pc:sldChg>
      <pc:sldChg chg="del">
        <pc:chgData name="Vlad-Costin Musat" userId="b297da41-d022-469d-99f3-b1c86ba895c8" providerId="ADAL" clId="{86EC2007-0A12-4BF2-A993-32F62E76B5BB}" dt="2023-07-21T07:18:08.412" v="118" actId="47"/>
        <pc:sldMkLst>
          <pc:docMk/>
          <pc:sldMk cId="1301528845" sldId="596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600962798" sldId="597"/>
        </pc:sldMkLst>
      </pc:sldChg>
      <pc:sldChg chg="del">
        <pc:chgData name="Vlad-Costin Musat" userId="b297da41-d022-469d-99f3-b1c86ba895c8" providerId="ADAL" clId="{86EC2007-0A12-4BF2-A993-32F62E76B5BB}" dt="2023-07-21T07:18:20.794" v="120" actId="47"/>
        <pc:sldMkLst>
          <pc:docMk/>
          <pc:sldMk cId="2863651716" sldId="598"/>
        </pc:sldMkLst>
      </pc:sldChg>
      <pc:sldChg chg="del">
        <pc:chgData name="Vlad-Costin Musat" userId="b297da41-d022-469d-99f3-b1c86ba895c8" providerId="ADAL" clId="{86EC2007-0A12-4BF2-A993-32F62E76B5BB}" dt="2023-07-21T07:18:29.458" v="122" actId="47"/>
        <pc:sldMkLst>
          <pc:docMk/>
          <pc:sldMk cId="1059147700" sldId="599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1763603807" sldId="600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2560699806" sldId="602"/>
        </pc:sldMkLst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905617836" sldId="603"/>
        </pc:sldMkLst>
      </pc:sldChg>
      <pc:sldChg chg="addSp delSp modSp del mod">
        <pc:chgData name="Vlad-Costin Musat" userId="b297da41-d022-469d-99f3-b1c86ba895c8" providerId="ADAL" clId="{86EC2007-0A12-4BF2-A993-32F62E76B5BB}" dt="2023-07-21T07:19:14.129" v="151" actId="47"/>
        <pc:sldMkLst>
          <pc:docMk/>
          <pc:sldMk cId="1453846750" sldId="606"/>
        </pc:sldMkLst>
        <pc:spChg chg="del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86EC2007-0A12-4BF2-A993-32F62E76B5BB}" dt="2023-07-21T07:19:10.919" v="150" actId="20577"/>
          <ac:spMkLst>
            <pc:docMk/>
            <pc:sldMk cId="1453846750" sldId="60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9" creationId="{1D447345-6203-7839-D535-0532351BCDF6}"/>
          </ac:spMkLst>
        </pc:spChg>
        <pc:graphicFrameChg chg="mod modGraphic">
          <ac:chgData name="Vlad-Costin Musat" userId="b297da41-d022-469d-99f3-b1c86ba895c8" providerId="ADAL" clId="{86EC2007-0A12-4BF2-A993-32F62E76B5BB}" dt="2023-07-21T07:18:50.697" v="124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662309062" sldId="608"/>
        </pc:sldMkLst>
      </pc:sldChg>
      <pc:sldChg chg="modSp mod">
        <pc:chgData name="Vlad-Costin Musat" userId="b297da41-d022-469d-99f3-b1c86ba895c8" providerId="ADAL" clId="{86EC2007-0A12-4BF2-A993-32F62E76B5BB}" dt="2023-07-21T09:42:34.507" v="1172" actId="20577"/>
        <pc:sldMkLst>
          <pc:docMk/>
          <pc:sldMk cId="871119659" sldId="609"/>
        </pc:sldMkLst>
        <pc:spChg chg="mod">
          <ac:chgData name="Vlad-Costin Musat" userId="b297da41-d022-469d-99f3-b1c86ba895c8" providerId="ADAL" clId="{86EC2007-0A12-4BF2-A993-32F62E76B5BB}" dt="2023-07-21T09:42:34.507" v="1172" actId="20577"/>
          <ac:spMkLst>
            <pc:docMk/>
            <pc:sldMk cId="871119659" sldId="609"/>
            <ac:spMk id="2" creationId="{CA3EDA7A-CBA3-3F44-7A55-E5CC39FB3A05}"/>
          </ac:spMkLst>
        </pc:spChg>
      </pc:sldChg>
      <pc:sldChg chg="addSp delSp modSp new mod">
        <pc:chgData name="Vlad-Costin Musat" userId="b297da41-d022-469d-99f3-b1c86ba895c8" providerId="ADAL" clId="{86EC2007-0A12-4BF2-A993-32F62E76B5BB}" dt="2023-07-21T11:47:32.926" v="3198" actId="1582"/>
        <pc:sldMkLst>
          <pc:docMk/>
          <pc:sldMk cId="3440467708" sldId="610"/>
        </pc:sldMkLst>
        <pc:spChg chg="del mod">
          <ac:chgData name="Vlad-Costin Musat" userId="b297da41-d022-469d-99f3-b1c86ba895c8" providerId="ADAL" clId="{86EC2007-0A12-4BF2-A993-32F62E76B5BB}" dt="2023-07-21T08:21:26.797" v="819" actId="478"/>
          <ac:spMkLst>
            <pc:docMk/>
            <pc:sldMk cId="3440467708" sldId="610"/>
            <ac:spMk id="2" creationId="{282D4D57-370C-85B3-B90F-C450D63BC355}"/>
          </ac:spMkLst>
        </pc:spChg>
        <pc:spChg chg="mod">
          <ac:chgData name="Vlad-Costin Musat" userId="b297da41-d022-469d-99f3-b1c86ba895c8" providerId="ADAL" clId="{86EC2007-0A12-4BF2-A993-32F62E76B5BB}" dt="2023-07-21T08:14:18.259" v="814" actId="20577"/>
          <ac:spMkLst>
            <pc:docMk/>
            <pc:sldMk cId="3440467708" sldId="610"/>
            <ac:spMk id="3" creationId="{14483440-DBBD-E85D-942E-AF7DE0A9B9A9}"/>
          </ac:spMkLst>
        </pc:spChg>
        <pc:spChg chg="add mod">
          <ac:chgData name="Vlad-Costin Musat" userId="b297da41-d022-469d-99f3-b1c86ba895c8" providerId="ADAL" clId="{86EC2007-0A12-4BF2-A993-32F62E76B5BB}" dt="2023-07-21T11:41:29.626" v="2877" actId="14100"/>
          <ac:spMkLst>
            <pc:docMk/>
            <pc:sldMk cId="3440467708" sldId="610"/>
            <ac:spMk id="8" creationId="{E9BA060F-B206-D5C3-15B0-8504E39AC882}"/>
          </ac:spMkLst>
        </pc:spChg>
        <pc:spChg chg="add del mod">
          <ac:chgData name="Vlad-Costin Musat" userId="b297da41-d022-469d-99f3-b1c86ba895c8" providerId="ADAL" clId="{86EC2007-0A12-4BF2-A993-32F62E76B5BB}" dt="2023-07-21T11:46:47.063" v="3190" actId="478"/>
          <ac:spMkLst>
            <pc:docMk/>
            <pc:sldMk cId="3440467708" sldId="610"/>
            <ac:spMk id="11" creationId="{E51B49C4-BE9C-B21A-6B1F-AEBF1809413E}"/>
          </ac:spMkLst>
        </pc:spChg>
        <pc:spChg chg="add mod">
          <ac:chgData name="Vlad-Costin Musat" userId="b297da41-d022-469d-99f3-b1c86ba895c8" providerId="ADAL" clId="{86EC2007-0A12-4BF2-A993-32F62E76B5BB}" dt="2023-07-21T11:42:25.026" v="2888" actId="207"/>
          <ac:spMkLst>
            <pc:docMk/>
            <pc:sldMk cId="3440467708" sldId="610"/>
            <ac:spMk id="12" creationId="{A841C462-A2D7-8725-8659-32B86CEA674B}"/>
          </ac:spMkLst>
        </pc:spChg>
        <pc:spChg chg="add mod">
          <ac:chgData name="Vlad-Costin Musat" userId="b297da41-d022-469d-99f3-b1c86ba895c8" providerId="ADAL" clId="{86EC2007-0A12-4BF2-A993-32F62E76B5BB}" dt="2023-07-21T11:47:32.926" v="3198" actId="1582"/>
          <ac:spMkLst>
            <pc:docMk/>
            <pc:sldMk cId="3440467708" sldId="610"/>
            <ac:spMk id="14" creationId="{F21ABCBC-FBF0-E3D1-A49D-1F47B183D7A3}"/>
          </ac:spMkLst>
        </pc:spChg>
        <pc:graphicFrameChg chg="add mod modGraphic">
          <ac:chgData name="Vlad-Costin Musat" userId="b297da41-d022-469d-99f3-b1c86ba895c8" providerId="ADAL" clId="{86EC2007-0A12-4BF2-A993-32F62E76B5BB}" dt="2023-07-21T09:58:15.653" v="1806" actId="20577"/>
          <ac:graphicFrameMkLst>
            <pc:docMk/>
            <pc:sldMk cId="3440467708" sldId="610"/>
            <ac:graphicFrameMk id="7" creationId="{79AAC0BB-A111-DE8A-F9B6-EF9B7081A6DD}"/>
          </ac:graphicFrameMkLst>
        </pc:graphicFrameChg>
        <pc:graphicFrameChg chg="add mod modGraphic">
          <ac:chgData name="Vlad-Costin Musat" userId="b297da41-d022-469d-99f3-b1c86ba895c8" providerId="ADAL" clId="{86EC2007-0A12-4BF2-A993-32F62E76B5BB}" dt="2023-07-21T11:46:58.416" v="3193" actId="404"/>
          <ac:graphicFrameMkLst>
            <pc:docMk/>
            <pc:sldMk cId="3440467708" sldId="610"/>
            <ac:graphicFrameMk id="13" creationId="{3642507C-D439-C1A6-4034-3CB0584BF9F6}"/>
          </ac:graphicFrameMkLst>
        </pc:graphicFrameChg>
        <pc:picChg chg="add del mod">
          <ac:chgData name="Vlad-Costin Musat" userId="b297da41-d022-469d-99f3-b1c86ba895c8" providerId="ADAL" clId="{86EC2007-0A12-4BF2-A993-32F62E76B5BB}" dt="2023-07-21T11:46:47.063" v="3190" actId="478"/>
          <ac:picMkLst>
            <pc:docMk/>
            <pc:sldMk cId="3440467708" sldId="610"/>
            <ac:picMk id="10" creationId="{0143615E-C0A6-90AB-648C-2198BD4A582A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2:06:16.604" v="3282"/>
        <pc:sldMkLst>
          <pc:docMk/>
          <pc:sldMk cId="2037864641" sldId="611"/>
        </pc:sldMkLst>
        <pc:spChg chg="mod">
          <ac:chgData name="Vlad-Costin Musat" userId="b297da41-d022-469d-99f3-b1c86ba895c8" providerId="ADAL" clId="{86EC2007-0A12-4BF2-A993-32F62E76B5BB}" dt="2023-07-21T10:12:15.691" v="2043"/>
          <ac:spMkLst>
            <pc:docMk/>
            <pc:sldMk cId="2037864641" sldId="611"/>
            <ac:spMk id="3" creationId="{192CC5D1-7FE7-DFE6-E2EA-A0DF28F08F4E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7" creationId="{7A519C4D-5D19-8E82-6B32-3B661351084A}"/>
          </ac:spMkLst>
        </pc:spChg>
        <pc:spChg chg="add del mod">
          <ac:chgData name="Vlad-Costin Musat" userId="b297da41-d022-469d-99f3-b1c86ba895c8" providerId="ADAL" clId="{86EC2007-0A12-4BF2-A993-32F62E76B5BB}" dt="2023-07-21T08:32:21.602" v="850" actId="478"/>
          <ac:spMkLst>
            <pc:docMk/>
            <pc:sldMk cId="2037864641" sldId="611"/>
            <ac:spMk id="9" creationId="{C927E81D-262C-3B2F-5645-0823DE6AD27A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6" creationId="{CC087F36-576D-A55A-601B-F37DB29D779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7" creationId="{012966AD-8F6A-1014-1A15-BCAED8B049A7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9" creationId="{DBA3E929-DDF9-196A-F357-F8F6BB81725B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0" creationId="{105C9F49-E762-2019-8031-D7C6E68C9B4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1" creationId="{C68DF8B4-07B7-5092-3192-A072138A6A68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2" creationId="{C546BEA9-D6D4-DB0F-6253-77923BC2EA13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23" creationId="{D6990DA3-60B8-0B3B-6BAA-A73424491C37}"/>
          </ac:spMkLst>
        </pc:spChg>
        <pc:spChg chg="add del mod">
          <ac:chgData name="Vlad-Costin Musat" userId="b297da41-d022-469d-99f3-b1c86ba895c8" providerId="ADAL" clId="{86EC2007-0A12-4BF2-A993-32F62E76B5BB}" dt="2023-07-21T10:11:55.260" v="2040" actId="478"/>
          <ac:spMkLst>
            <pc:docMk/>
            <pc:sldMk cId="2037864641" sldId="611"/>
            <ac:spMk id="24" creationId="{AE072BF5-F803-289E-1533-E6D62A05122A}"/>
          </ac:spMkLst>
        </pc:spChg>
        <pc:spChg chg="add del mod">
          <ac:chgData name="Vlad-Costin Musat" userId="b297da41-d022-469d-99f3-b1c86ba895c8" providerId="ADAL" clId="{86EC2007-0A12-4BF2-A993-32F62E76B5BB}" dt="2023-07-21T10:11:58.170" v="2041" actId="478"/>
          <ac:spMkLst>
            <pc:docMk/>
            <pc:sldMk cId="2037864641" sldId="611"/>
            <ac:spMk id="25" creationId="{B329D5ED-65AC-AA40-87BC-AA61B3E9DAAA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6" creationId="{A7802AB3-B59C-2677-BB3C-211F6C15FD61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7" creationId="{7EE0ACF1-F13D-0FE6-BD3C-83370FD399F5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8" creationId="{325DF014-C124-0672-9067-3724A1CFF3A4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9" creationId="{FEAA61AA-B404-120A-1E68-D66CFED20C10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0" creationId="{9506863A-6898-E389-19D8-CD3D4017BA99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1" creationId="{A413BDF9-D69B-00EB-6867-3E882C0CA2BC}"/>
          </ac:spMkLst>
        </pc:sp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8" creationId="{2A88CA26-482C-F3C0-370C-9D54031F655E}"/>
          </ac:graphicFrameMkLst>
        </pc:graphicFrame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10" creationId="{D03F78D9-FB31-867E-EF6A-07D314A2123F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4" creationId="{49DB80CA-7ACE-E379-00D3-AC56C82EDE9C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8" creationId="{4CC119F0-F027-BE84-A03E-95691CE37429}"/>
          </ac:graphicFrameMkLst>
        </pc:graphicFrameChg>
        <pc:picChg chg="add del mod">
          <ac:chgData name="Vlad-Costin Musat" userId="b297da41-d022-469d-99f3-b1c86ba895c8" providerId="ADAL" clId="{86EC2007-0A12-4BF2-A993-32F62E76B5BB}" dt="2023-07-21T08:53:53.604" v="885" actId="21"/>
          <ac:picMkLst>
            <pc:docMk/>
            <pc:sldMk cId="2037864641" sldId="611"/>
            <ac:picMk id="11" creationId="{2D806690-7E79-0352-DE7F-DAEF87075674}"/>
          </ac:picMkLst>
        </pc:picChg>
        <pc:picChg chg="add mod">
          <ac:chgData name="Vlad-Costin Musat" userId="b297da41-d022-469d-99f3-b1c86ba895c8" providerId="ADAL" clId="{86EC2007-0A12-4BF2-A993-32F62E76B5BB}" dt="2023-07-21T08:54:18.034" v="893" actId="1076"/>
          <ac:picMkLst>
            <pc:docMk/>
            <pc:sldMk cId="2037864641" sldId="611"/>
            <ac:picMk id="13" creationId="{7982CC00-12CA-5817-8812-C60569EA4B13}"/>
          </ac:picMkLst>
        </pc:picChg>
        <pc:picChg chg="del">
          <ac:chgData name="Vlad-Costin Musat" userId="b297da41-d022-469d-99f3-b1c86ba895c8" providerId="ADAL" clId="{86EC2007-0A12-4BF2-A993-32F62E76B5BB}" dt="2023-07-21T08:32:16.841" v="848" actId="478"/>
          <ac:picMkLst>
            <pc:docMk/>
            <pc:sldMk cId="2037864641" sldId="611"/>
            <ac:picMk id="15" creationId="{7C90A012-2BCE-2D4E-3969-BF0494C93E65}"/>
          </ac:picMkLst>
        </pc:picChg>
      </pc:sldChg>
      <pc:sldChg chg="addSp delSp modSp add mod ord">
        <pc:chgData name="Vlad-Costin Musat" userId="b297da41-d022-469d-99f3-b1c86ba895c8" providerId="ADAL" clId="{86EC2007-0A12-4BF2-A993-32F62E76B5BB}" dt="2023-07-21T12:02:49.533" v="3256" actId="14100"/>
        <pc:sldMkLst>
          <pc:docMk/>
          <pc:sldMk cId="1735953350" sldId="612"/>
        </pc:sldMkLst>
        <pc:spChg chg="mod">
          <ac:chgData name="Vlad-Costin Musat" userId="b297da41-d022-469d-99f3-b1c86ba895c8" providerId="ADAL" clId="{86EC2007-0A12-4BF2-A993-32F62E76B5BB}" dt="2023-07-21T09:08:04.438" v="944" actId="20577"/>
          <ac:spMkLst>
            <pc:docMk/>
            <pc:sldMk cId="1735953350" sldId="612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8" creationId="{913F9824-7B22-DDA2-D4F4-FCF901A65044}"/>
          </ac:spMkLst>
        </pc:spChg>
        <pc:spChg chg="add mod">
          <ac:chgData name="Vlad-Costin Musat" userId="b297da41-d022-469d-99f3-b1c86ba895c8" providerId="ADAL" clId="{86EC2007-0A12-4BF2-A993-32F62E76B5BB}" dt="2023-07-21T11:37:46.116" v="2844" actId="20577"/>
          <ac:spMkLst>
            <pc:docMk/>
            <pc:sldMk cId="1735953350" sldId="612"/>
            <ac:spMk id="9" creationId="{982836BC-6DDC-3013-4B03-35A341CB78CB}"/>
          </ac:spMkLst>
        </pc:spChg>
        <pc:spChg chg="add mod">
          <ac:chgData name="Vlad-Costin Musat" userId="b297da41-d022-469d-99f3-b1c86ba895c8" providerId="ADAL" clId="{86EC2007-0A12-4BF2-A993-32F62E76B5BB}" dt="2023-07-21T11:38:35.186" v="2863" actId="20577"/>
          <ac:spMkLst>
            <pc:docMk/>
            <pc:sldMk cId="1735953350" sldId="612"/>
            <ac:spMk id="11" creationId="{C6DEA5F6-1859-A08F-D413-D91C6274EA8E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12:02:09.366" v="3248" actId="478"/>
          <ac:picMkLst>
            <pc:docMk/>
            <pc:sldMk cId="1735953350" sldId="612"/>
            <ac:picMk id="7" creationId="{2A2B9D96-4EED-66EB-D3C7-363DF06FF025}"/>
          </ac:picMkLst>
        </pc:picChg>
        <pc:picChg chg="mod">
          <ac:chgData name="Vlad-Costin Musat" userId="b297da41-d022-469d-99f3-b1c86ba895c8" providerId="ADAL" clId="{86EC2007-0A12-4BF2-A993-32F62E76B5BB}" dt="2023-07-21T12:02:49.533" v="3256" actId="14100"/>
          <ac:picMkLst>
            <pc:docMk/>
            <pc:sldMk cId="1735953350" sldId="612"/>
            <ac:picMk id="10" creationId="{A27E2A19-15C4-4DE2-0CC2-0179E5E13EB6}"/>
          </ac:picMkLst>
        </pc:picChg>
        <pc:picChg chg="add mod ord">
          <ac:chgData name="Vlad-Costin Musat" userId="b297da41-d022-469d-99f3-b1c86ba895c8" providerId="ADAL" clId="{86EC2007-0A12-4BF2-A993-32F62E76B5BB}" dt="2023-07-21T12:02:34.154" v="3255" actId="1076"/>
          <ac:picMkLst>
            <pc:docMk/>
            <pc:sldMk cId="1735953350" sldId="612"/>
            <ac:picMk id="12" creationId="{0861991A-37C0-FC8A-7772-1301EC1F53A2}"/>
          </ac:picMkLst>
        </pc:picChg>
        <pc:picChg chg="del">
          <ac:chgData name="Vlad-Costin Musat" userId="b297da41-d022-469d-99f3-b1c86ba895c8" providerId="ADAL" clId="{86EC2007-0A12-4BF2-A993-32F62E76B5BB}" dt="2023-07-21T09:08:08.234" v="945" actId="478"/>
          <ac:picMkLst>
            <pc:docMk/>
            <pc:sldMk cId="1735953350" sldId="612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12:02:28.374" v="3253" actId="1076"/>
          <ac:picMkLst>
            <pc:docMk/>
            <pc:sldMk cId="1735953350" sldId="612"/>
            <ac:picMk id="15" creationId="{6F57CDEF-7B7D-6AFA-AD28-4438E9D1F221}"/>
          </ac:picMkLst>
        </pc:picChg>
        <pc:picChg chg="del">
          <ac:chgData name="Vlad-Costin Musat" userId="b297da41-d022-469d-99f3-b1c86ba895c8" providerId="ADAL" clId="{86EC2007-0A12-4BF2-A993-32F62E76B5BB}" dt="2023-07-21T09:08:09.216" v="946" actId="478"/>
          <ac:picMkLst>
            <pc:docMk/>
            <pc:sldMk cId="1735953350" sldId="612"/>
            <ac:picMk id="16" creationId="{0E453CBD-F236-A7EF-5808-8FFFDA600850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1:53:40.949" v="3241" actId="14826"/>
        <pc:sldMkLst>
          <pc:docMk/>
          <pc:sldMk cId="1764779470" sldId="613"/>
        </pc:sldMkLst>
        <pc:spChg chg="mod">
          <ac:chgData name="Vlad-Costin Musat" userId="b297da41-d022-469d-99f3-b1c86ba895c8" providerId="ADAL" clId="{86EC2007-0A12-4BF2-A993-32F62E76B5BB}" dt="2023-07-21T09:45:51.507" v="1223" actId="20577"/>
          <ac:spMkLst>
            <pc:docMk/>
            <pc:sldMk cId="1764779470" sldId="613"/>
            <ac:spMk id="3" creationId="{8C55F1EF-DE7F-A939-291B-D4B0FF4CBF00}"/>
          </ac:spMkLst>
        </pc:spChg>
        <pc:spChg chg="add del mod">
          <ac:chgData name="Vlad-Costin Musat" userId="b297da41-d022-469d-99f3-b1c86ba895c8" providerId="ADAL" clId="{86EC2007-0A12-4BF2-A993-32F62E76B5BB}" dt="2023-07-21T09:46:02.822" v="1227" actId="478"/>
          <ac:spMkLst>
            <pc:docMk/>
            <pc:sldMk cId="1764779470" sldId="613"/>
            <ac:spMk id="9" creationId="{F4A0837E-5D63-E001-0C34-5A5C29F2D466}"/>
          </ac:spMkLst>
        </pc:spChg>
        <pc:spChg chg="del">
          <ac:chgData name="Vlad-Costin Musat" userId="b297da41-d022-469d-99f3-b1c86ba895c8" providerId="ADAL" clId="{86EC2007-0A12-4BF2-A993-32F62E76B5BB}" dt="2023-07-21T09:45:56.798" v="1224" actId="478"/>
          <ac:spMkLst>
            <pc:docMk/>
            <pc:sldMk cId="1764779470" sldId="613"/>
            <ac:spMk id="10" creationId="{E96D991C-D376-1B45-85F9-62F60369781C}"/>
          </ac:spMkLst>
        </pc:spChg>
        <pc:spChg chg="add mod">
          <ac:chgData name="Vlad-Costin Musat" userId="b297da41-d022-469d-99f3-b1c86ba895c8" providerId="ADAL" clId="{86EC2007-0A12-4BF2-A993-32F62E76B5BB}" dt="2023-07-21T11:52:32.391" v="3236" actId="1076"/>
          <ac:spMkLst>
            <pc:docMk/>
            <pc:sldMk cId="1764779470" sldId="613"/>
            <ac:spMk id="11" creationId="{591A1F6F-5826-5009-6BCB-3C2C3E190F4A}"/>
          </ac:spMkLst>
        </pc:spChg>
        <pc:spChg chg="add mod">
          <ac:chgData name="Vlad-Costin Musat" userId="b297da41-d022-469d-99f3-b1c86ba895c8" providerId="ADAL" clId="{86EC2007-0A12-4BF2-A993-32F62E76B5BB}" dt="2023-07-21T11:52:02.663" v="3231" actId="20577"/>
          <ac:spMkLst>
            <pc:docMk/>
            <pc:sldMk cId="1764779470" sldId="613"/>
            <ac:spMk id="17" creationId="{09AFC8D4-6537-2868-92DE-CE50D4D39E8F}"/>
          </ac:spMkLst>
        </pc:spChg>
        <pc:spChg chg="del">
          <ac:chgData name="Vlad-Costin Musat" userId="b297da41-d022-469d-99f3-b1c86ba895c8" providerId="ADAL" clId="{86EC2007-0A12-4BF2-A993-32F62E76B5BB}" dt="2023-07-21T09:46:19.350" v="1240" actId="478"/>
          <ac:spMkLst>
            <pc:docMk/>
            <pc:sldMk cId="1764779470" sldId="613"/>
            <ac:spMk id="18" creationId="{C9AFF591-FFD8-849A-BFE7-E60952231809}"/>
          </ac:spMkLst>
        </pc:spChg>
        <pc:spChg chg="add del mod">
          <ac:chgData name="Vlad-Costin Musat" userId="b297da41-d022-469d-99f3-b1c86ba895c8" providerId="ADAL" clId="{86EC2007-0A12-4BF2-A993-32F62E76B5BB}" dt="2023-07-21T11:53:37.816" v="3240" actId="478"/>
          <ac:spMkLst>
            <pc:docMk/>
            <pc:sldMk cId="1764779470" sldId="613"/>
            <ac:spMk id="24" creationId="{6D38DA0A-7FE1-855F-349C-5B1CDBEE0858}"/>
          </ac:spMkLst>
        </pc:spChg>
        <pc:graphicFrameChg chg="mod modGraphic">
          <ac:chgData name="Vlad-Costin Musat" userId="b297da41-d022-469d-99f3-b1c86ba895c8" providerId="ADAL" clId="{86EC2007-0A12-4BF2-A993-32F62E76B5BB}" dt="2023-07-21T09:48:25.392" v="1340" actId="120"/>
          <ac:graphicFrameMkLst>
            <pc:docMk/>
            <pc:sldMk cId="1764779470" sldId="613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0.949" v="3241" actId="14826"/>
          <ac:picMkLst>
            <pc:docMk/>
            <pc:sldMk cId="1764779470" sldId="613"/>
            <ac:picMk id="2" creationId="{149EFF96-CAA2-77B1-5123-3B844F6166F0}"/>
          </ac:picMkLst>
        </pc:picChg>
        <pc:picChg chg="del">
          <ac:chgData name="Vlad-Costin Musat" userId="b297da41-d022-469d-99f3-b1c86ba895c8" providerId="ADAL" clId="{86EC2007-0A12-4BF2-A993-32F62E76B5BB}" dt="2023-07-21T09:45:59.785" v="1226" actId="478"/>
          <ac:picMkLst>
            <pc:docMk/>
            <pc:sldMk cId="1764779470" sldId="613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86EC2007-0A12-4BF2-A993-32F62E76B5BB}" dt="2023-07-21T09:46:08.522" v="1229" actId="478"/>
          <ac:picMkLst>
            <pc:docMk/>
            <pc:sldMk cId="1764779470" sldId="613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86EC2007-0A12-4BF2-A993-32F62E76B5BB}" dt="2023-07-21T11:53:35.109" v="3239" actId="21"/>
          <ac:picMkLst>
            <pc:docMk/>
            <pc:sldMk cId="1764779470" sldId="613"/>
            <ac:picMk id="22" creationId="{5E653FF3-F0AA-C184-DA48-21E0211945F8}"/>
          </ac:picMkLst>
        </pc:picChg>
        <pc:cxnChg chg="add mod">
          <ac:chgData name="Vlad-Costin Musat" userId="b297da41-d022-469d-99f3-b1c86ba895c8" providerId="ADAL" clId="{86EC2007-0A12-4BF2-A993-32F62E76B5BB}" dt="2023-07-21T11:52:23.617" v="3234" actId="14100"/>
          <ac:cxnSpMkLst>
            <pc:docMk/>
            <pc:sldMk cId="1764779470" sldId="613"/>
            <ac:cxnSpMk id="13" creationId="{76EE43EB-8B31-405A-9DBF-F877AEE32413}"/>
          </ac:cxnSpMkLst>
        </pc:cxnChg>
      </pc:sldChg>
      <pc:sldChg chg="modSp add del mod">
        <pc:chgData name="Vlad-Costin Musat" userId="b297da41-d022-469d-99f3-b1c86ba895c8" providerId="ADAL" clId="{86EC2007-0A12-4BF2-A993-32F62E76B5BB}" dt="2023-07-21T09:45:19.594" v="1200" actId="47"/>
        <pc:sldMkLst>
          <pc:docMk/>
          <pc:sldMk cId="2750336990" sldId="613"/>
        </pc:sldMkLst>
        <pc:spChg chg="mod">
          <ac:chgData name="Vlad-Costin Musat" userId="b297da41-d022-469d-99f3-b1c86ba895c8" providerId="ADAL" clId="{86EC2007-0A12-4BF2-A993-32F62E76B5BB}" dt="2023-07-21T09:45:17.759" v="1199" actId="20577"/>
          <ac:spMkLst>
            <pc:docMk/>
            <pc:sldMk cId="2750336990" sldId="613"/>
            <ac:spMk id="3" creationId="{8C55F1EF-DE7F-A939-291B-D4B0FF4CBF00}"/>
          </ac:spMkLst>
        </pc:spChg>
      </pc:sldChg>
      <pc:sldChg chg="add del">
        <pc:chgData name="Vlad-Costin Musat" userId="b297da41-d022-469d-99f3-b1c86ba895c8" providerId="ADAL" clId="{86EC2007-0A12-4BF2-A993-32F62E76B5BB}" dt="2023-07-21T10:19:44.835" v="2157" actId="47"/>
        <pc:sldMkLst>
          <pc:docMk/>
          <pc:sldMk cId="1320750412" sldId="614"/>
        </pc:sldMkLst>
      </pc:sldChg>
      <pc:sldChg chg="add del">
        <pc:chgData name="Vlad-Costin Musat" userId="b297da41-d022-469d-99f3-b1c86ba895c8" providerId="ADAL" clId="{86EC2007-0A12-4BF2-A993-32F62E76B5BB}" dt="2023-07-21T09:54:58.397" v="1664"/>
        <pc:sldMkLst>
          <pc:docMk/>
          <pc:sldMk cId="3488104332" sldId="614"/>
        </pc:sldMkLst>
      </pc:sldChg>
      <pc:sldChg chg="modSp new mod">
        <pc:chgData name="Vlad-Costin Musat" userId="b297da41-d022-469d-99f3-b1c86ba895c8" providerId="ADAL" clId="{86EC2007-0A12-4BF2-A993-32F62E76B5BB}" dt="2023-07-24T14:57:24.875" v="3388" actId="20577"/>
        <pc:sldMkLst>
          <pc:docMk/>
          <pc:sldMk cId="1554242350" sldId="615"/>
        </pc:sldMkLst>
        <pc:spChg chg="mod">
          <ac:chgData name="Vlad-Costin Musat" userId="b297da41-d022-469d-99f3-b1c86ba895c8" providerId="ADAL" clId="{86EC2007-0A12-4BF2-A993-32F62E76B5BB}" dt="2023-07-24T13:31:07.253" v="3305" actId="20577"/>
          <ac:spMkLst>
            <pc:docMk/>
            <pc:sldMk cId="1554242350" sldId="615"/>
            <ac:spMk id="2" creationId="{BAC9EE4B-4680-5681-2829-DB4408799E89}"/>
          </ac:spMkLst>
        </pc:spChg>
        <pc:spChg chg="mod">
          <ac:chgData name="Vlad-Costin Musat" userId="b297da41-d022-469d-99f3-b1c86ba895c8" providerId="ADAL" clId="{86EC2007-0A12-4BF2-A993-32F62E76B5BB}" dt="2023-07-24T14:57:24.875" v="3388" actId="20577"/>
          <ac:spMkLst>
            <pc:docMk/>
            <pc:sldMk cId="1554242350" sldId="615"/>
            <ac:spMk id="3" creationId="{2C5AA248-8A5A-2061-529C-17B1162DDE36}"/>
          </ac:spMkLst>
        </pc:spChg>
      </pc:sldChg>
      <pc:sldChg chg="modSp add del mod">
        <pc:chgData name="Vlad-Costin Musat" userId="b297da41-d022-469d-99f3-b1c86ba895c8" providerId="ADAL" clId="{86EC2007-0A12-4BF2-A993-32F62E76B5BB}" dt="2023-07-21T10:24:43.570" v="2457" actId="47"/>
        <pc:sldMkLst>
          <pc:docMk/>
          <pc:sldMk cId="1268216297" sldId="616"/>
        </pc:sldMkLst>
        <pc:spChg chg="mod">
          <ac:chgData name="Vlad-Costin Musat" userId="b297da41-d022-469d-99f3-b1c86ba895c8" providerId="ADAL" clId="{86EC2007-0A12-4BF2-A993-32F62E76B5BB}" dt="2023-07-21T10:23:53.808" v="2456" actId="20577"/>
          <ac:spMkLst>
            <pc:docMk/>
            <pc:sldMk cId="1268216297" sldId="616"/>
            <ac:spMk id="3" creationId="{2C5AA248-8A5A-2061-529C-17B1162DDE36}"/>
          </ac:spMkLst>
        </pc:spChg>
      </pc:sldChg>
      <pc:sldMasterChg chg="modSldLayout">
        <pc:chgData name="Vlad-Costin Musat" userId="b297da41-d022-469d-99f3-b1c86ba895c8" providerId="ADAL" clId="{86EC2007-0A12-4BF2-A993-32F62E76B5BB}" dt="2023-07-21T12:03:36.792" v="3273" actId="20577"/>
        <pc:sldMasterMkLst>
          <pc:docMk/>
          <pc:sldMasterMk cId="1598869953" sldId="2147483648"/>
        </pc:sldMasterMkLst>
        <pc:sldLayoutChg chg="modSp mod">
          <pc:chgData name="Vlad-Costin Musat" userId="b297da41-d022-469d-99f3-b1c86ba895c8" providerId="ADAL" clId="{86EC2007-0A12-4BF2-A993-32F62E76B5BB}" dt="2023-07-21T12:03:36.792" v="3273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Vlad-Costin Musat" userId="b297da41-d022-469d-99f3-b1c86ba895c8" providerId="ADAL" clId="{86EC2007-0A12-4BF2-A993-32F62E76B5BB}" dt="2023-07-21T12:03:36.792" v="3273" actId="20577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</pc:sldMasterChg>
    </pc:docChg>
  </pc:docChgLst>
  <pc:docChgLst>
    <pc:chgData name="Vlad-Costin Musat" userId="b297da41-d022-469d-99f3-b1c86ba895c8" providerId="ADAL" clId="{F9162BAD-CABE-425E-A205-47ED8D55B094}"/>
    <pc:docChg chg="undo custSel addSld delSld modSld sldOrd">
      <pc:chgData name="Vlad-Costin Musat" userId="b297da41-d022-469d-99f3-b1c86ba895c8" providerId="ADAL" clId="{F9162BAD-CABE-425E-A205-47ED8D55B094}" dt="2024-03-19T12:34:09.470" v="1424" actId="478"/>
      <pc:docMkLst>
        <pc:docMk/>
      </pc:docMkLst>
      <pc:sldChg chg="modSp mod">
        <pc:chgData name="Vlad-Costin Musat" userId="b297da41-d022-469d-99f3-b1c86ba895c8" providerId="ADAL" clId="{F9162BAD-CABE-425E-A205-47ED8D55B094}" dt="2024-03-18T17:24:40.872" v="631" actId="115"/>
        <pc:sldMkLst>
          <pc:docMk/>
          <pc:sldMk cId="2159943940" sldId="259"/>
        </pc:sldMkLst>
        <pc:spChg chg="mod">
          <ac:chgData name="Vlad-Costin Musat" userId="b297da41-d022-469d-99f3-b1c86ba895c8" providerId="ADAL" clId="{F9162BAD-CABE-425E-A205-47ED8D55B094}" dt="2024-03-18T17:10:41.669" v="526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F9162BAD-CABE-425E-A205-47ED8D55B094}" dt="2024-03-18T17:24:40.872" v="631" actId="115"/>
          <ac:spMkLst>
            <pc:docMk/>
            <pc:sldMk cId="2159943940" sldId="259"/>
            <ac:spMk id="8" creationId="{6ADF35E4-57ED-F0B1-99F5-2E9CA3C9880A}"/>
          </ac:spMkLst>
        </pc:spChg>
      </pc:sldChg>
      <pc:sldChg chg="addSp delSp modSp add del mod">
        <pc:chgData name="Vlad-Costin Musat" userId="b297da41-d022-469d-99f3-b1c86ba895c8" providerId="ADAL" clId="{F9162BAD-CABE-425E-A205-47ED8D55B094}" dt="2024-03-19T12:33:56.645" v="1423" actId="14826"/>
        <pc:sldMkLst>
          <pc:docMk/>
          <pc:sldMk cId="3529450613" sldId="630"/>
        </pc:sldMkLst>
        <pc:picChg chg="mod">
          <ac:chgData name="Vlad-Costin Musat" userId="b297da41-d022-469d-99f3-b1c86ba895c8" providerId="ADAL" clId="{F9162BAD-CABE-425E-A205-47ED8D55B094}" dt="2024-03-19T12:33:56.645" v="1423" actId="14826"/>
          <ac:picMkLst>
            <pc:docMk/>
            <pc:sldMk cId="3529450613" sldId="630"/>
            <ac:picMk id="2" creationId="{0D165E48-A557-6E07-A9FE-FC06CFC0F9EC}"/>
          </ac:picMkLst>
        </pc:picChg>
        <pc:picChg chg="add del mod">
          <ac:chgData name="Vlad-Costin Musat" userId="b297da41-d022-469d-99f3-b1c86ba895c8" providerId="ADAL" clId="{F9162BAD-CABE-425E-A205-47ED8D55B094}" dt="2024-03-19T12:33:53.395" v="1422" actId="21"/>
          <ac:picMkLst>
            <pc:docMk/>
            <pc:sldMk cId="3529450613" sldId="630"/>
            <ac:picMk id="16" creationId="{98CEF3DF-F965-3EC2-0DE6-B06E7196F4D2}"/>
          </ac:picMkLst>
        </pc:picChg>
      </pc:sldChg>
      <pc:sldChg chg="addSp delSp modSp mod ord">
        <pc:chgData name="Vlad-Costin Musat" userId="b297da41-d022-469d-99f3-b1c86ba895c8" providerId="ADAL" clId="{F9162BAD-CABE-425E-A205-47ED8D55B094}" dt="2024-03-19T12:34:09.470" v="1424" actId="478"/>
        <pc:sldMkLst>
          <pc:docMk/>
          <pc:sldMk cId="567310263" sldId="662"/>
        </pc:sldMkLst>
        <pc:spChg chg="add del mod">
          <ac:chgData name="Vlad-Costin Musat" userId="b297da41-d022-469d-99f3-b1c86ba895c8" providerId="ADAL" clId="{F9162BAD-CABE-425E-A205-47ED8D55B094}" dt="2024-03-19T12:34:09.470" v="1424" actId="478"/>
          <ac:spMkLst>
            <pc:docMk/>
            <pc:sldMk cId="567310263" sldId="662"/>
            <ac:spMk id="7" creationId="{BB7CF941-4127-F51E-8165-8F462455F9DD}"/>
          </ac:spMkLst>
        </pc:spChg>
        <pc:picChg chg="mod">
          <ac:chgData name="Vlad-Costin Musat" userId="b297da41-d022-469d-99f3-b1c86ba895c8" providerId="ADAL" clId="{F9162BAD-CABE-425E-A205-47ED8D55B094}" dt="2024-03-19T12:08:34.232" v="1416" actId="14826"/>
          <ac:picMkLst>
            <pc:docMk/>
            <pc:sldMk cId="567310263" sldId="662"/>
            <ac:picMk id="6" creationId="{660657AB-F6D9-92FF-91C5-0EC4625A18D4}"/>
          </ac:picMkLst>
        </pc:picChg>
        <pc:picChg chg="add del mod">
          <ac:chgData name="Vlad-Costin Musat" userId="b297da41-d022-469d-99f3-b1c86ba895c8" providerId="ADAL" clId="{F9162BAD-CABE-425E-A205-47ED8D55B094}" dt="2024-03-19T12:08:31.237" v="1415" actId="21"/>
          <ac:picMkLst>
            <pc:docMk/>
            <pc:sldMk cId="567310263" sldId="662"/>
            <ac:picMk id="12" creationId="{A3161C20-82B5-16E6-79EC-64383DC6C1BB}"/>
          </ac:picMkLst>
        </pc:picChg>
      </pc:sldChg>
      <pc:sldChg chg="modSp">
        <pc:chgData name="Vlad-Costin Musat" userId="b297da41-d022-469d-99f3-b1c86ba895c8" providerId="ADAL" clId="{F9162BAD-CABE-425E-A205-47ED8D55B094}" dt="2024-03-18T17:13:11.387" v="544" actId="20577"/>
        <pc:sldMkLst>
          <pc:docMk/>
          <pc:sldMk cId="1812574921" sldId="664"/>
        </pc:sldMkLst>
        <pc:spChg chg="mod">
          <ac:chgData name="Vlad-Costin Musat" userId="b297da41-d022-469d-99f3-b1c86ba895c8" providerId="ADAL" clId="{F9162BAD-CABE-425E-A205-47ED8D55B094}" dt="2024-03-18T17:13:11.387" v="544" actId="20577"/>
          <ac:spMkLst>
            <pc:docMk/>
            <pc:sldMk cId="1812574921" sldId="664"/>
            <ac:spMk id="2" creationId="{23FF23D7-918A-B7F8-1E8F-4195BE83FEED}"/>
          </ac:spMkLst>
        </pc:spChg>
      </pc:sldChg>
      <pc:sldChg chg="modSp mod">
        <pc:chgData name="Vlad-Costin Musat" userId="b297da41-d022-469d-99f3-b1c86ba895c8" providerId="ADAL" clId="{F9162BAD-CABE-425E-A205-47ED8D55B094}" dt="2024-03-18T15:47:29.322" v="449" actId="20577"/>
        <pc:sldMkLst>
          <pc:docMk/>
          <pc:sldMk cId="4285700978" sldId="665"/>
        </pc:sldMkLst>
        <pc:graphicFrameChg chg="modGraphic">
          <ac:chgData name="Vlad-Costin Musat" userId="b297da41-d022-469d-99f3-b1c86ba895c8" providerId="ADAL" clId="{F9162BAD-CABE-425E-A205-47ED8D55B094}" dt="2024-03-18T15:47:29.322" v="449" actId="20577"/>
          <ac:graphicFrameMkLst>
            <pc:docMk/>
            <pc:sldMk cId="4285700978" sldId="665"/>
            <ac:graphicFrameMk id="12" creationId="{2F814BB7-7BE1-27EC-AE2D-4EBEE37BC2DD}"/>
          </ac:graphicFrameMkLst>
        </pc:graphicFrameChg>
      </pc:sldChg>
      <pc:sldChg chg="modSp mod">
        <pc:chgData name="Vlad-Costin Musat" userId="b297da41-d022-469d-99f3-b1c86ba895c8" providerId="ADAL" clId="{F9162BAD-CABE-425E-A205-47ED8D55B094}" dt="2024-03-18T15:13:30.791" v="445" actId="20577"/>
        <pc:sldMkLst>
          <pc:docMk/>
          <pc:sldMk cId="3764780504" sldId="682"/>
        </pc:sldMkLst>
        <pc:spChg chg="mod">
          <ac:chgData name="Vlad-Costin Musat" userId="b297da41-d022-469d-99f3-b1c86ba895c8" providerId="ADAL" clId="{F9162BAD-CABE-425E-A205-47ED8D55B094}" dt="2024-03-18T15:13:30.791" v="445" actId="20577"/>
          <ac:spMkLst>
            <pc:docMk/>
            <pc:sldMk cId="3764780504" sldId="682"/>
            <ac:spMk id="2" creationId="{6B195288-7652-907B-8EB0-4D8C22871753}"/>
          </ac:spMkLst>
        </pc:spChg>
      </pc:sldChg>
      <pc:sldChg chg="addSp delSp modSp mod">
        <pc:chgData name="Vlad-Costin Musat" userId="b297da41-d022-469d-99f3-b1c86ba895c8" providerId="ADAL" clId="{F9162BAD-CABE-425E-A205-47ED8D55B094}" dt="2024-03-19T12:05:32.727" v="1412" actId="1076"/>
        <pc:sldMkLst>
          <pc:docMk/>
          <pc:sldMk cId="1931669325" sldId="699"/>
        </pc:sldMkLst>
        <pc:spChg chg="add mod">
          <ac:chgData name="Vlad-Costin Musat" userId="b297da41-d022-469d-99f3-b1c86ba895c8" providerId="ADAL" clId="{F9162BAD-CABE-425E-A205-47ED8D55B094}" dt="2024-03-19T12:05:32.727" v="1412" actId="1076"/>
          <ac:spMkLst>
            <pc:docMk/>
            <pc:sldMk cId="1931669325" sldId="699"/>
            <ac:spMk id="2" creationId="{5BF95C51-6E08-9E59-D538-6C31AE545395}"/>
          </ac:spMkLst>
        </pc:spChg>
        <pc:spChg chg="mod">
          <ac:chgData name="Vlad-Costin Musat" userId="b297da41-d022-469d-99f3-b1c86ba895c8" providerId="ADAL" clId="{F9162BAD-CABE-425E-A205-47ED8D55B094}" dt="2024-03-18T17:44:02.605" v="866" actId="20577"/>
          <ac:spMkLst>
            <pc:docMk/>
            <pc:sldMk cId="1931669325" sldId="699"/>
            <ac:spMk id="7" creationId="{A64F4CE2-9FC5-D764-BA88-387763E888F9}"/>
          </ac:spMkLst>
        </pc:spChg>
        <pc:spChg chg="del">
          <ac:chgData name="Vlad-Costin Musat" userId="b297da41-d022-469d-99f3-b1c86ba895c8" providerId="ADAL" clId="{F9162BAD-CABE-425E-A205-47ED8D55B094}" dt="2024-03-18T17:21:41.113" v="617" actId="478"/>
          <ac:spMkLst>
            <pc:docMk/>
            <pc:sldMk cId="1931669325" sldId="699"/>
            <ac:spMk id="15" creationId="{3DADEB37-CF77-61A8-788A-6FE81B5F5683}"/>
          </ac:spMkLst>
        </pc:spChg>
        <pc:spChg chg="mod">
          <ac:chgData name="Vlad-Costin Musat" userId="b297da41-d022-469d-99f3-b1c86ba895c8" providerId="ADAL" clId="{F9162BAD-CABE-425E-A205-47ED8D55B094}" dt="2024-03-19T12:05:09.627" v="1407" actId="20577"/>
          <ac:spMkLst>
            <pc:docMk/>
            <pc:sldMk cId="1931669325" sldId="699"/>
            <ac:spMk id="16" creationId="{246D1B26-7200-8268-0FED-DD695B2B87F9}"/>
          </ac:spMkLst>
        </pc:spChg>
        <pc:picChg chg="add mod">
          <ac:chgData name="Vlad-Costin Musat" userId="b297da41-d022-469d-99f3-b1c86ba895c8" providerId="ADAL" clId="{F9162BAD-CABE-425E-A205-47ED8D55B094}" dt="2024-03-18T17:21:54.028" v="624" actId="1076"/>
          <ac:picMkLst>
            <pc:docMk/>
            <pc:sldMk cId="1931669325" sldId="699"/>
            <ac:picMk id="8" creationId="{D25EEB1C-E6EC-FFF8-EA43-AB42DEBE9168}"/>
          </ac:picMkLst>
        </pc:picChg>
        <pc:picChg chg="del">
          <ac:chgData name="Vlad-Costin Musat" userId="b297da41-d022-469d-99f3-b1c86ba895c8" providerId="ADAL" clId="{F9162BAD-CABE-425E-A205-47ED8D55B094}" dt="2024-03-18T17:21:39.299" v="616" actId="478"/>
          <ac:picMkLst>
            <pc:docMk/>
            <pc:sldMk cId="1931669325" sldId="699"/>
            <ac:picMk id="13" creationId="{A7E4F3E9-FEF4-F0D6-B642-95B6CE4145E1}"/>
          </ac:picMkLst>
        </pc:picChg>
      </pc:sldChg>
      <pc:sldChg chg="modSp mod">
        <pc:chgData name="Vlad-Costin Musat" userId="b297da41-d022-469d-99f3-b1c86ba895c8" providerId="ADAL" clId="{F9162BAD-CABE-425E-A205-47ED8D55B094}" dt="2024-03-18T18:12:04.373" v="1363" actId="20577"/>
        <pc:sldMkLst>
          <pc:docMk/>
          <pc:sldMk cId="3281365539" sldId="700"/>
        </pc:sldMkLst>
        <pc:spChg chg="mod">
          <ac:chgData name="Vlad-Costin Musat" userId="b297da41-d022-469d-99f3-b1c86ba895c8" providerId="ADAL" clId="{F9162BAD-CABE-425E-A205-47ED8D55B094}" dt="2024-03-18T18:12:04.373" v="1363" actId="20577"/>
          <ac:spMkLst>
            <pc:docMk/>
            <pc:sldMk cId="3281365539" sldId="700"/>
            <ac:spMk id="9" creationId="{FCA9FBD1-F935-CAA3-804A-5B8640ED01F2}"/>
          </ac:spMkLst>
        </pc:spChg>
      </pc:sldChg>
      <pc:sldChg chg="addSp modSp add del mod">
        <pc:chgData name="Vlad-Costin Musat" userId="b297da41-d022-469d-99f3-b1c86ba895c8" providerId="ADAL" clId="{F9162BAD-CABE-425E-A205-47ED8D55B094}" dt="2024-03-18T18:15:07.293" v="1382" actId="1035"/>
        <pc:sldMkLst>
          <pc:docMk/>
          <pc:sldMk cId="2211726454" sldId="703"/>
        </pc:sldMkLst>
        <pc:spChg chg="mod">
          <ac:chgData name="Vlad-Costin Musat" userId="b297da41-d022-469d-99f3-b1c86ba895c8" providerId="ADAL" clId="{F9162BAD-CABE-425E-A205-47ED8D55B094}" dt="2024-03-18T18:14:35.669" v="1376" actId="1076"/>
          <ac:spMkLst>
            <pc:docMk/>
            <pc:sldMk cId="2211726454" sldId="703"/>
            <ac:spMk id="19" creationId="{E01CF505-1440-5265-95CF-4FAD86B0C105}"/>
          </ac:spMkLst>
        </pc:spChg>
        <pc:graphicFrameChg chg="add mod modGraphic">
          <ac:chgData name="Vlad-Costin Musat" userId="b297da41-d022-469d-99f3-b1c86ba895c8" providerId="ADAL" clId="{F9162BAD-CABE-425E-A205-47ED8D55B094}" dt="2024-03-18T18:14:03.736" v="1369" actId="1076"/>
          <ac:graphicFrameMkLst>
            <pc:docMk/>
            <pc:sldMk cId="2211726454" sldId="703"/>
            <ac:graphicFrameMk id="3" creationId="{64CB2FEF-BE83-6A03-BD6A-D4EE44AF6367}"/>
          </ac:graphicFrameMkLst>
        </pc:graphicFrameChg>
        <pc:picChg chg="mod">
          <ac:chgData name="Vlad-Costin Musat" userId="b297da41-d022-469d-99f3-b1c86ba895c8" providerId="ADAL" clId="{F9162BAD-CABE-425E-A205-47ED8D55B094}" dt="2024-03-18T18:15:07.293" v="1382" actId="1035"/>
          <ac:picMkLst>
            <pc:docMk/>
            <pc:sldMk cId="2211726454" sldId="703"/>
            <ac:picMk id="6" creationId="{1870D656-0DE7-C790-C6FB-D806A7ECF351}"/>
          </ac:picMkLst>
        </pc:picChg>
      </pc:sldChg>
      <pc:sldChg chg="addSp delSp modSp mod">
        <pc:chgData name="Vlad-Costin Musat" userId="b297da41-d022-469d-99f3-b1c86ba895c8" providerId="ADAL" clId="{F9162BAD-CABE-425E-A205-47ED8D55B094}" dt="2024-03-18T17:10:23.494" v="509" actId="122"/>
        <pc:sldMkLst>
          <pc:docMk/>
          <pc:sldMk cId="2660996321" sldId="705"/>
        </pc:sldMkLst>
        <pc:spChg chg="mod">
          <ac:chgData name="Vlad-Costin Musat" userId="b297da41-d022-469d-99f3-b1c86ba895c8" providerId="ADAL" clId="{F9162BAD-CABE-425E-A205-47ED8D55B094}" dt="2024-03-18T17:10:23.494" v="509" actId="122"/>
          <ac:spMkLst>
            <pc:docMk/>
            <pc:sldMk cId="2660996321" sldId="705"/>
            <ac:spMk id="7" creationId="{A64F4CE2-9FC5-D764-BA88-387763E888F9}"/>
          </ac:spMkLst>
        </pc:spChg>
        <pc:picChg chg="add mod">
          <ac:chgData name="Vlad-Costin Musat" userId="b297da41-d022-469d-99f3-b1c86ba895c8" providerId="ADAL" clId="{F9162BAD-CABE-425E-A205-47ED8D55B094}" dt="2024-03-18T17:09:29.744" v="494" actId="1076"/>
          <ac:picMkLst>
            <pc:docMk/>
            <pc:sldMk cId="2660996321" sldId="705"/>
            <ac:picMk id="10" creationId="{8F12D5CB-3758-9AC5-54DC-119453E2EB7C}"/>
          </ac:picMkLst>
        </pc:picChg>
        <pc:picChg chg="del">
          <ac:chgData name="Vlad-Costin Musat" userId="b297da41-d022-469d-99f3-b1c86ba895c8" providerId="ADAL" clId="{F9162BAD-CABE-425E-A205-47ED8D55B094}" dt="2024-03-18T14:56:50.973" v="3" actId="478"/>
          <ac:picMkLst>
            <pc:docMk/>
            <pc:sldMk cId="2660996321" sldId="705"/>
            <ac:picMk id="20" creationId="{036921F2-3FB3-B6C5-C85F-14E96650BC53}"/>
          </ac:picMkLst>
        </pc:picChg>
      </pc:sldChg>
      <pc:sldChg chg="addSp modSp mod">
        <pc:chgData name="Vlad-Costin Musat" userId="b297da41-d022-469d-99f3-b1c86ba895c8" providerId="ADAL" clId="{F9162BAD-CABE-425E-A205-47ED8D55B094}" dt="2024-03-18T18:40:02.094" v="1399" actId="14100"/>
        <pc:sldMkLst>
          <pc:docMk/>
          <pc:sldMk cId="2792776448" sldId="706"/>
        </pc:sldMkLst>
        <pc:spChg chg="mod">
          <ac:chgData name="Vlad-Costin Musat" userId="b297da41-d022-469d-99f3-b1c86ba895c8" providerId="ADAL" clId="{F9162BAD-CABE-425E-A205-47ED8D55B094}" dt="2024-03-18T18:40:02.094" v="1399" actId="14100"/>
          <ac:spMkLst>
            <pc:docMk/>
            <pc:sldMk cId="2792776448" sldId="706"/>
            <ac:spMk id="2" creationId="{BA4783B7-6B80-9865-0B71-3AE4866016AD}"/>
          </ac:spMkLst>
        </pc:spChg>
        <pc:spChg chg="add mod">
          <ac:chgData name="Vlad-Costin Musat" userId="b297da41-d022-469d-99f3-b1c86ba895c8" providerId="ADAL" clId="{F9162BAD-CABE-425E-A205-47ED8D55B094}" dt="2024-03-18T17:18:41.651" v="613" actId="1076"/>
          <ac:spMkLst>
            <pc:docMk/>
            <pc:sldMk cId="2792776448" sldId="706"/>
            <ac:spMk id="13" creationId="{B9C07852-CF59-219B-D813-E42E37CDAE1E}"/>
          </ac:spMkLst>
        </pc:spChg>
        <pc:spChg chg="add mod">
          <ac:chgData name="Vlad-Costin Musat" userId="b297da41-d022-469d-99f3-b1c86ba895c8" providerId="ADAL" clId="{F9162BAD-CABE-425E-A205-47ED8D55B094}" dt="2024-03-18T17:18:37.465" v="612" actId="1076"/>
          <ac:spMkLst>
            <pc:docMk/>
            <pc:sldMk cId="2792776448" sldId="706"/>
            <ac:spMk id="14" creationId="{E04BDB4B-3418-E3E7-8F04-D32BD0F7743C}"/>
          </ac:spMkLst>
        </pc:spChg>
        <pc:spChg chg="add mod">
          <ac:chgData name="Vlad-Costin Musat" userId="b297da41-d022-469d-99f3-b1c86ba895c8" providerId="ADAL" clId="{F9162BAD-CABE-425E-A205-47ED8D55B094}" dt="2024-03-18T17:18:37.465" v="612" actId="1076"/>
          <ac:spMkLst>
            <pc:docMk/>
            <pc:sldMk cId="2792776448" sldId="706"/>
            <ac:spMk id="15" creationId="{3822944B-BA47-D764-DCB1-B5F8D884ED42}"/>
          </ac:spMkLst>
        </pc:spChg>
        <pc:spChg chg="add mod">
          <ac:chgData name="Vlad-Costin Musat" userId="b297da41-d022-469d-99f3-b1c86ba895c8" providerId="ADAL" clId="{F9162BAD-CABE-425E-A205-47ED8D55B094}" dt="2024-03-18T17:18:37.465" v="612" actId="1076"/>
          <ac:spMkLst>
            <pc:docMk/>
            <pc:sldMk cId="2792776448" sldId="706"/>
            <ac:spMk id="16" creationId="{F9EB4D2F-941B-C9B3-44BB-6CEFDB3ABC28}"/>
          </ac:spMkLst>
        </pc:spChg>
        <pc:spChg chg="add mod">
          <ac:chgData name="Vlad-Costin Musat" userId="b297da41-d022-469d-99f3-b1c86ba895c8" providerId="ADAL" clId="{F9162BAD-CABE-425E-A205-47ED8D55B094}" dt="2024-03-18T18:39:39.013" v="1395" actId="20577"/>
          <ac:spMkLst>
            <pc:docMk/>
            <pc:sldMk cId="2792776448" sldId="706"/>
            <ac:spMk id="17" creationId="{F7BF9096-D530-33B0-F86E-6B2801A69080}"/>
          </ac:spMkLst>
        </pc:spChg>
        <pc:spChg chg="add mod">
          <ac:chgData name="Vlad-Costin Musat" userId="b297da41-d022-469d-99f3-b1c86ba895c8" providerId="ADAL" clId="{F9162BAD-CABE-425E-A205-47ED8D55B094}" dt="2024-03-18T17:18:37.465" v="612" actId="1076"/>
          <ac:spMkLst>
            <pc:docMk/>
            <pc:sldMk cId="2792776448" sldId="706"/>
            <ac:spMk id="18" creationId="{93ECAAC8-7045-A8DB-2193-0BFE33F735FE}"/>
          </ac:spMkLst>
        </pc:spChg>
        <pc:spChg chg="add mod">
          <ac:chgData name="Vlad-Costin Musat" userId="b297da41-d022-469d-99f3-b1c86ba895c8" providerId="ADAL" clId="{F9162BAD-CABE-425E-A205-47ED8D55B094}" dt="2024-03-18T17:18:37.465" v="612" actId="1076"/>
          <ac:spMkLst>
            <pc:docMk/>
            <pc:sldMk cId="2792776448" sldId="706"/>
            <ac:spMk id="19" creationId="{F72D1EEB-F64C-0BBA-F80C-C52592E8CEDD}"/>
          </ac:spMkLst>
        </pc:spChg>
        <pc:picChg chg="mod">
          <ac:chgData name="Vlad-Costin Musat" userId="b297da41-d022-469d-99f3-b1c86ba895c8" providerId="ADAL" clId="{F9162BAD-CABE-425E-A205-47ED8D55B094}" dt="2024-03-18T17:18:41.651" v="613" actId="1076"/>
          <ac:picMkLst>
            <pc:docMk/>
            <pc:sldMk cId="2792776448" sldId="706"/>
            <ac:picMk id="7" creationId="{8F342FFC-6B4B-F03D-8506-DCCB8228BA3A}"/>
          </ac:picMkLst>
        </pc:picChg>
        <pc:picChg chg="mod">
          <ac:chgData name="Vlad-Costin Musat" userId="b297da41-d022-469d-99f3-b1c86ba895c8" providerId="ADAL" clId="{F9162BAD-CABE-425E-A205-47ED8D55B094}" dt="2024-03-18T17:18:37.465" v="612" actId="1076"/>
          <ac:picMkLst>
            <pc:docMk/>
            <pc:sldMk cId="2792776448" sldId="706"/>
            <ac:picMk id="8" creationId="{E6C29895-B603-8C71-42FB-22C98F36B9C0}"/>
          </ac:picMkLst>
        </pc:picChg>
        <pc:picChg chg="mod">
          <ac:chgData name="Vlad-Costin Musat" userId="b297da41-d022-469d-99f3-b1c86ba895c8" providerId="ADAL" clId="{F9162BAD-CABE-425E-A205-47ED8D55B094}" dt="2024-03-18T17:18:41.651" v="613" actId="1076"/>
          <ac:picMkLst>
            <pc:docMk/>
            <pc:sldMk cId="2792776448" sldId="706"/>
            <ac:picMk id="9" creationId="{BCE35F0F-46CE-8E41-B1F0-19F479A0969C}"/>
          </ac:picMkLst>
        </pc:picChg>
        <pc:picChg chg="mod">
          <ac:chgData name="Vlad-Costin Musat" userId="b297da41-d022-469d-99f3-b1c86ba895c8" providerId="ADAL" clId="{F9162BAD-CABE-425E-A205-47ED8D55B094}" dt="2024-03-18T17:18:37.465" v="612" actId="1076"/>
          <ac:picMkLst>
            <pc:docMk/>
            <pc:sldMk cId="2792776448" sldId="706"/>
            <ac:picMk id="11" creationId="{273E7640-ACE4-614A-B825-27B07DC11A16}"/>
          </ac:picMkLst>
        </pc:picChg>
        <pc:picChg chg="add mod modCrop">
          <ac:chgData name="Vlad-Costin Musat" userId="b297da41-d022-469d-99f3-b1c86ba895c8" providerId="ADAL" clId="{F9162BAD-CABE-425E-A205-47ED8D55B094}" dt="2024-03-18T17:18:41.651" v="613" actId="1076"/>
          <ac:picMkLst>
            <pc:docMk/>
            <pc:sldMk cId="2792776448" sldId="706"/>
            <ac:picMk id="12" creationId="{ACD92613-07A9-5158-80AE-1D4E804236F0}"/>
          </ac:picMkLst>
        </pc:picChg>
        <pc:picChg chg="add mod">
          <ac:chgData name="Vlad-Costin Musat" userId="b297da41-d022-469d-99f3-b1c86ba895c8" providerId="ADAL" clId="{F9162BAD-CABE-425E-A205-47ED8D55B094}" dt="2024-03-18T18:39:56.297" v="1397" actId="1076"/>
          <ac:picMkLst>
            <pc:docMk/>
            <pc:sldMk cId="2792776448" sldId="706"/>
            <ac:picMk id="20" creationId="{8FEEFE3D-8949-D77B-A4F3-48811EC251C6}"/>
          </ac:picMkLst>
        </pc:picChg>
      </pc:sldChg>
      <pc:sldChg chg="addSp delSp modSp new mod">
        <pc:chgData name="Vlad-Costin Musat" userId="b297da41-d022-469d-99f3-b1c86ba895c8" providerId="ADAL" clId="{F9162BAD-CABE-425E-A205-47ED8D55B094}" dt="2024-03-18T17:27:25.543" v="729" actId="20577"/>
        <pc:sldMkLst>
          <pc:docMk/>
          <pc:sldMk cId="137086875" sldId="707"/>
        </pc:sldMkLst>
        <pc:spChg chg="del">
          <ac:chgData name="Vlad-Costin Musat" userId="b297da41-d022-469d-99f3-b1c86ba895c8" providerId="ADAL" clId="{F9162BAD-CABE-425E-A205-47ED8D55B094}" dt="2024-03-18T15:01:27.962" v="88"/>
          <ac:spMkLst>
            <pc:docMk/>
            <pc:sldMk cId="137086875" sldId="707"/>
            <ac:spMk id="2" creationId="{D317CD13-BEC1-E3E7-BF91-A02B5D3F8F59}"/>
          </ac:spMkLst>
        </pc:spChg>
        <pc:spChg chg="mod">
          <ac:chgData name="Vlad-Costin Musat" userId="b297da41-d022-469d-99f3-b1c86ba895c8" providerId="ADAL" clId="{F9162BAD-CABE-425E-A205-47ED8D55B094}" dt="2024-03-18T17:27:25.543" v="729" actId="20577"/>
          <ac:spMkLst>
            <pc:docMk/>
            <pc:sldMk cId="137086875" sldId="707"/>
            <ac:spMk id="3" creationId="{39C01EB5-0F98-9E13-5613-3BFD753ADC41}"/>
          </ac:spMkLst>
        </pc:spChg>
        <pc:spChg chg="add mod">
          <ac:chgData name="Vlad-Costin Musat" userId="b297da41-d022-469d-99f3-b1c86ba895c8" providerId="ADAL" clId="{F9162BAD-CABE-425E-A205-47ED8D55B094}" dt="2024-03-18T15:07:41.614" v="425" actId="20577"/>
          <ac:spMkLst>
            <pc:docMk/>
            <pc:sldMk cId="137086875" sldId="707"/>
            <ac:spMk id="9" creationId="{A4AF5407-1435-2E7F-6D1E-E65B0078B956}"/>
          </ac:spMkLst>
        </pc:spChg>
        <pc:spChg chg="add mod">
          <ac:chgData name="Vlad-Costin Musat" userId="b297da41-d022-469d-99f3-b1c86ba895c8" providerId="ADAL" clId="{F9162BAD-CABE-425E-A205-47ED8D55B094}" dt="2024-03-18T17:01:43.993" v="465" actId="20577"/>
          <ac:spMkLst>
            <pc:docMk/>
            <pc:sldMk cId="137086875" sldId="707"/>
            <ac:spMk id="10" creationId="{1EA003F2-65AC-7132-64FB-024D1EAA8417}"/>
          </ac:spMkLst>
        </pc:spChg>
        <pc:spChg chg="add mod">
          <ac:chgData name="Vlad-Costin Musat" userId="b297da41-d022-469d-99f3-b1c86ba895c8" providerId="ADAL" clId="{F9162BAD-CABE-425E-A205-47ED8D55B094}" dt="2024-03-18T15:11:36.764" v="439" actId="1076"/>
          <ac:spMkLst>
            <pc:docMk/>
            <pc:sldMk cId="137086875" sldId="707"/>
            <ac:spMk id="11" creationId="{5B9243CD-92AF-FBBF-F87D-2A260A1F394A}"/>
          </ac:spMkLst>
        </pc:spChg>
        <pc:picChg chg="add mod">
          <ac:chgData name="Vlad-Costin Musat" userId="b297da41-d022-469d-99f3-b1c86ba895c8" providerId="ADAL" clId="{F9162BAD-CABE-425E-A205-47ED8D55B094}" dt="2024-03-18T15:01:30.698" v="91" actId="1076"/>
          <ac:picMkLst>
            <pc:docMk/>
            <pc:sldMk cId="137086875" sldId="707"/>
            <ac:picMk id="8" creationId="{E0A891EF-31C5-7790-0B4A-329221C4B33E}"/>
          </ac:picMkLst>
        </pc:picChg>
      </pc:sldChg>
      <pc:sldChg chg="new del">
        <pc:chgData name="Vlad-Costin Musat" userId="b297da41-d022-469d-99f3-b1c86ba895c8" providerId="ADAL" clId="{F9162BAD-CABE-425E-A205-47ED8D55B094}" dt="2024-03-18T17:56:38.378" v="1008" actId="47"/>
        <pc:sldMkLst>
          <pc:docMk/>
          <pc:sldMk cId="2381059463" sldId="708"/>
        </pc:sldMkLst>
      </pc:sldChg>
      <pc:sldChg chg="modSp new mod">
        <pc:chgData name="Vlad-Costin Musat" userId="b297da41-d022-469d-99f3-b1c86ba895c8" providerId="ADAL" clId="{F9162BAD-CABE-425E-A205-47ED8D55B094}" dt="2024-03-18T17:56:46.993" v="1047" actId="20577"/>
        <pc:sldMkLst>
          <pc:docMk/>
          <pc:sldMk cId="3205203255" sldId="709"/>
        </pc:sldMkLst>
        <pc:spChg chg="mod">
          <ac:chgData name="Vlad-Costin Musat" userId="b297da41-d022-469d-99f3-b1c86ba895c8" providerId="ADAL" clId="{F9162BAD-CABE-425E-A205-47ED8D55B094}" dt="2024-03-18T17:56:46.993" v="1047" actId="20577"/>
          <ac:spMkLst>
            <pc:docMk/>
            <pc:sldMk cId="3205203255" sldId="709"/>
            <ac:spMk id="2" creationId="{2361E25F-88E4-C31F-D642-DDF223F32045}"/>
          </ac:spMkLst>
        </pc:spChg>
      </pc:sldChg>
      <pc:sldChg chg="modSp add mod">
        <pc:chgData name="Vlad-Costin Musat" userId="b297da41-d022-469d-99f3-b1c86ba895c8" providerId="ADAL" clId="{F9162BAD-CABE-425E-A205-47ED8D55B094}" dt="2024-03-18T17:57:33.385" v="1215" actId="20577"/>
        <pc:sldMkLst>
          <pc:docMk/>
          <pc:sldMk cId="390081319" sldId="710"/>
        </pc:sldMkLst>
        <pc:spChg chg="mod">
          <ac:chgData name="Vlad-Costin Musat" userId="b297da41-d022-469d-99f3-b1c86ba895c8" providerId="ADAL" clId="{F9162BAD-CABE-425E-A205-47ED8D55B094}" dt="2024-03-18T17:57:33.385" v="1215" actId="20577"/>
          <ac:spMkLst>
            <pc:docMk/>
            <pc:sldMk cId="390081319" sldId="710"/>
            <ac:spMk id="2" creationId="{2361E25F-88E4-C31F-D642-DDF223F32045}"/>
          </ac:spMkLst>
        </pc:spChg>
      </pc:sldChg>
      <pc:sldChg chg="modSp new mod">
        <pc:chgData name="Vlad-Costin Musat" userId="b297da41-d022-469d-99f3-b1c86ba895c8" providerId="ADAL" clId="{F9162BAD-CABE-425E-A205-47ED8D55B094}" dt="2024-03-18T18:01:10.928" v="1293" actId="20577"/>
        <pc:sldMkLst>
          <pc:docMk/>
          <pc:sldMk cId="1786951738" sldId="711"/>
        </pc:sldMkLst>
        <pc:spChg chg="mod">
          <ac:chgData name="Vlad-Costin Musat" userId="b297da41-d022-469d-99f3-b1c86ba895c8" providerId="ADAL" clId="{F9162BAD-CABE-425E-A205-47ED8D55B094}" dt="2024-03-18T18:01:10.928" v="1293" actId="20577"/>
          <ac:spMkLst>
            <pc:docMk/>
            <pc:sldMk cId="1786951738" sldId="711"/>
            <ac:spMk id="2" creationId="{C44DA0C8-35DB-3DEC-47F8-48361F45C691}"/>
          </ac:spMkLst>
        </pc:spChg>
      </pc:sldChg>
    </pc:docChg>
  </pc:docChgLst>
  <pc:docChgLst>
    <pc:chgData name="Vlad-Costin Musat" userId="S::jesu4222@ox.ac.uk::b297da41-d022-469d-99f3-b1c86ba895c8" providerId="AD" clId="Web-{E28FB5C4-3702-4D04-8E8D-3D0A4C2F054D}"/>
    <pc:docChg chg="modSld">
      <pc:chgData name="Vlad-Costin Musat" userId="S::jesu4222@ox.ac.uk::b297da41-d022-469d-99f3-b1c86ba895c8" providerId="AD" clId="Web-{E28FB5C4-3702-4D04-8E8D-3D0A4C2F054D}" dt="2023-06-21T11:46:48.103" v="74" actId="1076"/>
      <pc:docMkLst>
        <pc:docMk/>
      </pc:docMkLst>
      <pc:sldChg chg="modSp">
        <pc:chgData name="Vlad-Costin Musat" userId="S::jesu4222@ox.ac.uk::b297da41-d022-469d-99f3-b1c86ba895c8" providerId="AD" clId="Web-{E28FB5C4-3702-4D04-8E8D-3D0A4C2F054D}" dt="2023-06-21T11:46:48.103" v="74" actId="1076"/>
        <pc:sldMkLst>
          <pc:docMk/>
          <pc:sldMk cId="3554516420" sldId="577"/>
        </pc:sldMkLst>
        <pc:graphicFrameChg chg="mod modGraphic">
          <ac:chgData name="Vlad-Costin Musat" userId="S::jesu4222@ox.ac.uk::b297da41-d022-469d-99f3-b1c86ba895c8" providerId="AD" clId="Web-{E28FB5C4-3702-4D04-8E8D-3D0A4C2F054D}" dt="2023-06-21T11:46:48.103" v="74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</pc:docChg>
  </pc:docChgLst>
  <pc:docChgLst>
    <pc:chgData name="Vlad-Costin Musat" userId="b297da41-d022-469d-99f3-b1c86ba895c8" providerId="ADAL" clId="{33B3E240-278E-4F59-B9A0-5BCBCF316C47}"/>
    <pc:docChg chg="undo custSel addSld delSld modSld sldOrd">
      <pc:chgData name="Vlad-Costin Musat" userId="b297da41-d022-469d-99f3-b1c86ba895c8" providerId="ADAL" clId="{33B3E240-278E-4F59-B9A0-5BCBCF316C47}" dt="2023-07-10T09:35:03.862" v="3670" actId="20577"/>
      <pc:docMkLst>
        <pc:docMk/>
      </pc:docMkLst>
      <pc:sldChg chg="del">
        <pc:chgData name="Vlad-Costin Musat" userId="b297da41-d022-469d-99f3-b1c86ba895c8" providerId="ADAL" clId="{33B3E240-278E-4F59-B9A0-5BCBCF316C47}" dt="2023-06-16T09:17:42.547" v="4" actId="47"/>
        <pc:sldMkLst>
          <pc:docMk/>
          <pc:sldMk cId="1007453030" sldId="548"/>
        </pc:sldMkLst>
      </pc:sldChg>
      <pc:sldChg chg="del">
        <pc:chgData name="Vlad-Costin Musat" userId="b297da41-d022-469d-99f3-b1c86ba895c8" providerId="ADAL" clId="{33B3E240-278E-4F59-B9A0-5BCBCF316C47}" dt="2023-06-16T09:17:48.094" v="5" actId="47"/>
        <pc:sldMkLst>
          <pc:docMk/>
          <pc:sldMk cId="3344885598" sldId="550"/>
        </pc:sldMkLst>
      </pc:sldChg>
      <pc:sldChg chg="del">
        <pc:chgData name="Vlad-Costin Musat" userId="b297da41-d022-469d-99f3-b1c86ba895c8" providerId="ADAL" clId="{33B3E240-278E-4F59-B9A0-5BCBCF316C47}" dt="2023-06-16T09:17:35.355" v="3" actId="47"/>
        <pc:sldMkLst>
          <pc:docMk/>
          <pc:sldMk cId="1189069099" sldId="553"/>
        </pc:sldMkLst>
      </pc:sldChg>
      <pc:sldChg chg="del">
        <pc:chgData name="Vlad-Costin Musat" userId="b297da41-d022-469d-99f3-b1c86ba895c8" providerId="ADAL" clId="{33B3E240-278E-4F59-B9A0-5BCBCF316C47}" dt="2023-06-16T09:17:21.916" v="1" actId="47"/>
        <pc:sldMkLst>
          <pc:docMk/>
          <pc:sldMk cId="2176338289" sldId="556"/>
        </pc:sldMkLst>
      </pc:sldChg>
      <pc:sldChg chg="del">
        <pc:chgData name="Vlad-Costin Musat" userId="b297da41-d022-469d-99f3-b1c86ba895c8" providerId="ADAL" clId="{33B3E240-278E-4F59-B9A0-5BCBCF316C47}" dt="2023-06-16T09:17:29.922" v="2" actId="47"/>
        <pc:sldMkLst>
          <pc:docMk/>
          <pc:sldMk cId="2326245156" sldId="559"/>
        </pc:sldMkLst>
      </pc:sldChg>
      <pc:sldChg chg="addSp delSp modSp mod">
        <pc:chgData name="Vlad-Costin Musat" userId="b297da41-d022-469d-99f3-b1c86ba895c8" providerId="ADAL" clId="{33B3E240-278E-4F59-B9A0-5BCBCF316C47}" dt="2023-07-06T10:00:07.069" v="2872" actId="20577"/>
        <pc:sldMkLst>
          <pc:docMk/>
          <pc:sldMk cId="1965297912" sldId="565"/>
        </pc:sldMkLst>
        <pc:spChg chg="del mod">
          <ac:chgData name="Vlad-Costin Musat" userId="b297da41-d022-469d-99f3-b1c86ba895c8" providerId="ADAL" clId="{33B3E240-278E-4F59-B9A0-5BCBCF316C47}" dt="2023-06-16T13:18:48.162" v="1448" actId="478"/>
          <ac:spMkLst>
            <pc:docMk/>
            <pc:sldMk cId="1965297912" sldId="565"/>
            <ac:spMk id="2" creationId="{C1B17310-DE92-B3B0-6E22-5A69CA046C6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2" creationId="{C0E53696-E256-7528-329D-1842921825D6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3" creationId="{D441E5E1-8040-4507-A1C9-3A0A66A05D9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7" creationId="{012966AD-8F6A-1014-1A15-BCAED8B049A7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2" creationId="{2FE503E4-B591-CE52-30C0-1A73738EA9F1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3" creationId="{BA79E29A-EAC9-E03D-4C2E-A5B8BB7125A0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4" creationId="{400B6B93-2525-4C82-30B3-C7758A33C0C1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5" creationId="{DD4FC0F0-DEE1-4B6B-7CE5-691038E5E6A2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6" creationId="{4105260D-2AF2-CEF0-CC85-087D784B0D85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7" creationId="{E56449F5-1441-5EB4-F3B6-CFD18DFF5EBB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33B3E240-278E-4F59-B9A0-5BCBCF316C47}" dt="2023-06-16T14:48:05.103" v="2030" actId="1076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33B3E240-278E-4F59-B9A0-5BCBCF316C47}" dt="2023-07-06T10:00:07.069" v="2872" actId="20577"/>
          <ac:graphicFrameMkLst>
            <pc:docMk/>
            <pc:sldMk cId="1965297912" sldId="565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33B3E240-278E-4F59-B9A0-5BCBCF316C47}" dt="2023-06-16T13:18:09.696" v="1441" actId="21"/>
          <ac:picMkLst>
            <pc:docMk/>
            <pc:sldMk cId="1965297912" sldId="565"/>
            <ac:picMk id="10" creationId="{CD67F332-FD19-823B-8777-7F7985FEF671}"/>
          </ac:picMkLst>
        </pc:picChg>
        <pc:picChg chg="mod modCrop">
          <ac:chgData name="Vlad-Costin Musat" userId="b297da41-d022-469d-99f3-b1c86ba895c8" providerId="ADAL" clId="{33B3E240-278E-4F59-B9A0-5BCBCF316C47}" dt="2023-06-16T14:41:09.870" v="1897" actId="14826"/>
          <ac:picMkLst>
            <pc:docMk/>
            <pc:sldMk cId="1965297912" sldId="565"/>
            <ac:picMk id="15" creationId="{7C90A012-2BCE-2D4E-3969-BF0494C93E65}"/>
          </ac:picMkLst>
        </pc:picChg>
        <pc:picChg chg="add del">
          <ac:chgData name="Vlad-Costin Musat" userId="b297da41-d022-469d-99f3-b1c86ba895c8" providerId="ADAL" clId="{33B3E240-278E-4F59-B9A0-5BCBCF316C47}" dt="2023-06-16T14:40:59.904" v="1892" actId="478"/>
          <ac:picMkLst>
            <pc:docMk/>
            <pc:sldMk cId="1965297912" sldId="565"/>
            <ac:picMk id="19" creationId="{DCE2B535-626B-6F5C-0586-DFFF385DE05B}"/>
          </ac:picMkLst>
        </pc:picChg>
        <pc:picChg chg="add del mod">
          <ac:chgData name="Vlad-Costin Musat" userId="b297da41-d022-469d-99f3-b1c86ba895c8" providerId="ADAL" clId="{33B3E240-278E-4F59-B9A0-5BCBCF316C47}" dt="2023-06-16T14:41:06.585" v="1896" actId="21"/>
          <ac:picMkLst>
            <pc:docMk/>
            <pc:sldMk cId="1965297912" sldId="565"/>
            <ac:picMk id="21" creationId="{893E9875-71EB-5C32-6B14-98FB49DFB576}"/>
          </ac:picMkLst>
        </pc:picChg>
        <pc:cxnChg chg="del mod">
          <ac:chgData name="Vlad-Costin Musat" userId="b297da41-d022-469d-99f3-b1c86ba895c8" providerId="ADAL" clId="{33B3E240-278E-4F59-B9A0-5BCBCF316C47}" dt="2023-06-16T13:18:48.162" v="1448" actId="478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731719129" sldId="568"/>
        </pc:sldMkLst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2052523977" sldId="569"/>
        </pc:sldMkLst>
      </pc:sldChg>
      <pc:sldChg chg="addSp delSp modSp new mod">
        <pc:chgData name="Vlad-Costin Musat" userId="b297da41-d022-469d-99f3-b1c86ba895c8" providerId="ADAL" clId="{33B3E240-278E-4F59-B9A0-5BCBCF316C47}" dt="2023-06-16T09:37:23.098" v="281" actId="14826"/>
        <pc:sldMkLst>
          <pc:docMk/>
          <pc:sldMk cId="2299196656" sldId="574"/>
        </pc:sldMkLst>
        <pc:spChg chg="del">
          <ac:chgData name="Vlad-Costin Musat" userId="b297da41-d022-469d-99f3-b1c86ba895c8" providerId="ADAL" clId="{33B3E240-278E-4F59-B9A0-5BCBCF316C47}" dt="2023-06-16T09:19:46.555" v="42"/>
          <ac:spMkLst>
            <pc:docMk/>
            <pc:sldMk cId="2299196656" sldId="574"/>
            <ac:spMk id="2" creationId="{E8094CEC-A392-49D1-8DB1-1DA92D251F48}"/>
          </ac:spMkLst>
        </pc:spChg>
        <pc:spChg chg="mod">
          <ac:chgData name="Vlad-Costin Musat" userId="b297da41-d022-469d-99f3-b1c86ba895c8" providerId="ADAL" clId="{33B3E240-278E-4F59-B9A0-5BCBCF316C47}" dt="2023-06-16T09:19:42.521" v="41" actId="20577"/>
          <ac:spMkLst>
            <pc:docMk/>
            <pc:sldMk cId="2299196656" sldId="574"/>
            <ac:spMk id="3" creationId="{7F1FEAB6-D5C3-D864-B0C8-CF27E59E8C25}"/>
          </ac:spMkLst>
        </pc:spChg>
        <pc:spChg chg="add del mod">
          <ac:chgData name="Vlad-Costin Musat" userId="b297da41-d022-469d-99f3-b1c86ba895c8" providerId="ADAL" clId="{33B3E240-278E-4F59-B9A0-5BCBCF316C47}" dt="2023-06-16T09:33:56.238" v="257" actId="478"/>
          <ac:spMkLst>
            <pc:docMk/>
            <pc:sldMk cId="2299196656" sldId="574"/>
            <ac:spMk id="15" creationId="{78145515-20CC-1B12-AA93-D8B6890332A6}"/>
          </ac:spMkLst>
        </pc:spChg>
        <pc:picChg chg="add mod">
          <ac:chgData name="Vlad-Costin Musat" userId="b297da41-d022-469d-99f3-b1c86ba895c8" providerId="ADAL" clId="{33B3E240-278E-4F59-B9A0-5BCBCF316C47}" dt="2023-06-16T09:37:11.190" v="276" actId="14826"/>
          <ac:picMkLst>
            <pc:docMk/>
            <pc:sldMk cId="2299196656" sldId="574"/>
            <ac:picMk id="8" creationId="{86B5D7C2-6093-5373-BC6D-5A8A87F14FAA}"/>
          </ac:picMkLst>
        </pc:picChg>
        <pc:picChg chg="add mod">
          <ac:chgData name="Vlad-Costin Musat" userId="b297da41-d022-469d-99f3-b1c86ba895c8" providerId="ADAL" clId="{33B3E240-278E-4F59-B9A0-5BCBCF316C47}" dt="2023-06-16T09:37:07.816" v="274" actId="14826"/>
          <ac:picMkLst>
            <pc:docMk/>
            <pc:sldMk cId="2299196656" sldId="574"/>
            <ac:picMk id="10" creationId="{FB4B5623-7B75-8724-2E33-382AC665260C}"/>
          </ac:picMkLst>
        </pc:picChg>
        <pc:picChg chg="add mod">
          <ac:chgData name="Vlad-Costin Musat" userId="b297da41-d022-469d-99f3-b1c86ba895c8" providerId="ADAL" clId="{33B3E240-278E-4F59-B9A0-5BCBCF316C47}" dt="2023-06-16T09:37:23.098" v="281" actId="14826"/>
          <ac:picMkLst>
            <pc:docMk/>
            <pc:sldMk cId="2299196656" sldId="574"/>
            <ac:picMk id="12" creationId="{F29D0D31-EE92-E3DD-1B12-542219A757DF}"/>
          </ac:picMkLst>
        </pc:picChg>
        <pc:picChg chg="add mod">
          <ac:chgData name="Vlad-Costin Musat" userId="b297da41-d022-469d-99f3-b1c86ba895c8" providerId="ADAL" clId="{33B3E240-278E-4F59-B9A0-5BCBCF316C47}" dt="2023-06-16T09:37:02.807" v="271" actId="1482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33B3E240-278E-4F59-B9A0-5BCBCF316C47}" dt="2023-06-16T09:37:08.597" v="275" actId="21"/>
          <ac:picMkLst>
            <pc:docMk/>
            <pc:sldMk cId="2299196656" sldId="574"/>
            <ac:picMk id="17" creationId="{4C106653-2DCB-1EED-5C33-35DC9FD32FCD}"/>
          </ac:picMkLst>
        </pc:picChg>
        <pc:picChg chg="add del mod">
          <ac:chgData name="Vlad-Costin Musat" userId="b297da41-d022-469d-99f3-b1c86ba895c8" providerId="ADAL" clId="{33B3E240-278E-4F59-B9A0-5BCBCF316C47}" dt="2023-06-16T09:37:03.908" v="272" actId="21"/>
          <ac:picMkLst>
            <pc:docMk/>
            <pc:sldMk cId="2299196656" sldId="574"/>
            <ac:picMk id="19" creationId="{FC43B8B3-5A67-7C99-F0FA-D5BADE2CF82C}"/>
          </ac:picMkLst>
        </pc:picChg>
        <pc:picChg chg="add del mod">
          <ac:chgData name="Vlad-Costin Musat" userId="b297da41-d022-469d-99f3-b1c86ba895c8" providerId="ADAL" clId="{33B3E240-278E-4F59-B9A0-5BCBCF316C47}" dt="2023-06-16T09:36:57.849" v="268" actId="21"/>
          <ac:picMkLst>
            <pc:docMk/>
            <pc:sldMk cId="2299196656" sldId="574"/>
            <ac:picMk id="21" creationId="{A421953B-C699-A274-8BAC-002303A002FC}"/>
          </ac:picMkLst>
        </pc:picChg>
        <pc:picChg chg="add del mod">
          <ac:chgData name="Vlad-Costin Musat" userId="b297da41-d022-469d-99f3-b1c86ba895c8" providerId="ADAL" clId="{33B3E240-278E-4F59-B9A0-5BCBCF316C47}" dt="2023-06-16T09:37:20.766" v="280" actId="21"/>
          <ac:picMkLst>
            <pc:docMk/>
            <pc:sldMk cId="2299196656" sldId="574"/>
            <ac:picMk id="23" creationId="{906362AF-80B4-BDCE-1D48-4A8FEFD2DE00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42:49.850" v="447" actId="20577"/>
        <pc:sldMkLst>
          <pc:docMk/>
          <pc:sldMk cId="2471455237" sldId="575"/>
        </pc:sldMkLst>
        <pc:spChg chg="del">
          <ac:chgData name="Vlad-Costin Musat" userId="b297da41-d022-469d-99f3-b1c86ba895c8" providerId="ADAL" clId="{33B3E240-278E-4F59-B9A0-5BCBCF316C47}" dt="2023-06-16T09:20:38.622" v="82"/>
          <ac:spMkLst>
            <pc:docMk/>
            <pc:sldMk cId="2471455237" sldId="575"/>
            <ac:spMk id="2" creationId="{7B24CD9B-2D8F-6954-BB6B-F0ACFF141EC0}"/>
          </ac:spMkLst>
        </pc:spChg>
        <pc:spChg chg="mod">
          <ac:chgData name="Vlad-Costin Musat" userId="b297da41-d022-469d-99f3-b1c86ba895c8" providerId="ADAL" clId="{33B3E240-278E-4F59-B9A0-5BCBCF316C47}" dt="2023-06-16T09:42:49.850" v="447" actId="20577"/>
          <ac:spMkLst>
            <pc:docMk/>
            <pc:sldMk cId="2471455237" sldId="575"/>
            <ac:spMk id="3" creationId="{B72811A2-8143-20EB-D675-ECCF8EDC1F40}"/>
          </ac:spMkLst>
        </pc:spChg>
        <pc:picChg chg="add mod">
          <ac:chgData name="Vlad-Costin Musat" userId="b297da41-d022-469d-99f3-b1c86ba895c8" providerId="ADAL" clId="{33B3E240-278E-4F59-B9A0-5BCBCF316C47}" dt="2023-06-16T09:37:47.393" v="286" actId="14826"/>
          <ac:picMkLst>
            <pc:docMk/>
            <pc:sldMk cId="2471455237" sldId="575"/>
            <ac:picMk id="8" creationId="{0077F216-6A51-9BFE-B671-464B93924877}"/>
          </ac:picMkLst>
        </pc:picChg>
        <pc:picChg chg="add mod">
          <ac:chgData name="Vlad-Costin Musat" userId="b297da41-d022-469d-99f3-b1c86ba895c8" providerId="ADAL" clId="{33B3E240-278E-4F59-B9A0-5BCBCF316C47}" dt="2023-06-16T09:37:54.074" v="291" actId="14826"/>
          <ac:picMkLst>
            <pc:docMk/>
            <pc:sldMk cId="2471455237" sldId="575"/>
            <ac:picMk id="10" creationId="{991463F8-2156-F2F7-BA26-967236306B66}"/>
          </ac:picMkLst>
        </pc:picChg>
        <pc:picChg chg="add del mod">
          <ac:chgData name="Vlad-Costin Musat" userId="b297da41-d022-469d-99f3-b1c86ba895c8" providerId="ADAL" clId="{33B3E240-278E-4F59-B9A0-5BCBCF316C47}" dt="2023-06-16T09:37:44.660" v="285" actId="21"/>
          <ac:picMkLst>
            <pc:docMk/>
            <pc:sldMk cId="2471455237" sldId="575"/>
            <ac:picMk id="12" creationId="{F0CDB2BD-E8CB-1DDD-944E-12052DE1AE17}"/>
          </ac:picMkLst>
        </pc:picChg>
        <pc:picChg chg="add del mod">
          <ac:chgData name="Vlad-Costin Musat" userId="b297da41-d022-469d-99f3-b1c86ba895c8" providerId="ADAL" clId="{33B3E240-278E-4F59-B9A0-5BCBCF316C47}" dt="2023-06-16T09:37:50.810" v="290" actId="21"/>
          <ac:picMkLst>
            <pc:docMk/>
            <pc:sldMk cId="2471455237" sldId="575"/>
            <ac:picMk id="14" creationId="{31E488FA-2AFA-0D0A-D493-357FF5AAF72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38:33.259" v="311" actId="14826"/>
        <pc:sldMkLst>
          <pc:docMk/>
          <pc:sldMk cId="2962972039" sldId="576"/>
        </pc:sldMkLst>
        <pc:spChg chg="del">
          <ac:chgData name="Vlad-Costin Musat" userId="b297da41-d022-469d-99f3-b1c86ba895c8" providerId="ADAL" clId="{33B3E240-278E-4F59-B9A0-5BCBCF316C47}" dt="2023-06-16T09:21:02.632" v="125"/>
          <ac:spMkLst>
            <pc:docMk/>
            <pc:sldMk cId="2962972039" sldId="576"/>
            <ac:spMk id="2" creationId="{402D05B8-4870-3C78-E06B-FE8205C9C329}"/>
          </ac:spMkLst>
        </pc:spChg>
        <pc:spChg chg="mod">
          <ac:chgData name="Vlad-Costin Musat" userId="b297da41-d022-469d-99f3-b1c86ba895c8" providerId="ADAL" clId="{33B3E240-278E-4F59-B9A0-5BCBCF316C47}" dt="2023-06-16T09:20:57.052" v="124" actId="20577"/>
          <ac:spMkLst>
            <pc:docMk/>
            <pc:sldMk cId="2962972039" sldId="576"/>
            <ac:spMk id="3" creationId="{91FDF8D6-2D74-BDC1-7F72-FC0FB25A1990}"/>
          </ac:spMkLst>
        </pc:spChg>
        <pc:picChg chg="add mod">
          <ac:chgData name="Vlad-Costin Musat" userId="b297da41-d022-469d-99f3-b1c86ba895c8" providerId="ADAL" clId="{33B3E240-278E-4F59-B9A0-5BCBCF316C47}" dt="2023-06-16T09:38:19.719" v="302" actId="14826"/>
          <ac:picMkLst>
            <pc:docMk/>
            <pc:sldMk cId="2962972039" sldId="576"/>
            <ac:picMk id="8" creationId="{AF77B8C3-057D-56C8-4CEE-7EA978D811C6}"/>
          </ac:picMkLst>
        </pc:picChg>
        <pc:picChg chg="add mod">
          <ac:chgData name="Vlad-Costin Musat" userId="b297da41-d022-469d-99f3-b1c86ba895c8" providerId="ADAL" clId="{33B3E240-278E-4F59-B9A0-5BCBCF316C47}" dt="2023-06-16T09:32:02.802" v="231" actId="1076"/>
          <ac:picMkLst>
            <pc:docMk/>
            <pc:sldMk cId="2962972039" sldId="576"/>
            <ac:picMk id="10" creationId="{3BC7BD0C-BF5E-56CF-C5D6-65BA8973216C}"/>
          </ac:picMkLst>
        </pc:picChg>
        <pc:picChg chg="add mod">
          <ac:chgData name="Vlad-Costin Musat" userId="b297da41-d022-469d-99f3-b1c86ba895c8" providerId="ADAL" clId="{33B3E240-278E-4F59-B9A0-5BCBCF316C47}" dt="2023-06-16T09:38:25.550" v="304" actId="14826"/>
          <ac:picMkLst>
            <pc:docMk/>
            <pc:sldMk cId="2962972039" sldId="576"/>
            <ac:picMk id="12" creationId="{F72C0137-659A-7A3B-BFA1-6C3CCA8D299F}"/>
          </ac:picMkLst>
        </pc:picChg>
        <pc:picChg chg="add mod">
          <ac:chgData name="Vlad-Costin Musat" userId="b297da41-d022-469d-99f3-b1c86ba895c8" providerId="ADAL" clId="{33B3E240-278E-4F59-B9A0-5BCBCF316C47}" dt="2023-06-16T09:38:33.259" v="311" actId="14826"/>
          <ac:picMkLst>
            <pc:docMk/>
            <pc:sldMk cId="2962972039" sldId="576"/>
            <ac:picMk id="14" creationId="{747A76E3-0E5B-710A-1DED-1CC93FDCDF8B}"/>
          </ac:picMkLst>
        </pc:picChg>
        <pc:picChg chg="add del mod">
          <ac:chgData name="Vlad-Costin Musat" userId="b297da41-d022-469d-99f3-b1c86ba895c8" providerId="ADAL" clId="{33B3E240-278E-4F59-B9A0-5BCBCF316C47}" dt="2023-06-16T09:38:27.390" v="306" actId="478"/>
          <ac:picMkLst>
            <pc:docMk/>
            <pc:sldMk cId="2962972039" sldId="576"/>
            <ac:picMk id="16" creationId="{03CBF931-2D02-9004-2689-C0F92732DC65}"/>
          </ac:picMkLst>
        </pc:picChg>
        <pc:picChg chg="add del mod">
          <ac:chgData name="Vlad-Costin Musat" userId="b297da41-d022-469d-99f3-b1c86ba895c8" providerId="ADAL" clId="{33B3E240-278E-4F59-B9A0-5BCBCF316C47}" dt="2023-06-16T09:38:20.827" v="303" actId="21"/>
          <ac:picMkLst>
            <pc:docMk/>
            <pc:sldMk cId="2962972039" sldId="576"/>
            <ac:picMk id="18" creationId="{147673BF-C48A-EF24-82EC-20BFB35000D2}"/>
          </ac:picMkLst>
        </pc:picChg>
        <pc:picChg chg="add del mod">
          <ac:chgData name="Vlad-Costin Musat" userId="b297da41-d022-469d-99f3-b1c86ba895c8" providerId="ADAL" clId="{33B3E240-278E-4F59-B9A0-5BCBCF316C47}" dt="2023-06-16T09:38:14.848" v="299" actId="21"/>
          <ac:picMkLst>
            <pc:docMk/>
            <pc:sldMk cId="2962972039" sldId="576"/>
            <ac:picMk id="20" creationId="{277F1B2D-16D7-7231-CB8C-20134877ACD0}"/>
          </ac:picMkLst>
        </pc:picChg>
        <pc:picChg chg="add del mod">
          <ac:chgData name="Vlad-Costin Musat" userId="b297da41-d022-469d-99f3-b1c86ba895c8" providerId="ADAL" clId="{33B3E240-278E-4F59-B9A0-5BCBCF316C47}" dt="2023-06-16T09:38:30.370" v="310" actId="21"/>
          <ac:picMkLst>
            <pc:docMk/>
            <pc:sldMk cId="2962972039" sldId="576"/>
            <ac:picMk id="22" creationId="{5A5C479E-78AD-0EE2-3E27-FEED6566C8F9}"/>
          </ac:picMkLst>
        </pc:picChg>
      </pc:sldChg>
      <pc:sldChg chg="addSp delSp modSp new del mod">
        <pc:chgData name="Vlad-Costin Musat" userId="b297da41-d022-469d-99f3-b1c86ba895c8" providerId="ADAL" clId="{33B3E240-278E-4F59-B9A0-5BCBCF316C47}" dt="2023-06-16T09:33:16.311" v="238" actId="47"/>
        <pc:sldMkLst>
          <pc:docMk/>
          <pc:sldMk cId="2665824597" sldId="577"/>
        </pc:sldMkLst>
        <pc:spChg chg="del">
          <ac:chgData name="Vlad-Costin Musat" userId="b297da41-d022-469d-99f3-b1c86ba895c8" providerId="ADAL" clId="{33B3E240-278E-4F59-B9A0-5BCBCF316C47}" dt="2023-06-16T09:21:26.150" v="161"/>
          <ac:spMkLst>
            <pc:docMk/>
            <pc:sldMk cId="2665824597" sldId="577"/>
            <ac:spMk id="2" creationId="{29C6890F-3034-F9B4-67D2-40357300CD40}"/>
          </ac:spMkLst>
        </pc:spChg>
        <pc:spChg chg="mod">
          <ac:chgData name="Vlad-Costin Musat" userId="b297da41-d022-469d-99f3-b1c86ba895c8" providerId="ADAL" clId="{33B3E240-278E-4F59-B9A0-5BCBCF316C47}" dt="2023-06-16T09:21:23.653" v="160" actId="20577"/>
          <ac:spMkLst>
            <pc:docMk/>
            <pc:sldMk cId="2665824597" sldId="577"/>
            <ac:spMk id="3" creationId="{59697DAF-6705-EC8D-2F84-80CAFE6FDFEB}"/>
          </ac:spMkLst>
        </pc:spChg>
        <pc:picChg chg="add mod">
          <ac:chgData name="Vlad-Costin Musat" userId="b297da41-d022-469d-99f3-b1c86ba895c8" providerId="ADAL" clId="{33B3E240-278E-4F59-B9A0-5BCBCF316C47}" dt="2023-06-16T09:29:20.828" v="225" actId="14100"/>
          <ac:picMkLst>
            <pc:docMk/>
            <pc:sldMk cId="2665824597" sldId="577"/>
            <ac:picMk id="8" creationId="{952C513D-5C54-672C-96C4-734047978197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06T09:03:13.430" v="2829" actId="1076"/>
        <pc:sldMkLst>
          <pc:docMk/>
          <pc:sldMk cId="3554516420" sldId="577"/>
        </pc:sldMkLst>
        <pc:spChg chg="add del">
          <ac:chgData name="Vlad-Costin Musat" userId="b297da41-d022-469d-99f3-b1c86ba895c8" providerId="ADAL" clId="{33B3E240-278E-4F59-B9A0-5BCBCF316C47}" dt="2023-06-16T09:40:51.711" v="314" actId="3680"/>
          <ac:spMkLst>
            <pc:docMk/>
            <pc:sldMk cId="3554516420" sldId="577"/>
            <ac:spMk id="2" creationId="{022029D0-B08B-2F7D-1F40-F4825332FA68}"/>
          </ac:spMkLst>
        </pc:spChg>
        <pc:spChg chg="mod">
          <ac:chgData name="Vlad-Costin Musat" userId="b297da41-d022-469d-99f3-b1c86ba895c8" providerId="ADAL" clId="{33B3E240-278E-4F59-B9A0-5BCBCF316C47}" dt="2023-07-06T09:02:57.912" v="2826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33B3E240-278E-4F59-B9A0-5BCBCF316C47}" dt="2023-06-20T11:48:04.775" v="2532" actId="1076"/>
          <ac:spMkLst>
            <pc:docMk/>
            <pc:sldMk cId="3554516420" sldId="577"/>
            <ac:spMk id="9" creationId="{7FDF4641-5118-DE4C-5AE8-A0D8B1CDC4BF}"/>
          </ac:spMkLst>
        </pc:spChg>
        <pc:graphicFrameChg chg="add del mod ord modGraphic">
          <ac:chgData name="Vlad-Costin Musat" userId="b297da41-d022-469d-99f3-b1c86ba895c8" providerId="ADAL" clId="{33B3E240-278E-4F59-B9A0-5BCBCF316C47}" dt="2023-06-16T09:40:46.310" v="313" actId="3680"/>
          <ac:graphicFrameMkLst>
            <pc:docMk/>
            <pc:sldMk cId="3554516420" sldId="577"/>
            <ac:graphicFrameMk id="7" creationId="{A3EDF4B8-05BC-66B7-1532-FB7364644132}"/>
          </ac:graphicFrameMkLst>
        </pc:graphicFrameChg>
        <pc:graphicFrameChg chg="add mod ord modGraphic">
          <ac:chgData name="Vlad-Costin Musat" userId="b297da41-d022-469d-99f3-b1c86ba895c8" providerId="ADAL" clId="{33B3E240-278E-4F59-B9A0-5BCBCF316C47}" dt="2023-07-06T09:03:13.430" v="2829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delSp modSp new mod">
        <pc:chgData name="Vlad-Costin Musat" userId="b297da41-d022-469d-99f3-b1c86ba895c8" providerId="ADAL" clId="{33B3E240-278E-4F59-B9A0-5BCBCF316C47}" dt="2023-06-16T09:44:38.142" v="526" actId="1076"/>
        <pc:sldMkLst>
          <pc:docMk/>
          <pc:sldMk cId="442095665" sldId="578"/>
        </pc:sldMkLst>
        <pc:spChg chg="del">
          <ac:chgData name="Vlad-Costin Musat" userId="b297da41-d022-469d-99f3-b1c86ba895c8" providerId="ADAL" clId="{33B3E240-278E-4F59-B9A0-5BCBCF316C47}" dt="2023-06-16T09:44:21.819" v="519"/>
          <ac:spMkLst>
            <pc:docMk/>
            <pc:sldMk cId="442095665" sldId="578"/>
            <ac:spMk id="2" creationId="{FC411C01-9537-23BB-122A-147A734B2409}"/>
          </ac:spMkLst>
        </pc:spChg>
        <pc:spChg chg="mod">
          <ac:chgData name="Vlad-Costin Musat" userId="b297da41-d022-469d-99f3-b1c86ba895c8" providerId="ADAL" clId="{33B3E240-278E-4F59-B9A0-5BCBCF316C47}" dt="2023-06-16T09:44:18.106" v="518" actId="20577"/>
          <ac:spMkLst>
            <pc:docMk/>
            <pc:sldMk cId="442095665" sldId="578"/>
            <ac:spMk id="3" creationId="{FE8F3E0C-E1D7-3F0A-424D-179D09ED3428}"/>
          </ac:spMkLst>
        </pc:spChg>
        <pc:picChg chg="add mod">
          <ac:chgData name="Vlad-Costin Musat" userId="b297da41-d022-469d-99f3-b1c86ba895c8" providerId="ADAL" clId="{33B3E240-278E-4F59-B9A0-5BCBCF316C47}" dt="2023-06-16T09:44:38.142" v="526" actId="1076"/>
          <ac:picMkLst>
            <pc:docMk/>
            <pc:sldMk cId="442095665" sldId="578"/>
            <ac:picMk id="8" creationId="{F8E73D26-2A60-0125-3193-FB023E814EC9}"/>
          </ac:picMkLst>
        </pc:picChg>
      </pc:sldChg>
      <pc:sldChg chg="modSp new del mod">
        <pc:chgData name="Vlad-Costin Musat" userId="b297da41-d022-469d-99f3-b1c86ba895c8" providerId="ADAL" clId="{33B3E240-278E-4F59-B9A0-5BCBCF316C47}" dt="2023-06-20T11:49:42.843" v="2540" actId="47"/>
        <pc:sldMkLst>
          <pc:docMk/>
          <pc:sldMk cId="1857837093" sldId="579"/>
        </pc:sldMkLst>
        <pc:spChg chg="mod">
          <ac:chgData name="Vlad-Costin Musat" userId="b297da41-d022-469d-99f3-b1c86ba895c8" providerId="ADAL" clId="{33B3E240-278E-4F59-B9A0-5BCBCF316C47}" dt="2023-06-16T09:46:41.151" v="655" actId="20577"/>
          <ac:spMkLst>
            <pc:docMk/>
            <pc:sldMk cId="1857837093" sldId="579"/>
            <ac:spMk id="3" creationId="{00A5D486-5470-D35F-23A3-8AC6C68B18C0}"/>
          </ac:spMkLst>
        </pc:spChg>
      </pc:sldChg>
      <pc:sldChg chg="addSp delSp modSp new mod">
        <pc:chgData name="Vlad-Costin Musat" userId="b297da41-d022-469d-99f3-b1c86ba895c8" providerId="ADAL" clId="{33B3E240-278E-4F59-B9A0-5BCBCF316C47}" dt="2023-06-16T14:31:11.925" v="1890" actId="1076"/>
        <pc:sldMkLst>
          <pc:docMk/>
          <pc:sldMk cId="947935350" sldId="580"/>
        </pc:sldMkLst>
        <pc:spChg chg="del">
          <ac:chgData name="Vlad-Costin Musat" userId="b297da41-d022-469d-99f3-b1c86ba895c8" providerId="ADAL" clId="{33B3E240-278E-4F59-B9A0-5BCBCF316C47}" dt="2023-06-16T14:30:56.599" v="1887" actId="22"/>
          <ac:spMkLst>
            <pc:docMk/>
            <pc:sldMk cId="947935350" sldId="580"/>
            <ac:spMk id="2" creationId="{46D3D795-74D8-9299-09E4-FF7802B5E4F4}"/>
          </ac:spMkLst>
        </pc:spChg>
        <pc:spChg chg="mod">
          <ac:chgData name="Vlad-Costin Musat" userId="b297da41-d022-469d-99f3-b1c86ba895c8" providerId="ADAL" clId="{33B3E240-278E-4F59-B9A0-5BCBCF316C47}" dt="2023-06-16T14:27:54.821" v="1886" actId="20577"/>
          <ac:spMkLst>
            <pc:docMk/>
            <pc:sldMk cId="947935350" sldId="580"/>
            <ac:spMk id="3" creationId="{0FF67A70-8A43-B64A-AC79-61872B614131}"/>
          </ac:spMkLst>
        </pc:spChg>
        <pc:picChg chg="add mod ord">
          <ac:chgData name="Vlad-Costin Musat" userId="b297da41-d022-469d-99f3-b1c86ba895c8" providerId="ADAL" clId="{33B3E240-278E-4F59-B9A0-5BCBCF316C47}" dt="2023-06-16T14:31:11.925" v="1890" actId="1076"/>
          <ac:picMkLst>
            <pc:docMk/>
            <pc:sldMk cId="947935350" sldId="580"/>
            <ac:picMk id="8" creationId="{697E2B55-017B-E3E8-78F6-CDFC3978337B}"/>
          </ac:picMkLst>
        </pc:picChg>
      </pc:sldChg>
      <pc:sldChg chg="addSp delSp modSp add mod ord">
        <pc:chgData name="Vlad-Costin Musat" userId="b297da41-d022-469d-99f3-b1c86ba895c8" providerId="ADAL" clId="{33B3E240-278E-4F59-B9A0-5BCBCF316C47}" dt="2023-07-06T10:00:40.928" v="2874"/>
        <pc:sldMkLst>
          <pc:docMk/>
          <pc:sldMk cId="2814829591" sldId="581"/>
        </pc:sldMkLst>
        <pc:spChg chg="add del mod">
          <ac:chgData name="Vlad-Costin Musat" userId="b297da41-d022-469d-99f3-b1c86ba895c8" providerId="ADAL" clId="{33B3E240-278E-4F59-B9A0-5BCBCF316C47}" dt="2023-06-20T11:27:32.483" v="2291" actId="478"/>
          <ac:spMkLst>
            <pc:docMk/>
            <pc:sldMk cId="2814829591" sldId="581"/>
            <ac:spMk id="7" creationId="{63355A15-3759-31A3-A625-75160139BE4E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1" creationId="{AC47E350-05FD-3074-DF2E-1B706368BAB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2" creationId="{C0E53696-E256-7528-329D-1842921825D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3" creationId="{D441E5E1-8040-4507-A1C9-3A0A66A05D9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4" creationId="{8A43E60F-6C69-8DE6-FFDB-1A8B4D7ADFB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6" creationId="{CC087F36-576D-A55A-601B-F37DB29D779D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33B3E240-278E-4F59-B9A0-5BCBCF316C47}" dt="2023-07-06T08:39:26.525" v="2762" actId="1076"/>
          <ac:spMkLst>
            <pc:docMk/>
            <pc:sldMk cId="2814829591" sldId="581"/>
            <ac:spMk id="19" creationId="{C7314176-DC3C-7682-F4CF-401C14D695E9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8" creationId="{325DF014-C124-0672-9067-3724A1CFF3A4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33B3E240-278E-4F59-B9A0-5BCBCF316C47}" dt="2023-06-16T14:59:19.400" v="2139" actId="478"/>
          <ac:graphicFrameMkLst>
            <pc:docMk/>
            <pc:sldMk cId="2814829591" sldId="581"/>
            <ac:graphicFrameMk id="9" creationId="{87B88E42-3071-9FA7-833C-564A32CC0373}"/>
          </ac:graphicFrameMkLst>
        </pc:graphicFrameChg>
        <pc:graphicFrameChg chg="add del mod modGraphic">
          <ac:chgData name="Vlad-Costin Musat" userId="b297da41-d022-469d-99f3-b1c86ba895c8" providerId="ADAL" clId="{33B3E240-278E-4F59-B9A0-5BCBCF316C47}" dt="2023-07-06T09:57:21.128" v="2832" actId="478"/>
          <ac:graphicFrameMkLst>
            <pc:docMk/>
            <pc:sldMk cId="2814829591" sldId="581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9" creationId="{D919C30A-52FC-6A3B-D2ED-8F596C39F84E}"/>
          </ac:picMkLst>
        </pc:picChg>
        <pc:picChg chg="del">
          <ac:chgData name="Vlad-Costin Musat" userId="b297da41-d022-469d-99f3-b1c86ba895c8" providerId="ADAL" clId="{33B3E240-278E-4F59-B9A0-5BCBCF316C47}" dt="2023-06-20T11:27:26.710" v="2289" actId="478"/>
          <ac:picMkLst>
            <pc:docMk/>
            <pc:sldMk cId="2814829591" sldId="581"/>
            <ac:picMk id="15" creationId="{7C90A012-2BCE-2D4E-3969-BF0494C93E65}"/>
          </ac:picMkLst>
        </pc:pic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18" creationId="{674668C5-2DD0-E134-97B4-2BD91203A4C4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20T11:39:49.976" v="2374" actId="14100"/>
        <pc:sldMkLst>
          <pc:docMk/>
          <pc:sldMk cId="3651640085" sldId="582"/>
        </pc:sldMkLst>
        <pc:spChg chg="del">
          <ac:chgData name="Vlad-Costin Musat" userId="b297da41-d022-469d-99f3-b1c86ba895c8" providerId="ADAL" clId="{33B3E240-278E-4F59-B9A0-5BCBCF316C47}" dt="2023-06-20T11:38:27.405" v="2315" actId="478"/>
          <ac:spMkLst>
            <pc:docMk/>
            <pc:sldMk cId="3651640085" sldId="582"/>
            <ac:spMk id="2" creationId="{6E2B2002-15D7-98A2-E8FF-4B0462FA86E1}"/>
          </ac:spMkLst>
        </pc:spChg>
        <pc:spChg chg="del">
          <ac:chgData name="Vlad-Costin Musat" userId="b297da41-d022-469d-99f3-b1c86ba895c8" providerId="ADAL" clId="{33B3E240-278E-4F59-B9A0-5BCBCF316C47}" dt="2023-06-20T11:38:25.497" v="2314" actId="478"/>
          <ac:spMkLst>
            <pc:docMk/>
            <pc:sldMk cId="3651640085" sldId="582"/>
            <ac:spMk id="3" creationId="{0D236C6D-EBA1-75BA-006C-1DFC796C7B76}"/>
          </ac:spMkLst>
        </pc:spChg>
        <pc:spChg chg="add mod">
          <ac:chgData name="Vlad-Costin Musat" userId="b297da41-d022-469d-99f3-b1c86ba895c8" providerId="ADAL" clId="{33B3E240-278E-4F59-B9A0-5BCBCF316C47}" dt="2023-06-20T11:39:11.407" v="2370" actId="20577"/>
          <ac:spMkLst>
            <pc:docMk/>
            <pc:sldMk cId="3651640085" sldId="582"/>
            <ac:spMk id="7" creationId="{06560E6C-2445-CB3A-CF4C-9BFD42E7AB7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1" creationId="{AC6805C2-A223-5684-BE2A-806016B8808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2" creationId="{611F46F7-09B6-74BC-77AF-C6F8D4D33E5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3" creationId="{3587F4C1-8E97-27D5-BD2F-CD1CEACB40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4" creationId="{59CED468-1EC3-9947-8D82-6F41BD68C68A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5" creationId="{F11C8849-81A4-4A9E-2D31-63D76B3CB4AF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6" creationId="{18BE869B-E00E-FC8A-2433-BF022D10BB3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7" creationId="{96C5E06E-A4D9-1128-4299-9523F47492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8" creationId="{E08648F0-27A6-B349-566B-93C46401449B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9" creationId="{18A4A50F-C7A7-2162-F3FD-DBA3D682A867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0" creationId="{10FA646E-5550-977F-417A-D1CD9363099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1" creationId="{2AC799A3-EFCD-1152-4734-70AFF19CA80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4" creationId="{CCFE1313-6CAF-0FE2-610A-40974C1AE56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5" creationId="{DB5B09AE-1724-A867-9A86-8B671B3DAE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6" creationId="{087540BD-BD00-8204-C842-93C17DFCE48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7" creationId="{6252DEE5-B8B7-49C0-8401-0037098C9FB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8" creationId="{BEAAAAFC-7BDB-E909-D095-48E206EDA3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9" creationId="{D96EC4A4-04CA-F556-594B-42C0A4FBCAC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30" creationId="{EF5C7E5C-6308-D1EE-12C8-8FB584A3F847}"/>
          </ac:spMkLst>
        </pc:spChg>
        <pc:spChg chg="add mod">
          <ac:chgData name="Vlad-Costin Musat" userId="b297da41-d022-469d-99f3-b1c86ba895c8" providerId="ADAL" clId="{33B3E240-278E-4F59-B9A0-5BCBCF316C47}" dt="2023-06-20T11:39:49.976" v="2374" actId="14100"/>
          <ac:spMkLst>
            <pc:docMk/>
            <pc:sldMk cId="3651640085" sldId="582"/>
            <ac:spMk id="31" creationId="{9B2047FD-8832-0A26-29BF-0A38B55E3305}"/>
          </ac:spMkLst>
        </pc:sp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8" creationId="{3AEF9031-E88E-DFE1-A86D-4CEC711CF4AC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9" creationId="{45CDA528-3C76-8280-E895-FD5E579EFB8F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10" creationId="{4FE8E887-4178-7A9C-AFFF-C1C25AE885F0}"/>
          </ac:picMkLst>
        </pc:pic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2" creationId="{E61564E3-F141-8895-654C-CFBC4FB81008}"/>
          </ac:cxnSpMkLst>
        </pc:cxn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3" creationId="{20246367-455C-BF5E-C1A3-187495BDF308}"/>
          </ac:cxnSpMkLst>
        </pc:cxnChg>
      </pc:sldChg>
      <pc:sldChg chg="addSp delSp modSp new mod">
        <pc:chgData name="Vlad-Costin Musat" userId="b297da41-d022-469d-99f3-b1c86ba895c8" providerId="ADAL" clId="{33B3E240-278E-4F59-B9A0-5BCBCF316C47}" dt="2023-07-10T09:24:07.453" v="2882" actId="1076"/>
        <pc:sldMkLst>
          <pc:docMk/>
          <pc:sldMk cId="2750974379" sldId="583"/>
        </pc:sldMkLst>
        <pc:spChg chg="del">
          <ac:chgData name="Vlad-Costin Musat" userId="b297da41-d022-469d-99f3-b1c86ba895c8" providerId="ADAL" clId="{33B3E240-278E-4F59-B9A0-5BCBCF316C47}" dt="2023-07-10T09:24:04.676" v="2879"/>
          <ac:spMkLst>
            <pc:docMk/>
            <pc:sldMk cId="2750974379" sldId="583"/>
            <ac:spMk id="2" creationId="{9FE24BDC-56CF-A8E4-C8AC-771E50BFFBEC}"/>
          </ac:spMkLst>
        </pc:spChg>
        <pc:spChg chg="mod">
          <ac:chgData name="Vlad-Costin Musat" userId="b297da41-d022-469d-99f3-b1c86ba895c8" providerId="ADAL" clId="{33B3E240-278E-4F59-B9A0-5BCBCF316C47}" dt="2023-06-20T11:49:51.103" v="2566" actId="20577"/>
          <ac:spMkLst>
            <pc:docMk/>
            <pc:sldMk cId="2750974379" sldId="583"/>
            <ac:spMk id="3" creationId="{EC7D0580-967D-9BD9-AEB3-EE5A4B5DE691}"/>
          </ac:spMkLst>
        </pc:spChg>
        <pc:picChg chg="add mod">
          <ac:chgData name="Vlad-Costin Musat" userId="b297da41-d022-469d-99f3-b1c86ba895c8" providerId="ADAL" clId="{33B3E240-278E-4F59-B9A0-5BCBCF316C47}" dt="2023-07-10T09:24:07.453" v="2882" actId="1076"/>
          <ac:picMkLst>
            <pc:docMk/>
            <pc:sldMk cId="2750974379" sldId="583"/>
            <ac:picMk id="8" creationId="{DB60C37F-75E2-9055-6335-F925F67AE61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10T09:35:03.862" v="3670" actId="20577"/>
        <pc:sldMkLst>
          <pc:docMk/>
          <pc:sldMk cId="1296649822" sldId="584"/>
        </pc:sldMkLst>
        <pc:spChg chg="add mod">
          <ac:chgData name="Vlad-Costin Musat" userId="b297da41-d022-469d-99f3-b1c86ba895c8" providerId="ADAL" clId="{33B3E240-278E-4F59-B9A0-5BCBCF316C47}" dt="2023-07-10T09:26:34.599" v="3023" actId="1076"/>
          <ac:spMkLst>
            <pc:docMk/>
            <pc:sldMk cId="1296649822" sldId="584"/>
            <ac:spMk id="2" creationId="{62D696CE-50F7-19E7-124A-230D2ABF01B2}"/>
          </ac:spMkLst>
        </pc:spChg>
        <pc:spChg chg="del">
          <ac:chgData name="Vlad-Costin Musat" userId="b297da41-d022-469d-99f3-b1c86ba895c8" providerId="ADAL" clId="{33B3E240-278E-4F59-B9A0-5BCBCF316C47}" dt="2023-07-06T08:35:23.104" v="2675"/>
          <ac:spMkLst>
            <pc:docMk/>
            <pc:sldMk cId="1296649822" sldId="584"/>
            <ac:spMk id="2" creationId="{C384CA11-B22B-B3B0-0F9E-48B3E8E548B9}"/>
          </ac:spMkLst>
        </pc:spChg>
        <pc:spChg chg="mod">
          <ac:chgData name="Vlad-Costin Musat" userId="b297da41-d022-469d-99f3-b1c86ba895c8" providerId="ADAL" clId="{33B3E240-278E-4F59-B9A0-5BCBCF316C47}" dt="2023-07-10T09:26:05.496" v="3012" actId="20577"/>
          <ac:spMkLst>
            <pc:docMk/>
            <pc:sldMk cId="1296649822" sldId="584"/>
            <ac:spMk id="3" creationId="{32C59E4B-77B6-89F0-6908-A7FB87BCA110}"/>
          </ac:spMkLst>
        </pc:spChg>
        <pc:spChg chg="add mod">
          <ac:chgData name="Vlad-Costin Musat" userId="b297da41-d022-469d-99f3-b1c86ba895c8" providerId="ADAL" clId="{33B3E240-278E-4F59-B9A0-5BCBCF316C47}" dt="2023-07-10T09:31:39.215" v="3244" actId="207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33B3E240-278E-4F59-B9A0-5BCBCF316C47}" dt="2023-07-10T09:33:35.287" v="3514" actId="1076"/>
          <ac:spMkLst>
            <pc:docMk/>
            <pc:sldMk cId="1296649822" sldId="584"/>
            <ac:spMk id="9" creationId="{688E3A6F-3DEB-ABFF-CF9F-E7091881AC5E}"/>
          </ac:spMkLst>
        </pc:spChg>
        <pc:spChg chg="add del">
          <ac:chgData name="Vlad-Costin Musat" userId="b297da41-d022-469d-99f3-b1c86ba895c8" providerId="ADAL" clId="{33B3E240-278E-4F59-B9A0-5BCBCF316C47}" dt="2023-07-10T09:30:51.534" v="3228"/>
          <ac:spMkLst>
            <pc:docMk/>
            <pc:sldMk cId="1296649822" sldId="584"/>
            <ac:spMk id="10" creationId="{70AFC68C-FBF1-0B63-00CF-5998A90FD586}"/>
          </ac:spMkLst>
        </pc:spChg>
        <pc:spChg chg="add del">
          <ac:chgData name="Vlad-Costin Musat" userId="b297da41-d022-469d-99f3-b1c86ba895c8" providerId="ADAL" clId="{33B3E240-278E-4F59-B9A0-5BCBCF316C47}" dt="2023-07-10T09:30:58.462" v="3230" actId="478"/>
          <ac:spMkLst>
            <pc:docMk/>
            <pc:sldMk cId="1296649822" sldId="584"/>
            <ac:spMk id="11" creationId="{DBEC4D2A-B99F-4C81-1A6A-F129A4577E8F}"/>
          </ac:spMkLst>
        </pc:spChg>
        <pc:spChg chg="add mod">
          <ac:chgData name="Vlad-Costin Musat" userId="b297da41-d022-469d-99f3-b1c86ba895c8" providerId="ADAL" clId="{33B3E240-278E-4F59-B9A0-5BCBCF316C47}" dt="2023-07-10T09:35:03.862" v="3670" actId="20577"/>
          <ac:spMkLst>
            <pc:docMk/>
            <pc:sldMk cId="1296649822" sldId="584"/>
            <ac:spMk id="12" creationId="{955F0E96-6D41-9359-0D3B-48C09A6FE85B}"/>
          </ac:spMkLst>
        </pc:spChg>
        <pc:picChg chg="add mod">
          <ac:chgData name="Vlad-Costin Musat" userId="b297da41-d022-469d-99f3-b1c86ba895c8" providerId="ADAL" clId="{33B3E240-278E-4F59-B9A0-5BCBCF316C47}" dt="2023-07-10T09:26:31.207" v="3022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add mod">
        <pc:chgData name="Vlad-Costin Musat" userId="b297da41-d022-469d-99f3-b1c86ba895c8" providerId="ADAL" clId="{33B3E240-278E-4F59-B9A0-5BCBCF316C47}" dt="2023-07-06T08:56:00.811" v="2797" actId="20577"/>
        <pc:sldMkLst>
          <pc:docMk/>
          <pc:sldMk cId="3074043612" sldId="585"/>
        </pc:sldMkLst>
        <pc:spChg chg="mod">
          <ac:chgData name="Vlad-Costin Musat" userId="b297da41-d022-469d-99f3-b1c86ba895c8" providerId="ADAL" clId="{33B3E240-278E-4F59-B9A0-5BCBCF316C47}" dt="2023-07-06T08:56:00.811" v="2797" actId="20577"/>
          <ac:spMkLst>
            <pc:docMk/>
            <pc:sldMk cId="3074043612" sldId="585"/>
            <ac:spMk id="3" creationId="{F109083D-8F23-0781-9976-949FC17EE3BC}"/>
          </ac:spMkLst>
        </pc:spChg>
      </pc:sldChg>
      <pc:sldChg chg="new del">
        <pc:chgData name="Vlad-Costin Musat" userId="b297da41-d022-469d-99f3-b1c86ba895c8" providerId="ADAL" clId="{33B3E240-278E-4F59-B9A0-5BCBCF316C47}" dt="2023-07-10T09:23:49.103" v="2878" actId="47"/>
        <pc:sldMkLst>
          <pc:docMk/>
          <pc:sldMk cId="3219017233" sldId="586"/>
        </pc:sldMkLst>
      </pc:sldChg>
    </pc:docChg>
  </pc:docChgLst>
  <pc:docChgLst>
    <pc:chgData name="Vlad-Costin Musat" userId="S::jesu4222@ox.ac.uk::b297da41-d022-469d-99f3-b1c86ba895c8" providerId="AD" clId="Web-{D0C76FEE-1971-4E73-967B-3041671BEB3F}"/>
    <pc:docChg chg="modSld">
      <pc:chgData name="Vlad-Costin Musat" userId="S::jesu4222@ox.ac.uk::b297da41-d022-469d-99f3-b1c86ba895c8" providerId="AD" clId="Web-{D0C76FEE-1971-4E73-967B-3041671BEB3F}" dt="2023-11-13T14:42:53.557" v="136" actId="1076"/>
      <pc:docMkLst>
        <pc:docMk/>
      </pc:docMkLst>
      <pc:sldChg chg="addSp delSp modSp">
        <pc:chgData name="Vlad-Costin Musat" userId="S::jesu4222@ox.ac.uk::b297da41-d022-469d-99f3-b1c86ba895c8" providerId="AD" clId="Web-{D0C76FEE-1971-4E73-967B-3041671BEB3F}" dt="2023-11-13T13:32:15.340" v="129" actId="1076"/>
        <pc:sldMkLst>
          <pc:docMk/>
          <pc:sldMk cId="115248986" sldId="651"/>
        </pc:sldMkLst>
        <pc:spChg chg="mod">
          <ac:chgData name="Vlad-Costin Musat" userId="S::jesu4222@ox.ac.uk::b297da41-d022-469d-99f3-b1c86ba895c8" providerId="AD" clId="Web-{D0C76FEE-1971-4E73-967B-3041671BEB3F}" dt="2023-11-13T13:29:53.001" v="5" actId="1076"/>
          <ac:spMkLst>
            <pc:docMk/>
            <pc:sldMk cId="115248986" sldId="651"/>
            <ac:spMk id="9" creationId="{4498D58C-3250-1AC5-BF15-5839B44134D0}"/>
          </ac:spMkLst>
        </pc:spChg>
        <pc:spChg chg="mod">
          <ac:chgData name="Vlad-Costin Musat" userId="S::jesu4222@ox.ac.uk::b297da41-d022-469d-99f3-b1c86ba895c8" providerId="AD" clId="Web-{D0C76FEE-1971-4E73-967B-3041671BEB3F}" dt="2023-11-13T13:29:53.001" v="6" actId="1076"/>
          <ac:spMkLst>
            <pc:docMk/>
            <pc:sldMk cId="115248986" sldId="651"/>
            <ac:spMk id="10" creationId="{723EC4B5-8989-83EE-6491-97CC2EE68E77}"/>
          </ac:spMkLst>
        </pc:spChg>
        <pc:spChg chg="add mod">
          <ac:chgData name="Vlad-Costin Musat" userId="S::jesu4222@ox.ac.uk::b297da41-d022-469d-99f3-b1c86ba895c8" providerId="AD" clId="Web-{D0C76FEE-1971-4E73-967B-3041671BEB3F}" dt="2023-11-13T13:32:15.340" v="129" actId="1076"/>
          <ac:spMkLst>
            <pc:docMk/>
            <pc:sldMk cId="115248986" sldId="651"/>
            <ac:spMk id="11" creationId="{8BACCFDE-51A9-72C3-3FE2-663915CFBCBD}"/>
          </ac:spMkLst>
        </pc:spChg>
        <pc:spChg chg="del">
          <ac:chgData name="Vlad-Costin Musat" userId="S::jesu4222@ox.ac.uk::b297da41-d022-469d-99f3-b1c86ba895c8" providerId="AD" clId="Web-{D0C76FEE-1971-4E73-967B-3041671BEB3F}" dt="2023-11-13T13:32:02.464" v="126"/>
          <ac:spMkLst>
            <pc:docMk/>
            <pc:sldMk cId="115248986" sldId="651"/>
            <ac:spMk id="15" creationId="{F5D47E02-C0A8-2103-F0CC-82A3E65C20E1}"/>
          </ac:spMkLst>
        </pc:spChg>
        <pc:picChg chg="add mod ord">
          <ac:chgData name="Vlad-Costin Musat" userId="S::jesu4222@ox.ac.uk::b297da41-d022-469d-99f3-b1c86ba895c8" providerId="AD" clId="Web-{D0C76FEE-1971-4E73-967B-3041671BEB3F}" dt="2023-11-13T13:29:45.376" v="4"/>
          <ac:picMkLst>
            <pc:docMk/>
            <pc:sldMk cId="115248986" sldId="651"/>
            <ac:picMk id="7" creationId="{8C01383F-81A9-0F11-E8E1-3F62CCEF8582}"/>
          </ac:picMkLst>
        </pc:picChg>
        <pc:picChg chg="del">
          <ac:chgData name="Vlad-Costin Musat" userId="S::jesu4222@ox.ac.uk::b297da41-d022-469d-99f3-b1c86ba895c8" providerId="AD" clId="Web-{D0C76FEE-1971-4E73-967B-3041671BEB3F}" dt="2023-11-13T13:29:37.703" v="2"/>
          <ac:picMkLst>
            <pc:docMk/>
            <pc:sldMk cId="115248986" sldId="651"/>
            <ac:picMk id="8" creationId="{CB1FBFC0-4934-CA41-C795-6C50F3F263CD}"/>
          </ac:picMkLst>
        </pc:picChg>
      </pc:sldChg>
      <pc:sldChg chg="addSp delSp modSp">
        <pc:chgData name="Vlad-Costin Musat" userId="S::jesu4222@ox.ac.uk::b297da41-d022-469d-99f3-b1c86ba895c8" providerId="AD" clId="Web-{D0C76FEE-1971-4E73-967B-3041671BEB3F}" dt="2023-11-13T14:42:53.557" v="136" actId="1076"/>
        <pc:sldMkLst>
          <pc:docMk/>
          <pc:sldMk cId="4066880793" sldId="683"/>
        </pc:sldMkLst>
        <pc:spChg chg="add del mod">
          <ac:chgData name="Vlad-Costin Musat" userId="S::jesu4222@ox.ac.uk::b297da41-d022-469d-99f3-b1c86ba895c8" providerId="AD" clId="Web-{D0C76FEE-1971-4E73-967B-3041671BEB3F}" dt="2023-11-13T14:42:40.650" v="132"/>
          <ac:spMkLst>
            <pc:docMk/>
            <pc:sldMk cId="4066880793" sldId="683"/>
            <ac:spMk id="10" creationId="{7356AF43-6201-7C39-567B-9CEC7F8DC1F5}"/>
          </ac:spMkLst>
        </pc:spChg>
        <pc:picChg chg="add mod">
          <ac:chgData name="Vlad-Costin Musat" userId="S::jesu4222@ox.ac.uk::b297da41-d022-469d-99f3-b1c86ba895c8" providerId="AD" clId="Web-{D0C76FEE-1971-4E73-967B-3041671BEB3F}" dt="2023-11-13T14:42:53.557" v="136" actId="1076"/>
          <ac:picMkLst>
            <pc:docMk/>
            <pc:sldMk cId="4066880793" sldId="683"/>
            <ac:picMk id="2" creationId="{EC475CF5-B713-AB69-671C-C931B4F124C8}"/>
          </ac:picMkLst>
        </pc:picChg>
        <pc:picChg chg="del">
          <ac:chgData name="Vlad-Costin Musat" userId="S::jesu4222@ox.ac.uk::b297da41-d022-469d-99f3-b1c86ba895c8" providerId="AD" clId="Web-{D0C76FEE-1971-4E73-967B-3041671BEB3F}" dt="2023-11-13T14:42:36.447" v="131"/>
          <ac:picMkLst>
            <pc:docMk/>
            <pc:sldMk cId="4066880793" sldId="683"/>
            <ac:picMk id="7" creationId="{F825A372-46DA-E12D-1CCC-20C8B9BA721A}"/>
          </ac:picMkLst>
        </pc:picChg>
      </pc:sldChg>
    </pc:docChg>
  </pc:docChgLst>
  <pc:docChgLst>
    <pc:chgData name="Vlad-Costin Musat" userId="S::jesu4222@ox.ac.uk::b297da41-d022-469d-99f3-b1c86ba895c8" providerId="AD" clId="Web-{F5C370EA-33DF-A7A1-1B1D-631FACD47E16}"/>
    <pc:docChg chg="modSld">
      <pc:chgData name="Vlad-Costin Musat" userId="S::jesu4222@ox.ac.uk::b297da41-d022-469d-99f3-b1c86ba895c8" providerId="AD" clId="Web-{F5C370EA-33DF-A7A1-1B1D-631FACD47E16}" dt="2023-05-25T08:24:42.426" v="21" actId="20577"/>
      <pc:docMkLst>
        <pc:docMk/>
      </pc:docMkLst>
      <pc:sldChg chg="modSp">
        <pc:chgData name="Vlad-Costin Musat" userId="S::jesu4222@ox.ac.uk::b297da41-d022-469d-99f3-b1c86ba895c8" providerId="AD" clId="Web-{F5C370EA-33DF-A7A1-1B1D-631FACD47E16}" dt="2023-05-25T08:24:29.347" v="6" actId="20577"/>
        <pc:sldMkLst>
          <pc:docMk/>
          <pc:sldMk cId="1561421682" sldId="561"/>
        </pc:sldMkLst>
        <pc:spChg chg="mod">
          <ac:chgData name="Vlad-Costin Musat" userId="S::jesu4222@ox.ac.uk::b297da41-d022-469d-99f3-b1c86ba895c8" providerId="AD" clId="Web-{F5C370EA-33DF-A7A1-1B1D-631FACD47E16}" dt="2023-05-25T08:24:29.347" v="6" actId="20577"/>
          <ac:spMkLst>
            <pc:docMk/>
            <pc:sldMk cId="1561421682" sldId="561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2.379" v="12" actId="20577"/>
        <pc:sldMkLst>
          <pc:docMk/>
          <pc:sldMk cId="2961663618" sldId="562"/>
        </pc:sldMkLst>
        <pc:spChg chg="mod">
          <ac:chgData name="Vlad-Costin Musat" userId="S::jesu4222@ox.ac.uk::b297da41-d022-469d-99f3-b1c86ba895c8" providerId="AD" clId="Web-{F5C370EA-33DF-A7A1-1B1D-631FACD47E16}" dt="2023-05-25T08:24:32.379" v="12" actId="20577"/>
          <ac:spMkLst>
            <pc:docMk/>
            <pc:sldMk cId="2961663618" sldId="562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8.645" v="16" actId="20577"/>
        <pc:sldMkLst>
          <pc:docMk/>
          <pc:sldMk cId="1335280308" sldId="563"/>
        </pc:sldMkLst>
        <pc:spChg chg="mod">
          <ac:chgData name="Vlad-Costin Musat" userId="S::jesu4222@ox.ac.uk::b297da41-d022-469d-99f3-b1c86ba895c8" providerId="AD" clId="Web-{F5C370EA-33DF-A7A1-1B1D-631FACD47E16}" dt="2023-05-25T08:24:38.645" v="16" actId="20577"/>
          <ac:spMkLst>
            <pc:docMk/>
            <pc:sldMk cId="1335280308" sldId="563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42.426" v="21" actId="20577"/>
        <pc:sldMkLst>
          <pc:docMk/>
          <pc:sldMk cId="1452228663" sldId="564"/>
        </pc:sldMkLst>
        <pc:spChg chg="mod">
          <ac:chgData name="Vlad-Costin Musat" userId="S::jesu4222@ox.ac.uk::b297da41-d022-469d-99f3-b1c86ba895c8" providerId="AD" clId="Web-{F5C370EA-33DF-A7A1-1B1D-631FACD47E16}" dt="2023-05-25T08:24:42.426" v="21" actId="20577"/>
          <ac:spMkLst>
            <pc:docMk/>
            <pc:sldMk cId="1452228663" sldId="564"/>
            <ac:spMk id="3" creationId="{CF2EFA92-46BE-4096-81F9-7D2855CB3C36}"/>
          </ac:spMkLst>
        </pc:spChg>
      </pc:sldChg>
    </pc:docChg>
  </pc:docChgLst>
  <pc:docChgLst>
    <pc:chgData name="Vlad-Costin Musat" userId="S::jesu4222@ox.ac.uk::b297da41-d022-469d-99f3-b1c86ba895c8" providerId="AD" clId="Web-{19213F48-62F2-4E2B-A495-D62F2832D01C}"/>
    <pc:docChg chg="addSld modSld">
      <pc:chgData name="Vlad-Costin Musat" userId="S::jesu4222@ox.ac.uk::b297da41-d022-469d-99f3-b1c86ba895c8" providerId="AD" clId="Web-{19213F48-62F2-4E2B-A495-D62F2832D01C}" dt="2023-07-13T21:22:23.099" v="34" actId="1076"/>
      <pc:docMkLst>
        <pc:docMk/>
      </pc:docMkLst>
      <pc:sldChg chg="modSp">
        <pc:chgData name="Vlad-Costin Musat" userId="S::jesu4222@ox.ac.uk::b297da41-d022-469d-99f3-b1c86ba895c8" providerId="AD" clId="Web-{19213F48-62F2-4E2B-A495-D62F2832D01C}" dt="2023-07-13T21:22:23.099" v="34" actId="1076"/>
        <pc:sldMkLst>
          <pc:docMk/>
          <pc:sldMk cId="3554516420" sldId="577"/>
        </pc:sldMkLst>
        <pc:spChg chg="mod">
          <ac:chgData name="Vlad-Costin Musat" userId="S::jesu4222@ox.ac.uk::b297da41-d022-469d-99f3-b1c86ba895c8" providerId="AD" clId="Web-{19213F48-62F2-4E2B-A495-D62F2832D01C}" dt="2023-07-13T21:22:23.099" v="34" actId="1076"/>
          <ac:spMkLst>
            <pc:docMk/>
            <pc:sldMk cId="3554516420" sldId="577"/>
            <ac:spMk id="2" creationId="{ED3D61CC-52AD-3942-012D-0D0BD689ACA8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19:31.423" v="8"/>
        <pc:sldMkLst>
          <pc:docMk/>
          <pc:sldMk cId="1301528845" sldId="596"/>
        </pc:sldMkLst>
        <pc:spChg chg="del mod">
          <ac:chgData name="Vlad-Costin Musat" userId="S::jesu4222@ox.ac.uk::b297da41-d022-469d-99f3-b1c86ba895c8" providerId="AD" clId="Web-{19213F48-62F2-4E2B-A495-D62F2832D01C}" dt="2023-07-13T21:19:26.485" v="3"/>
          <ac:spMkLst>
            <pc:docMk/>
            <pc:sldMk cId="1301528845" sldId="596"/>
            <ac:spMk id="2" creationId="{567A3A65-0F6E-E443-2962-2003B9387CA4}"/>
          </ac:spMkLst>
        </pc:spChg>
        <pc:spChg chg="del">
          <ac:chgData name="Vlad-Costin Musat" userId="S::jesu4222@ox.ac.uk::b297da41-d022-469d-99f3-b1c86ba895c8" providerId="AD" clId="Web-{19213F48-62F2-4E2B-A495-D62F2832D01C}" dt="2023-07-13T21:04:48.038" v="0"/>
          <ac:spMkLst>
            <pc:docMk/>
            <pc:sldMk cId="1301528845" sldId="596"/>
            <ac:spMk id="7" creationId="{B9EDC570-3580-8224-AE7F-83E773B08214}"/>
          </ac:spMkLst>
        </pc:spChg>
        <pc:spChg chg="add del mod">
          <ac:chgData name="Vlad-Costin Musat" userId="S::jesu4222@ox.ac.uk::b297da41-d022-469d-99f3-b1c86ba895c8" providerId="AD" clId="Web-{19213F48-62F2-4E2B-A495-D62F2832D01C}" dt="2023-07-13T21:19:31.423" v="8"/>
          <ac:spMkLst>
            <pc:docMk/>
            <pc:sldMk cId="1301528845" sldId="596"/>
            <ac:spMk id="55" creationId="{E938305C-36DE-4F32-AD72-2B4D647103E6}"/>
          </ac:spMkLst>
        </pc:spChg>
        <pc:graphicFrameChg chg="mod">
          <ac:chgData name="Vlad-Costin Musat" userId="S::jesu4222@ox.ac.uk::b297da41-d022-469d-99f3-b1c86ba895c8" providerId="AD" clId="Web-{19213F48-62F2-4E2B-A495-D62F2832D01C}" dt="2023-07-13T21:19:27.173" v="7" actId="1076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del mod modGraphic">
          <ac:chgData name="Vlad-Costin Musat" userId="S::jesu4222@ox.ac.uk::b297da41-d022-469d-99f3-b1c86ba895c8" providerId="AD" clId="Web-{19213F48-62F2-4E2B-A495-D62F2832D01C}" dt="2023-07-13T21:19:27.048" v="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modSp">
        <pc:chgData name="Vlad-Costin Musat" userId="S::jesu4222@ox.ac.uk::b297da41-d022-469d-99f3-b1c86ba895c8" providerId="AD" clId="Web-{19213F48-62F2-4E2B-A495-D62F2832D01C}" dt="2023-07-13T21:22:02.489" v="31" actId="20577"/>
        <pc:sldMkLst>
          <pc:docMk/>
          <pc:sldMk cId="4290572331" sldId="601"/>
        </pc:sldMkLst>
        <pc:spChg chg="mod">
          <ac:chgData name="Vlad-Costin Musat" userId="S::jesu4222@ox.ac.uk::b297da41-d022-469d-99f3-b1c86ba895c8" providerId="AD" clId="Web-{19213F48-62F2-4E2B-A495-D62F2832D01C}" dt="2023-07-13T21:22:02.489" v="31" actId="20577"/>
          <ac:spMkLst>
            <pc:docMk/>
            <pc:sldMk cId="4290572331" sldId="601"/>
            <ac:spMk id="2" creationId="{CA3EDA7A-CBA3-3F44-7A55-E5CC39FB3A05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21:04.034" v="27" actId="1076"/>
        <pc:sldMkLst>
          <pc:docMk/>
          <pc:sldMk cId="905617836" sldId="603"/>
        </pc:sldMkLst>
        <pc:spChg chg="add del mod">
          <ac:chgData name="Vlad-Costin Musat" userId="S::jesu4222@ox.ac.uk::b297da41-d022-469d-99f3-b1c86ba895c8" providerId="AD" clId="Web-{19213F48-62F2-4E2B-A495-D62F2832D01C}" dt="2023-07-13T21:20:06.111" v="12"/>
          <ac:spMkLst>
            <pc:docMk/>
            <pc:sldMk cId="905617836" sldId="603"/>
            <ac:spMk id="2" creationId="{D44F7572-E5C9-0523-0CB5-42A83F4E0E9A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7"/>
          <ac:spMkLst>
            <pc:docMk/>
            <pc:sldMk cId="905617836" sldId="603"/>
            <ac:spMk id="13" creationId="{DD3C4D1C-E723-F776-89DA-7CF26766100C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6"/>
          <ac:spMkLst>
            <pc:docMk/>
            <pc:sldMk cId="905617836" sldId="603"/>
            <ac:spMk id="14" creationId="{E8EC2A65-88C8-7899-FCE6-7EC437878F25}"/>
          </ac:spMkLst>
        </pc:spChg>
        <pc:picChg chg="del">
          <ac:chgData name="Vlad-Costin Musat" userId="S::jesu4222@ox.ac.uk::b297da41-d022-469d-99f3-b1c86ba895c8" providerId="AD" clId="Web-{19213F48-62F2-4E2B-A495-D62F2832D01C}" dt="2023-07-13T21:20:15.080" v="15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S::jesu4222@ox.ac.uk::b297da41-d022-469d-99f3-b1c86ba895c8" providerId="AD" clId="Web-{19213F48-62F2-4E2B-A495-D62F2832D01C}" dt="2023-07-13T21:21:04.034" v="27" actId="1076"/>
          <ac:picMkLst>
            <pc:docMk/>
            <pc:sldMk cId="905617836" sldId="603"/>
            <ac:picMk id="8" creationId="{BE4F9046-D1EB-BCCC-BE39-8084C247BC9E}"/>
          </ac:picMkLst>
        </pc:picChg>
        <pc:picChg chg="del">
          <ac:chgData name="Vlad-Costin Musat" userId="S::jesu4222@ox.ac.uk::b297da41-d022-469d-99f3-b1c86ba895c8" providerId="AD" clId="Web-{19213F48-62F2-4E2B-A495-D62F2832D01C}" dt="2023-07-13T21:20:13.658" v="14"/>
          <ac:picMkLst>
            <pc:docMk/>
            <pc:sldMk cId="905617836" sldId="603"/>
            <ac:picMk id="9" creationId="{96651EC5-36FA-433C-9635-2340281D275B}"/>
          </ac:picMkLst>
        </pc:picChg>
      </pc:sldChg>
      <pc:sldChg chg="modSp">
        <pc:chgData name="Vlad-Costin Musat" userId="S::jesu4222@ox.ac.uk::b297da41-d022-469d-99f3-b1c86ba895c8" providerId="AD" clId="Web-{19213F48-62F2-4E2B-A495-D62F2832D01C}" dt="2023-07-13T21:18:57.406" v="1" actId="1076"/>
        <pc:sldMkLst>
          <pc:docMk/>
          <pc:sldMk cId="1453846750" sldId="606"/>
        </pc:sldMkLst>
        <pc:graphicFrameChg chg="mod">
          <ac:chgData name="Vlad-Costin Musat" userId="S::jesu4222@ox.ac.uk::b297da41-d022-469d-99f3-b1c86ba895c8" providerId="AD" clId="Web-{19213F48-62F2-4E2B-A495-D62F2832D01C}" dt="2023-07-13T21:18:57.406" v="1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add replId">
        <pc:chgData name="Vlad-Costin Musat" userId="S::jesu4222@ox.ac.uk::b297da41-d022-469d-99f3-b1c86ba895c8" providerId="AD" clId="Web-{19213F48-62F2-4E2B-A495-D62F2832D01C}" dt="2023-07-13T21:20:11.049" v="13"/>
        <pc:sldMkLst>
          <pc:docMk/>
          <pc:sldMk cId="662309062" sldId="608"/>
        </pc:sldMkLst>
      </pc:sldChg>
    </pc:docChg>
  </pc:docChgLst>
  <pc:docChgLst>
    <pc:chgData name="Vlad-Costin Musat" userId="S::jesu4222@ox.ac.uk::b297da41-d022-469d-99f3-b1c86ba895c8" providerId="AD" clId="Web-{B6D105F7-89B7-BD23-428D-6D8D95C61ECB}"/>
    <pc:docChg chg="modSld">
      <pc:chgData name="Vlad-Costin Musat" userId="S::jesu4222@ox.ac.uk::b297da41-d022-469d-99f3-b1c86ba895c8" providerId="AD" clId="Web-{B6D105F7-89B7-BD23-428D-6D8D95C61ECB}" dt="2024-03-19T10:57:48.613" v="2" actId="1076"/>
      <pc:docMkLst>
        <pc:docMk/>
      </pc:docMkLst>
      <pc:sldChg chg="addSp modSp">
        <pc:chgData name="Vlad-Costin Musat" userId="S::jesu4222@ox.ac.uk::b297da41-d022-469d-99f3-b1c86ba895c8" providerId="AD" clId="Web-{B6D105F7-89B7-BD23-428D-6D8D95C61ECB}" dt="2024-03-19T10:57:48.613" v="2" actId="1076"/>
        <pc:sldMkLst>
          <pc:docMk/>
          <pc:sldMk cId="2792776448" sldId="706"/>
        </pc:sldMkLst>
        <pc:picChg chg="add mod">
          <ac:chgData name="Vlad-Costin Musat" userId="S::jesu4222@ox.ac.uk::b297da41-d022-469d-99f3-b1c86ba895c8" providerId="AD" clId="Web-{B6D105F7-89B7-BD23-428D-6D8D95C61ECB}" dt="2024-03-19T10:57:48.613" v="2" actId="1076"/>
          <ac:picMkLst>
            <pc:docMk/>
            <pc:sldMk cId="2792776448" sldId="706"/>
            <ac:picMk id="10" creationId="{E6042631-41CF-5E32-9B2B-3A1011F8BE49}"/>
          </ac:picMkLst>
        </pc:picChg>
      </pc:sldChg>
    </pc:docChg>
  </pc:docChgLst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  <pc:docChgLst>
    <pc:chgData name="Vlad-Costin Musat" userId="b297da41-d022-469d-99f3-b1c86ba895c8" providerId="ADAL" clId="{DA4B2CE1-A43B-4AA1-A8CE-E5B703038A3D}"/>
    <pc:docChg chg="undo custSel addSld delSld modSld sldOrd">
      <pc:chgData name="Vlad-Costin Musat" userId="b297da41-d022-469d-99f3-b1c86ba895c8" providerId="ADAL" clId="{DA4B2CE1-A43B-4AA1-A8CE-E5B703038A3D}" dt="2023-10-20T10:02:46.530" v="3995" actId="14100"/>
      <pc:docMkLst>
        <pc:docMk/>
      </pc:docMkLst>
      <pc:sldChg chg="modSp mod">
        <pc:chgData name="Vlad-Costin Musat" userId="b297da41-d022-469d-99f3-b1c86ba895c8" providerId="ADAL" clId="{DA4B2CE1-A43B-4AA1-A8CE-E5B703038A3D}" dt="2023-10-05T14:45:52.611" v="3570" actId="113"/>
        <pc:sldMkLst>
          <pc:docMk/>
          <pc:sldMk cId="2159943940" sldId="259"/>
        </pc:sldMkLst>
        <pc:spChg chg="mod">
          <ac:chgData name="Vlad-Costin Musat" userId="b297da41-d022-469d-99f3-b1c86ba895c8" providerId="ADAL" clId="{DA4B2CE1-A43B-4AA1-A8CE-E5B703038A3D}" dt="2023-10-05T14:45:52.611" v="3570" actId="113"/>
          <ac:spMkLst>
            <pc:docMk/>
            <pc:sldMk cId="2159943940" sldId="259"/>
            <ac:spMk id="8" creationId="{6ADF35E4-57ED-F0B1-99F5-2E9CA3C9880A}"/>
          </ac:spMkLst>
        </pc:spChg>
      </pc:sldChg>
      <pc:sldChg chg="add del">
        <pc:chgData name="Vlad-Costin Musat" userId="b297da41-d022-469d-99f3-b1c86ba895c8" providerId="ADAL" clId="{DA4B2CE1-A43B-4AA1-A8CE-E5B703038A3D}" dt="2023-10-04T15:48:57.285" v="188"/>
        <pc:sldMkLst>
          <pc:docMk/>
          <pc:sldMk cId="4280026794" sldId="551"/>
        </pc:sldMkLst>
      </pc:sldChg>
      <pc:sldChg chg="addSp delSp modSp mod ord">
        <pc:chgData name="Vlad-Costin Musat" userId="b297da41-d022-469d-99f3-b1c86ba895c8" providerId="ADAL" clId="{DA4B2CE1-A43B-4AA1-A8CE-E5B703038A3D}" dt="2023-10-05T15:02:53.758" v="3646" actId="1076"/>
        <pc:sldMkLst>
          <pc:docMk/>
          <pc:sldMk cId="3756050439" sldId="560"/>
        </pc:sldMkLst>
        <pc:spChg chg="mod ord">
          <ac:chgData name="Vlad-Costin Musat" userId="b297da41-d022-469d-99f3-b1c86ba895c8" providerId="ADAL" clId="{DA4B2CE1-A43B-4AA1-A8CE-E5B703038A3D}" dt="2023-10-04T15:47:50.266" v="182" actId="1076"/>
          <ac:spMkLst>
            <pc:docMk/>
            <pc:sldMk cId="3756050439" sldId="560"/>
            <ac:spMk id="2" creationId="{83788FD4-EE27-DF76-BA65-2D0B284E616E}"/>
          </ac:spMkLst>
        </pc:spChg>
        <pc:spChg chg="add mod">
          <ac:chgData name="Vlad-Costin Musat" userId="b297da41-d022-469d-99f3-b1c86ba895c8" providerId="ADAL" clId="{DA4B2CE1-A43B-4AA1-A8CE-E5B703038A3D}" dt="2023-10-05T15:02:53.758" v="3646" actId="1076"/>
          <ac:spMkLst>
            <pc:docMk/>
            <pc:sldMk cId="3756050439" sldId="560"/>
            <ac:spMk id="7" creationId="{D374A0A5-0B45-D5AE-9056-E8A0CAD92851}"/>
          </ac:spMkLst>
        </pc:spChg>
        <pc:spChg chg="add mod">
          <ac:chgData name="Vlad-Costin Musat" userId="b297da41-d022-469d-99f3-b1c86ba895c8" providerId="ADAL" clId="{DA4B2CE1-A43B-4AA1-A8CE-E5B703038A3D}" dt="2023-10-05T15:02:42.362" v="3634" actId="1076"/>
          <ac:spMkLst>
            <pc:docMk/>
            <pc:sldMk cId="3756050439" sldId="560"/>
            <ac:spMk id="8" creationId="{D7DD459D-2D55-7F15-B7F4-3467D41C060E}"/>
          </ac:spMkLst>
        </pc:spChg>
        <pc:picChg chg="add del mod ord">
          <ac:chgData name="Vlad-Costin Musat" userId="b297da41-d022-469d-99f3-b1c86ba895c8" providerId="ADAL" clId="{DA4B2CE1-A43B-4AA1-A8CE-E5B703038A3D}" dt="2023-10-04T15:59:16.390" v="276" actId="478"/>
          <ac:picMkLst>
            <pc:docMk/>
            <pc:sldMk cId="3756050439" sldId="560"/>
            <ac:picMk id="8" creationId="{FBDBE6ED-1D11-6EC8-D485-FFA3A8D1B5FD}"/>
          </ac:picMkLst>
        </pc:picChg>
        <pc:picChg chg="add del mod">
          <ac:chgData name="Vlad-Costin Musat" userId="b297da41-d022-469d-99f3-b1c86ba895c8" providerId="ADAL" clId="{DA4B2CE1-A43B-4AA1-A8CE-E5B703038A3D}" dt="2023-10-04T15:53:49.478" v="236"/>
          <ac:picMkLst>
            <pc:docMk/>
            <pc:sldMk cId="3756050439" sldId="560"/>
            <ac:picMk id="9" creationId="{12FC84A4-283F-CEAA-11C6-60747D5224E2}"/>
          </ac:picMkLst>
        </pc:picChg>
        <pc:picChg chg="add mod ord">
          <ac:chgData name="Vlad-Costin Musat" userId="b297da41-d022-469d-99f3-b1c86ba895c8" providerId="ADAL" clId="{DA4B2CE1-A43B-4AA1-A8CE-E5B703038A3D}" dt="2023-10-05T15:02:50.239" v="3645" actId="1076"/>
          <ac:picMkLst>
            <pc:docMk/>
            <pc:sldMk cId="3756050439" sldId="560"/>
            <ac:picMk id="11" creationId="{FD6AEA2C-D781-6B9D-8D50-C1311BEA38D3}"/>
          </ac:picMkLst>
        </pc:picChg>
        <pc:picChg chg="del">
          <ac:chgData name="Vlad-Costin Musat" userId="b297da41-d022-469d-99f3-b1c86ba895c8" providerId="ADAL" clId="{DA4B2CE1-A43B-4AA1-A8CE-E5B703038A3D}" dt="2023-10-04T15:47:32.943" v="176" actId="478"/>
          <ac:picMkLst>
            <pc:docMk/>
            <pc:sldMk cId="3756050439" sldId="560"/>
            <ac:picMk id="142" creationId="{F192D68B-9A08-023B-C26F-6946A632252B}"/>
          </ac:picMkLst>
        </pc:picChg>
        <pc:cxnChg chg="del">
          <ac:chgData name="Vlad-Costin Musat" userId="b297da41-d022-469d-99f3-b1c86ba895c8" providerId="ADAL" clId="{DA4B2CE1-A43B-4AA1-A8CE-E5B703038A3D}" dt="2023-10-04T15:47:55.953" v="184" actId="478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del">
        <pc:chgData name="Vlad-Costin Musat" userId="b297da41-d022-469d-99f3-b1c86ba895c8" providerId="ADAL" clId="{DA4B2CE1-A43B-4AA1-A8CE-E5B703038A3D}" dt="2023-10-04T15:48:55.989" v="187" actId="47"/>
        <pc:sldMkLst>
          <pc:docMk/>
          <pc:sldMk cId="1613970173" sldId="561"/>
        </pc:sldMkLst>
      </pc:sldChg>
      <pc:sldChg chg="modSp add del mod">
        <pc:chgData name="Vlad-Costin Musat" userId="b297da41-d022-469d-99f3-b1c86ba895c8" providerId="ADAL" clId="{DA4B2CE1-A43B-4AA1-A8CE-E5B703038A3D}" dt="2023-10-05T15:13:01.793" v="3662" actId="20577"/>
        <pc:sldMkLst>
          <pc:docMk/>
          <pc:sldMk cId="732019683" sldId="624"/>
        </pc:sldMkLst>
        <pc:spChg chg="mod">
          <ac:chgData name="Vlad-Costin Musat" userId="b297da41-d022-469d-99f3-b1c86ba895c8" providerId="ADAL" clId="{DA4B2CE1-A43B-4AA1-A8CE-E5B703038A3D}" dt="2023-10-05T15:13:01.793" v="3662" actId="20577"/>
          <ac:spMkLst>
            <pc:docMk/>
            <pc:sldMk cId="732019683" sldId="624"/>
            <ac:spMk id="10" creationId="{7443ABDC-9752-A1BF-1DF5-0423A5E973D0}"/>
          </ac:spMkLst>
        </pc:spChg>
      </pc:sldChg>
      <pc:sldChg chg="modSp add del mod ord">
        <pc:chgData name="Vlad-Costin Musat" userId="b297da41-d022-469d-99f3-b1c86ba895c8" providerId="ADAL" clId="{DA4B2CE1-A43B-4AA1-A8CE-E5B703038A3D}" dt="2023-10-05T15:06:33.681" v="3656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DA4B2CE1-A43B-4AA1-A8CE-E5B703038A3D}" dt="2023-10-05T15:06:30.522" v="3650" actId="20577"/>
          <ac:spMkLst>
            <pc:docMk/>
            <pc:sldMk cId="3082716867" sldId="627"/>
            <ac:spMk id="9" creationId="{EE1130B6-BE33-DCD3-143F-5FD51CE88C38}"/>
          </ac:spMkLst>
        </pc:spChg>
        <pc:spChg chg="mod">
          <ac:chgData name="Vlad-Costin Musat" userId="b297da41-d022-469d-99f3-b1c86ba895c8" providerId="ADAL" clId="{DA4B2CE1-A43B-4AA1-A8CE-E5B703038A3D}" dt="2023-10-05T15:06:33.681" v="3656" actId="20577"/>
          <ac:spMkLst>
            <pc:docMk/>
            <pc:sldMk cId="3082716867" sldId="627"/>
            <ac:spMk id="12" creationId="{3B6522C1-F1E0-EA68-D870-7F82243383A5}"/>
          </ac:spMkLst>
        </pc:spChg>
        <pc:graphicFrameChg chg="modGraphic">
          <ac:chgData name="Vlad-Costin Musat" userId="b297da41-d022-469d-99f3-b1c86ba895c8" providerId="ADAL" clId="{DA4B2CE1-A43B-4AA1-A8CE-E5B703038A3D}" dt="2023-10-05T12:40:52.722" v="3142" actId="20577"/>
          <ac:graphicFrameMkLst>
            <pc:docMk/>
            <pc:sldMk cId="3082716867" sldId="627"/>
            <ac:graphicFrameMk id="7" creationId="{3070EC8F-E77A-A573-6AB8-C37643315289}"/>
          </ac:graphicFrameMkLst>
        </pc:graphicFrameChg>
      </pc:sldChg>
      <pc:sldChg chg="addSp delSp modSp mod ord">
        <pc:chgData name="Vlad-Costin Musat" userId="b297da41-d022-469d-99f3-b1c86ba895c8" providerId="ADAL" clId="{DA4B2CE1-A43B-4AA1-A8CE-E5B703038A3D}" dt="2023-10-05T14:00:56.264" v="3518"/>
        <pc:sldMkLst>
          <pc:docMk/>
          <pc:sldMk cId="2388989501" sldId="628"/>
        </pc:sldMkLst>
        <pc:spChg chg="mod">
          <ac:chgData name="Vlad-Costin Musat" userId="b297da41-d022-469d-99f3-b1c86ba895c8" providerId="ADAL" clId="{DA4B2CE1-A43B-4AA1-A8CE-E5B703038A3D}" dt="2023-10-04T15:55:34.843" v="250" actId="1076"/>
          <ac:spMkLst>
            <pc:docMk/>
            <pc:sldMk cId="2388989501" sldId="628"/>
            <ac:spMk id="8" creationId="{8FBD8E30-2F55-681E-190A-9303B6E087CD}"/>
          </ac:spMkLst>
        </pc:spChg>
        <pc:spChg chg="ord">
          <ac:chgData name="Vlad-Costin Musat" userId="b297da41-d022-469d-99f3-b1c86ba895c8" providerId="ADAL" clId="{DA4B2CE1-A43B-4AA1-A8CE-E5B703038A3D}" dt="2023-10-04T15:29:17.287" v="55" actId="166"/>
          <ac:spMkLst>
            <pc:docMk/>
            <pc:sldMk cId="2388989501" sldId="628"/>
            <ac:spMk id="9" creationId="{B347507D-0F11-DB49-9F48-632C853E1BDA}"/>
          </ac:spMkLst>
        </pc:spChg>
        <pc:spChg chg="mod">
          <ac:chgData name="Vlad-Costin Musat" userId="b297da41-d022-469d-99f3-b1c86ba895c8" providerId="ADAL" clId="{DA4B2CE1-A43B-4AA1-A8CE-E5B703038A3D}" dt="2023-10-04T15:55:42.634" v="251" actId="1076"/>
          <ac:spMkLst>
            <pc:docMk/>
            <pc:sldMk cId="2388989501" sldId="628"/>
            <ac:spMk id="10" creationId="{8180F408-6CD2-5A68-D418-3DBF03F17ADB}"/>
          </ac:spMkLst>
        </pc:spChg>
        <pc:spChg chg="mod">
          <ac:chgData name="Vlad-Costin Musat" userId="b297da41-d022-469d-99f3-b1c86ba895c8" providerId="ADAL" clId="{DA4B2CE1-A43B-4AA1-A8CE-E5B703038A3D}" dt="2023-10-04T15:54:37.263" v="238" actId="1076"/>
          <ac:spMkLst>
            <pc:docMk/>
            <pc:sldMk cId="2388989501" sldId="628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DA4B2CE1-A43B-4AA1-A8CE-E5B703038A3D}" dt="2023-10-04T15:51:36.100" v="221" actId="478"/>
          <ac:spMkLst>
            <pc:docMk/>
            <pc:sldMk cId="2388989501" sldId="628"/>
            <ac:spMk id="16" creationId="{086C0F3A-E622-B165-F295-33AA4FFE2F16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7" creationId="{1827A856-6AD1-F79C-B6A5-42E53B4A1844}"/>
          </ac:spMkLst>
        </pc:spChg>
        <pc:spChg chg="add 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26" creationId="{37925355-D203-CEBA-F25C-FD9CD08380B4}"/>
          </ac:spMkLst>
        </pc:spChg>
        <pc:spChg chg="add mod">
          <ac:chgData name="Vlad-Costin Musat" userId="b297da41-d022-469d-99f3-b1c86ba895c8" providerId="ADAL" clId="{DA4B2CE1-A43B-4AA1-A8CE-E5B703038A3D}" dt="2023-10-04T15:44:13.148" v="143" actId="1582"/>
          <ac:spMkLst>
            <pc:docMk/>
            <pc:sldMk cId="2388989501" sldId="628"/>
            <ac:spMk id="28" creationId="{15AD4E13-082B-61F6-67EE-82CD52BD47B8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33" creationId="{A91A5C67-017D-E9D2-2D63-DBE12F698BAC}"/>
          </ac:spMkLst>
        </pc:spChg>
        <pc:spChg chg="add mod">
          <ac:chgData name="Vlad-Costin Musat" userId="b297da41-d022-469d-99f3-b1c86ba895c8" providerId="ADAL" clId="{DA4B2CE1-A43B-4AA1-A8CE-E5B703038A3D}" dt="2023-10-04T15:54:41.356" v="239" actId="14100"/>
          <ac:spMkLst>
            <pc:docMk/>
            <pc:sldMk cId="2388989501" sldId="628"/>
            <ac:spMk id="36" creationId="{41F21483-E7AA-AA50-0803-7834E290CD84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7" creationId="{B8830145-E7E2-B375-3BD2-A6240D310176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8" creationId="{B47E9B15-72FE-394C-49BE-B9D8B48992C2}"/>
          </ac:spMkLst>
        </pc:spChg>
        <pc:spChg chg="add mod">
          <ac:chgData name="Vlad-Costin Musat" userId="b297da41-d022-469d-99f3-b1c86ba895c8" providerId="ADAL" clId="{DA4B2CE1-A43B-4AA1-A8CE-E5B703038A3D}" dt="2023-10-04T15:57:23.691" v="263" actId="14100"/>
          <ac:spMkLst>
            <pc:docMk/>
            <pc:sldMk cId="2388989501" sldId="628"/>
            <ac:spMk id="39" creationId="{BB9DCED1-1A67-0DE9-F5F4-352E12B265A3}"/>
          </ac:spMkLst>
        </pc:spChg>
        <pc:spChg chg="add del mod">
          <ac:chgData name="Vlad-Costin Musat" userId="b297da41-d022-469d-99f3-b1c86ba895c8" providerId="ADAL" clId="{DA4B2CE1-A43B-4AA1-A8CE-E5B703038A3D}" dt="2023-10-04T15:37:00.472" v="132" actId="478"/>
          <ac:spMkLst>
            <pc:docMk/>
            <pc:sldMk cId="2388989501" sldId="628"/>
            <ac:spMk id="45" creationId="{F160F733-CDE3-1C73-FC5D-E9113781AFEC}"/>
          </ac:spMkLst>
        </pc:spChg>
        <pc:spChg chg="add mod or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47" creationId="{47487AF6-9524-8611-58F7-B78F51BF5F29}"/>
          </ac:spMkLst>
        </pc:spChg>
        <pc:spChg chg="del mod">
          <ac:chgData name="Vlad-Costin Musat" userId="b297da41-d022-469d-99f3-b1c86ba895c8" providerId="ADAL" clId="{DA4B2CE1-A43B-4AA1-A8CE-E5B703038A3D}" dt="2023-10-04T15:31:53.179" v="79" actId="478"/>
          <ac:spMkLst>
            <pc:docMk/>
            <pc:sldMk cId="2388989501" sldId="628"/>
            <ac:spMk id="48" creationId="{B92CDFDA-241B-E40A-92FC-9EDC4766CDF4}"/>
          </ac:spMkLst>
        </pc:spChg>
        <pc:spChg chg="mod">
          <ac:chgData name="Vlad-Costin Musat" userId="b297da41-d022-469d-99f3-b1c86ba895c8" providerId="ADAL" clId="{DA4B2CE1-A43B-4AA1-A8CE-E5B703038A3D}" dt="2023-10-04T15:58:26.849" v="275" actId="14100"/>
          <ac:spMkLst>
            <pc:docMk/>
            <pc:sldMk cId="2388989501" sldId="628"/>
            <ac:spMk id="53" creationId="{9AC10338-1AE2-7AF8-89C6-B22B7CAB125E}"/>
          </ac:spMkLst>
        </pc:spChg>
        <pc:spChg chg="mo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54" creationId="{00E31D9C-FAE8-E13A-D5F1-5618EF7F0FFA}"/>
          </ac:spMkLst>
        </pc:spChg>
        <pc:spChg chg="mod">
          <ac:chgData name="Vlad-Costin Musat" userId="b297da41-d022-469d-99f3-b1c86ba895c8" providerId="ADAL" clId="{DA4B2CE1-A43B-4AA1-A8CE-E5B703038A3D}" dt="2023-10-04T15:45:35.495" v="157" actId="1076"/>
          <ac:spMkLst>
            <pc:docMk/>
            <pc:sldMk cId="2388989501" sldId="628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DA4B2CE1-A43B-4AA1-A8CE-E5B703038A3D}" dt="2023-10-04T15:45:50.290" v="158" actId="478"/>
          <ac:spMkLst>
            <pc:docMk/>
            <pc:sldMk cId="2388989501" sldId="628"/>
            <ac:spMk id="57" creationId="{A762C489-C5DA-F06C-9923-368E38292DDF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66" creationId="{126A3B97-977D-E899-0CEF-A5C48487725E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3" creationId="{07754950-7E5D-4FF8-444A-DEB9C61A53B2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4" creationId="{2A107A02-5D9B-BE54-DEB0-7317F0E559EC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5" creationId="{A1B5D0C4-E88D-43F7-FDBB-0DE59ADC9EEF}"/>
          </ac:spMkLst>
        </pc:spChg>
        <pc:spChg chg="add 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76" creationId="{393BAD5B-42E9-1CE3-17D1-7886D6870472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3" creationId="{EFDD2F06-225E-2D5D-1B25-0E2BCAE868BA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4" creationId="{2431C0AA-9910-CFFA-DBD7-9E4660CC8DFB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5" creationId="{8AA83CA0-9D86-158C-BD56-DF256B37C620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9" creationId="{9713593D-55AF-AC03-8B80-F11FFB6EB07E}"/>
          </ac:spMkLst>
        </pc:spChg>
        <pc:spChg chg="del mod">
          <ac:chgData name="Vlad-Costin Musat" userId="b297da41-d022-469d-99f3-b1c86ba895c8" providerId="ADAL" clId="{DA4B2CE1-A43B-4AA1-A8CE-E5B703038A3D}" dt="2023-10-04T15:45:10.248" v="151" actId="478"/>
          <ac:spMkLst>
            <pc:docMk/>
            <pc:sldMk cId="2388989501" sldId="628"/>
            <ac:spMk id="130" creationId="{A10790D6-49EB-6A85-5FBF-86EFAD686FA0}"/>
          </ac:spMkLst>
        </pc:spChg>
        <pc:picChg chg="add 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25" creationId="{CF0CD360-4235-4FC2-B788-6E0FA8E7C64B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32" creationId="{2AA20F1B-7A6F-F311-EAB1-CFFED974F8FD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18" creationId="{4464BBFB-92CE-B291-64A4-A310DF4153BA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0" creationId="{20A0E99A-0D5F-0131-DAB2-C72A8DDF2C5C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1" creationId="{CCEE69A5-A486-23B2-A46F-08EC45C2BFB1}"/>
          </ac:cxnSpMkLst>
        </pc:cxnChg>
        <pc:cxnChg chg="mod">
          <ac:chgData name="Vlad-Costin Musat" userId="b297da41-d022-469d-99f3-b1c86ba895c8" providerId="ADAL" clId="{DA4B2CE1-A43B-4AA1-A8CE-E5B703038A3D}" dt="2023-10-04T15:58:09.359" v="272" actId="1076"/>
          <ac:cxnSpMkLst>
            <pc:docMk/>
            <pc:sldMk cId="2388989501" sldId="628"/>
            <ac:cxnSpMk id="24" creationId="{83B5E8E4-4FA1-BAD4-F295-3F2E5A64DEB2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4" creationId="{DDEF2CA8-4291-B5B0-0ED5-BDCB831DB8B1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5" creationId="{42019BB8-51B5-5C60-CAD0-3C4FBC48FBED}"/>
          </ac:cxnSpMkLst>
        </pc:cxnChg>
        <pc:cxnChg chg="del mod">
          <ac:chgData name="Vlad-Costin Musat" userId="b297da41-d022-469d-99f3-b1c86ba895c8" providerId="ADAL" clId="{DA4B2CE1-A43B-4AA1-A8CE-E5B703038A3D}" dt="2023-10-04T15:37:58.834" v="141" actId="478"/>
          <ac:cxnSpMkLst>
            <pc:docMk/>
            <pc:sldMk cId="2388989501" sldId="628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DA4B2CE1-A43B-4AA1-A8CE-E5B703038A3D}" dt="2023-10-04T15:57:41.136" v="267" actId="478"/>
          <ac:cxnSpMkLst>
            <pc:docMk/>
            <pc:sldMk cId="2388989501" sldId="628"/>
            <ac:cxnSpMk id="43" creationId="{D16275C2-8386-DF43-58A4-49832248CA35}"/>
          </ac:cxnSpMkLst>
        </pc:cxnChg>
        <pc:cxnChg chg="mod">
          <ac:chgData name="Vlad-Costin Musat" userId="b297da41-d022-469d-99f3-b1c86ba895c8" providerId="ADAL" clId="{DA4B2CE1-A43B-4AA1-A8CE-E5B703038A3D}" dt="2023-10-04T15:58:16.293" v="273" actId="14100"/>
          <ac:cxnSpMkLst>
            <pc:docMk/>
            <pc:sldMk cId="2388989501" sldId="628"/>
            <ac:cxnSpMk id="44" creationId="{7EE44D50-CF17-2F6B-D552-D3C4232AD963}"/>
          </ac:cxnSpMkLst>
        </pc:cxnChg>
        <pc:cxnChg chg="mod">
          <ac:chgData name="Vlad-Costin Musat" userId="b297da41-d022-469d-99f3-b1c86ba895c8" providerId="ADAL" clId="{DA4B2CE1-A43B-4AA1-A8CE-E5B703038A3D}" dt="2023-10-04T15:58:04.965" v="271" actId="1076"/>
          <ac:cxnSpMkLst>
            <pc:docMk/>
            <pc:sldMk cId="2388989501" sldId="628"/>
            <ac:cxnSpMk id="49" creationId="{C7FAFD95-5A1E-50FA-F5EB-2FEEEAED35BD}"/>
          </ac:cxnSpMkLst>
        </pc:cxnChg>
        <pc:cxnChg chg="del">
          <ac:chgData name="Vlad-Costin Musat" userId="b297da41-d022-469d-99f3-b1c86ba895c8" providerId="ADAL" clId="{DA4B2CE1-A43B-4AA1-A8CE-E5B703038A3D}" dt="2023-10-04T15:54:43.645" v="240" actId="478"/>
          <ac:cxnSpMkLst>
            <pc:docMk/>
            <pc:sldMk cId="2388989501" sldId="628"/>
            <ac:cxnSpMk id="51" creationId="{CF7FE8FD-DC30-957F-78A5-D8C86757CBF7}"/>
          </ac:cxnSpMkLst>
        </pc:cxnChg>
        <pc:cxnChg chg="add mod">
          <ac:chgData name="Vlad-Costin Musat" userId="b297da41-d022-469d-99f3-b1c86ba895c8" providerId="ADAL" clId="{DA4B2CE1-A43B-4AA1-A8CE-E5B703038A3D}" dt="2023-10-04T15:46:48.490" v="171" actId="14100"/>
          <ac:cxnSpMkLst>
            <pc:docMk/>
            <pc:sldMk cId="2388989501" sldId="628"/>
            <ac:cxnSpMk id="59" creationId="{64567D41-8E30-75B7-764C-E50A22F3920A}"/>
          </ac:cxnSpMkLst>
        </pc:cxnChg>
        <pc:cxnChg chg="add del mod">
          <ac:chgData name="Vlad-Costin Musat" userId="b297da41-d022-469d-99f3-b1c86ba895c8" providerId="ADAL" clId="{DA4B2CE1-A43B-4AA1-A8CE-E5B703038A3D}" dt="2023-10-04T15:55:17.593" v="247" actId="14100"/>
          <ac:cxnSpMkLst>
            <pc:docMk/>
            <pc:sldMk cId="2388989501" sldId="628"/>
            <ac:cxnSpMk id="61" creationId="{989F790A-49E5-69FB-ECE4-253DB707956F}"/>
          </ac:cxnSpMkLst>
        </pc:cxnChg>
        <pc:cxnChg chg="add mod">
          <ac:chgData name="Vlad-Costin Musat" userId="b297da41-d022-469d-99f3-b1c86ba895c8" providerId="ADAL" clId="{DA4B2CE1-A43B-4AA1-A8CE-E5B703038A3D}" dt="2023-10-04T15:47:00.116" v="173" actId="14100"/>
          <ac:cxnSpMkLst>
            <pc:docMk/>
            <pc:sldMk cId="2388989501" sldId="628"/>
            <ac:cxnSpMk id="62" creationId="{F1DEE452-FC9B-A530-A1F4-3FA70E9D88CE}"/>
          </ac:cxnSpMkLst>
        </pc:cxnChg>
        <pc:cxnChg chg="mod">
          <ac:chgData name="Vlad-Costin Musat" userId="b297da41-d022-469d-99f3-b1c86ba895c8" providerId="ADAL" clId="{DA4B2CE1-A43B-4AA1-A8CE-E5B703038A3D}" dt="2023-10-04T15:57:39.484" v="266" actId="14100"/>
          <ac:cxnSpMkLst>
            <pc:docMk/>
            <pc:sldMk cId="2388989501" sldId="628"/>
            <ac:cxnSpMk id="84" creationId="{9C9ADC51-4A30-DABA-C528-1102E243FD33}"/>
          </ac:cxnSpMkLst>
        </pc:cxnChg>
        <pc:cxnChg chg="mod">
          <ac:chgData name="Vlad-Costin Musat" userId="b297da41-d022-469d-99f3-b1c86ba895c8" providerId="ADAL" clId="{DA4B2CE1-A43B-4AA1-A8CE-E5B703038A3D}" dt="2023-10-04T15:57:48.712" v="268" actId="14100"/>
          <ac:cxnSpMkLst>
            <pc:docMk/>
            <pc:sldMk cId="2388989501" sldId="628"/>
            <ac:cxnSpMk id="87" creationId="{845BDD81-DB1A-1A30-EC0E-BBB80ACD4831}"/>
          </ac:cxnSpMkLst>
        </pc:cxnChg>
        <pc:cxnChg chg="del">
          <ac:chgData name="Vlad-Costin Musat" userId="b297da41-d022-469d-99f3-b1c86ba895c8" providerId="ADAL" clId="{DA4B2CE1-A43B-4AA1-A8CE-E5B703038A3D}" dt="2023-10-04T15:54:53.949" v="244" actId="478"/>
          <ac:cxnSpMkLst>
            <pc:docMk/>
            <pc:sldMk cId="2388989501" sldId="628"/>
            <ac:cxnSpMk id="93" creationId="{B18AAF2F-5959-E8C8-43C0-C4049CEC2667}"/>
          </ac:cxnSpMkLst>
        </pc:cxnChg>
        <pc:cxnChg chg="mod">
          <ac:chgData name="Vlad-Costin Musat" userId="b297da41-d022-469d-99f3-b1c86ba895c8" providerId="ADAL" clId="{DA4B2CE1-A43B-4AA1-A8CE-E5B703038A3D}" dt="2023-10-04T15:45:10.248" v="151" actId="478"/>
          <ac:cxnSpMkLst>
            <pc:docMk/>
            <pc:sldMk cId="2388989501" sldId="628"/>
            <ac:cxnSpMk id="127" creationId="{A8C60193-1CB6-0458-FA17-F74AE7A3AF04}"/>
          </ac:cxnSpMkLst>
        </pc:cxnChg>
      </pc:sldChg>
      <pc:sldChg chg="del">
        <pc:chgData name="Vlad-Costin Musat" userId="b297da41-d022-469d-99f3-b1c86ba895c8" providerId="ADAL" clId="{DA4B2CE1-A43B-4AA1-A8CE-E5B703038A3D}" dt="2023-10-04T15:48:32.527" v="186" actId="47"/>
        <pc:sldMkLst>
          <pc:docMk/>
          <pc:sldMk cId="3487957811" sldId="629"/>
        </pc:sldMkLst>
      </pc:sldChg>
      <pc:sldChg chg="modSp mod ord">
        <pc:chgData name="Vlad-Costin Musat" userId="b297da41-d022-469d-99f3-b1c86ba895c8" providerId="ADAL" clId="{DA4B2CE1-A43B-4AA1-A8CE-E5B703038A3D}" dt="2023-10-05T13:01:17.228" v="3161"/>
        <pc:sldMkLst>
          <pc:docMk/>
          <pc:sldMk cId="3529450613" sldId="630"/>
        </pc:sldMkLst>
        <pc:spChg chg="mod">
          <ac:chgData name="Vlad-Costin Musat" userId="b297da41-d022-469d-99f3-b1c86ba895c8" providerId="ADAL" clId="{DA4B2CE1-A43B-4AA1-A8CE-E5B703038A3D}" dt="2023-10-04T15:27:37.505" v="14" actId="1076"/>
          <ac:spMkLst>
            <pc:docMk/>
            <pc:sldMk cId="3529450613" sldId="630"/>
            <ac:spMk id="11" creationId="{5B883DF5-08F4-BE97-D123-6E01799FBB44}"/>
          </ac:spMkLst>
        </pc:spChg>
      </pc:sldChg>
      <pc:sldChg chg="addSp delSp modSp add del mod ord">
        <pc:chgData name="Vlad-Costin Musat" userId="b297da41-d022-469d-99f3-b1c86ba895c8" providerId="ADAL" clId="{DA4B2CE1-A43B-4AA1-A8CE-E5B703038A3D}" dt="2023-10-20T09:54:50.259" v="3984" actId="1076"/>
        <pc:sldMkLst>
          <pc:docMk/>
          <pc:sldMk cId="3576607810" sldId="631"/>
        </pc:sldMkLst>
        <pc:spChg chg="add mod">
          <ac:chgData name="Vlad-Costin Musat" userId="b297da41-d022-469d-99f3-b1c86ba895c8" providerId="ADAL" clId="{DA4B2CE1-A43B-4AA1-A8CE-E5B703038A3D}" dt="2023-10-05T09:20:55.634" v="2660" actId="1076"/>
          <ac:spMkLst>
            <pc:docMk/>
            <pc:sldMk cId="3576607810" sldId="631"/>
            <ac:spMk id="7" creationId="{9698C6BE-22CD-4D9B-BBE2-3CDC119E0E5C}"/>
          </ac:spMkLst>
        </pc:spChg>
        <pc:spChg chg="add mod">
          <ac:chgData name="Vlad-Costin Musat" userId="b297da41-d022-469d-99f3-b1c86ba895c8" providerId="ADAL" clId="{DA4B2CE1-A43B-4AA1-A8CE-E5B703038A3D}" dt="2023-10-05T09:21:01.849" v="2664" actId="20577"/>
          <ac:spMkLst>
            <pc:docMk/>
            <pc:sldMk cId="3576607810" sldId="631"/>
            <ac:spMk id="8" creationId="{82F48AA9-A940-5D39-6EB2-A22C3F1AF2C9}"/>
          </ac:spMkLst>
        </pc:spChg>
        <pc:spChg chg="add mod">
          <ac:chgData name="Vlad-Costin Musat" userId="b297da41-d022-469d-99f3-b1c86ba895c8" providerId="ADAL" clId="{DA4B2CE1-A43B-4AA1-A8CE-E5B703038A3D}" dt="2023-10-05T09:23:02.018" v="2716" actId="1076"/>
          <ac:spMkLst>
            <pc:docMk/>
            <pc:sldMk cId="3576607810" sldId="631"/>
            <ac:spMk id="9" creationId="{7278F779-DBD1-9991-E758-70E2014FD22A}"/>
          </ac:spMkLst>
        </pc:spChg>
        <pc:spChg chg="add mod">
          <ac:chgData name="Vlad-Costin Musat" userId="b297da41-d022-469d-99f3-b1c86ba895c8" providerId="ADAL" clId="{DA4B2CE1-A43B-4AA1-A8CE-E5B703038A3D}" dt="2023-10-05T09:21:55.277" v="2682" actId="1076"/>
          <ac:spMkLst>
            <pc:docMk/>
            <pc:sldMk cId="3576607810" sldId="631"/>
            <ac:spMk id="12" creationId="{1EECBFF3-09B1-10B5-2A66-230826ED3446}"/>
          </ac:spMkLst>
        </pc:spChg>
        <pc:spChg chg="mod">
          <ac:chgData name="Vlad-Costin Musat" userId="b297da41-d022-469d-99f3-b1c86ba895c8" providerId="ADAL" clId="{DA4B2CE1-A43B-4AA1-A8CE-E5B703038A3D}" dt="2023-10-20T09:54:47.518" v="3983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DA4B2CE1-A43B-4AA1-A8CE-E5B703038A3D}" dt="2023-10-05T09:22:09.597" v="2689" actId="1076"/>
          <ac:spMkLst>
            <pc:docMk/>
            <pc:sldMk cId="3576607810" sldId="631"/>
            <ac:spMk id="17" creationId="{319C6B66-7A28-98F3-CA3C-0C08EE729864}"/>
          </ac:spMkLst>
        </pc:spChg>
        <pc:spChg chg="add mod">
          <ac:chgData name="Vlad-Costin Musat" userId="b297da41-d022-469d-99f3-b1c86ba895c8" providerId="ADAL" clId="{DA4B2CE1-A43B-4AA1-A8CE-E5B703038A3D}" dt="2023-10-05T12:10:45.652" v="2754" actId="1076"/>
          <ac:spMkLst>
            <pc:docMk/>
            <pc:sldMk cId="3576607810" sldId="631"/>
            <ac:spMk id="19" creationId="{3019531B-9591-761D-7851-7CEEB76D5019}"/>
          </ac:spMkLst>
        </pc:spChg>
        <pc:spChg chg="add mod">
          <ac:chgData name="Vlad-Costin Musat" userId="b297da41-d022-469d-99f3-b1c86ba895c8" providerId="ADAL" clId="{DA4B2CE1-A43B-4AA1-A8CE-E5B703038A3D}" dt="2023-10-05T13:19:42.948" v="3317" actId="1076"/>
          <ac:spMkLst>
            <pc:docMk/>
            <pc:sldMk cId="3576607810" sldId="631"/>
            <ac:spMk id="22" creationId="{C329886A-A1C0-90D4-BCAA-94B0EDF8C233}"/>
          </ac:spMkLst>
        </pc:spChg>
        <pc:spChg chg="add mod">
          <ac:chgData name="Vlad-Costin Musat" userId="b297da41-d022-469d-99f3-b1c86ba895c8" providerId="ADAL" clId="{DA4B2CE1-A43B-4AA1-A8CE-E5B703038A3D}" dt="2023-10-16T12:57:18.618" v="3900" actId="20577"/>
          <ac:spMkLst>
            <pc:docMk/>
            <pc:sldMk cId="3576607810" sldId="631"/>
            <ac:spMk id="23" creationId="{5067EA25-DDB0-841C-E7A0-14D0C66B14A5}"/>
          </ac:spMkLst>
        </pc:spChg>
        <pc:spChg chg="add mod">
          <ac:chgData name="Vlad-Costin Musat" userId="b297da41-d022-469d-99f3-b1c86ba895c8" providerId="ADAL" clId="{DA4B2CE1-A43B-4AA1-A8CE-E5B703038A3D}" dt="2023-10-05T13:19:32.486" v="3316" actId="14100"/>
          <ac:spMkLst>
            <pc:docMk/>
            <pc:sldMk cId="3576607810" sldId="631"/>
            <ac:spMk id="25" creationId="{322EF331-1A7E-65F3-FD87-CD4A681A819A}"/>
          </ac:spMkLst>
        </pc:spChg>
        <pc:spChg chg="mod">
          <ac:chgData name="Vlad-Costin Musat" userId="b297da41-d022-469d-99f3-b1c86ba895c8" providerId="ADAL" clId="{DA4B2CE1-A43B-4AA1-A8CE-E5B703038A3D}" dt="2023-10-05T13:18:45.645" v="3283" actId="1076"/>
          <ac:spMkLst>
            <pc:docMk/>
            <pc:sldMk cId="3576607810" sldId="631"/>
            <ac:spMk id="27" creationId="{88707DB0-2B8B-1222-E619-24370EC941C5}"/>
          </ac:spMkLst>
        </pc:spChg>
        <pc:spChg chg="mod">
          <ac:chgData name="Vlad-Costin Musat" userId="b297da41-d022-469d-99f3-b1c86ba895c8" providerId="ADAL" clId="{DA4B2CE1-A43B-4AA1-A8CE-E5B703038A3D}" dt="2023-10-05T12:10:30.729" v="2749" actId="1076"/>
          <ac:spMkLst>
            <pc:docMk/>
            <pc:sldMk cId="3576607810" sldId="631"/>
            <ac:spMk id="28" creationId="{09EA3B57-8114-1041-6DBB-64CEE9A88BD8}"/>
          </ac:spMkLst>
        </pc:spChg>
        <pc:spChg chg="mod">
          <ac:chgData name="Vlad-Costin Musat" userId="b297da41-d022-469d-99f3-b1c86ba895c8" providerId="ADAL" clId="{DA4B2CE1-A43B-4AA1-A8CE-E5B703038A3D}" dt="2023-10-05T13:17:55.882" v="3276" actId="20577"/>
          <ac:spMkLst>
            <pc:docMk/>
            <pc:sldMk cId="3576607810" sldId="631"/>
            <ac:spMk id="33" creationId="{99DA0351-A290-0E58-727F-C5EE429B7062}"/>
          </ac:spMkLst>
        </pc:spChg>
        <pc:picChg chg="mod">
          <ac:chgData name="Vlad-Costin Musat" userId="b297da41-d022-469d-99f3-b1c86ba895c8" providerId="ADAL" clId="{DA4B2CE1-A43B-4AA1-A8CE-E5B703038A3D}" dt="2023-10-05T09:21:32.957" v="2676" actId="1076"/>
          <ac:picMkLst>
            <pc:docMk/>
            <pc:sldMk cId="3576607810" sldId="631"/>
            <ac:picMk id="2" creationId="{1780DB79-5EA3-6A5B-9A71-F17AE7335C00}"/>
          </ac:picMkLst>
        </pc:picChg>
        <pc:picChg chg="add del mod">
          <ac:chgData name="Vlad-Costin Musat" userId="b297da41-d022-469d-99f3-b1c86ba895c8" providerId="ADAL" clId="{DA4B2CE1-A43B-4AA1-A8CE-E5B703038A3D}" dt="2023-10-05T09:21:15.369" v="2670"/>
          <ac:picMkLst>
            <pc:docMk/>
            <pc:sldMk cId="3576607810" sldId="631"/>
            <ac:picMk id="10" creationId="{144BE3AD-C9BA-6A6B-8CDC-DE5C0F8DE4D5}"/>
          </ac:picMkLst>
        </pc:picChg>
        <pc:picChg chg="add del mod">
          <ac:chgData name="Vlad-Costin Musat" userId="b297da41-d022-469d-99f3-b1c86ba895c8" providerId="ADAL" clId="{DA4B2CE1-A43B-4AA1-A8CE-E5B703038A3D}" dt="2023-10-05T09:21:17.625" v="2672"/>
          <ac:picMkLst>
            <pc:docMk/>
            <pc:sldMk cId="3576607810" sldId="631"/>
            <ac:picMk id="11" creationId="{A69D4686-5D23-93FB-61EE-7B03A49F671F}"/>
          </ac:picMkLst>
        </pc:picChg>
        <pc:picChg chg="add del mod">
          <ac:chgData name="Vlad-Costin Musat" userId="b297da41-d022-469d-99f3-b1c86ba895c8" providerId="ADAL" clId="{DA4B2CE1-A43B-4AA1-A8CE-E5B703038A3D}" dt="2023-10-05T09:21:59.627" v="2684"/>
          <ac:picMkLst>
            <pc:docMk/>
            <pc:sldMk cId="3576607810" sldId="631"/>
            <ac:picMk id="14" creationId="{C1060F0F-FC69-08B7-D5BD-3D8A8979EC06}"/>
          </ac:picMkLst>
        </pc:picChg>
        <pc:picChg chg="mod">
          <ac:chgData name="Vlad-Costin Musat" userId="b297da41-d022-469d-99f3-b1c86ba895c8" providerId="ADAL" clId="{DA4B2CE1-A43B-4AA1-A8CE-E5B703038A3D}" dt="2023-10-05T12:10:28.799" v="2748" actId="1076"/>
          <ac:picMkLst>
            <pc:docMk/>
            <pc:sldMk cId="3576607810" sldId="631"/>
            <ac:picMk id="18" creationId="{04A6B08D-9C9C-19F2-463C-A1827A51A9A2}"/>
          </ac:picMkLst>
        </pc:picChg>
        <pc:picChg chg="add mod modCrop">
          <ac:chgData name="Vlad-Costin Musat" userId="b297da41-d022-469d-99f3-b1c86ba895c8" providerId="ADAL" clId="{DA4B2CE1-A43B-4AA1-A8CE-E5B703038A3D}" dt="2023-10-05T12:11:04.134" v="2758" actId="732"/>
          <ac:picMkLst>
            <pc:docMk/>
            <pc:sldMk cId="3576607810" sldId="631"/>
            <ac:picMk id="21" creationId="{ECE37C4D-E968-18BE-3A54-7EACCF792700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DA4B2CE1-A43B-4AA1-A8CE-E5B703038A3D}" dt="2023-10-05T12:10:39.904" v="2752" actId="1076"/>
          <ac:picMkLst>
            <pc:docMk/>
            <pc:sldMk cId="3576607810" sldId="631"/>
            <ac:picMk id="26" creationId="{7616E884-DE8B-D1BE-C271-5960B1CCD5E7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30" creationId="{7A51F98E-3BB1-E0E4-0843-E0E09F3130ED}"/>
          </ac:picMkLst>
        </pc:picChg>
        <pc:picChg chg="mod">
          <ac:chgData name="Vlad-Costin Musat" userId="b297da41-d022-469d-99f3-b1c86ba895c8" providerId="ADAL" clId="{DA4B2CE1-A43B-4AA1-A8CE-E5B703038A3D}" dt="2023-10-20T09:54:50.259" v="3984" actId="1076"/>
          <ac:picMkLst>
            <pc:docMk/>
            <pc:sldMk cId="3576607810" sldId="631"/>
            <ac:picMk id="32" creationId="{766ECAE8-C163-1226-7038-223AF82EBBD1}"/>
          </ac:picMkLst>
        </pc:picChg>
      </pc:sldChg>
      <pc:sldChg chg="modSp add del mod">
        <pc:chgData name="Vlad-Costin Musat" userId="b297da41-d022-469d-99f3-b1c86ba895c8" providerId="ADAL" clId="{DA4B2CE1-A43B-4AA1-A8CE-E5B703038A3D}" dt="2023-10-05T14:01:14.740" v="3567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DA4B2CE1-A43B-4AA1-A8CE-E5B703038A3D}" dt="2023-10-05T14:01:14.740" v="3567" actId="20577"/>
          <ac:spMkLst>
            <pc:docMk/>
            <pc:sldMk cId="3409278238" sldId="632"/>
            <ac:spMk id="2" creationId="{40366A3D-5791-6533-1AB7-7BF05394CF56}"/>
          </ac:spMkLst>
        </pc:spChg>
      </pc:sldChg>
      <pc:sldChg chg="addSp modSp add del mod ord">
        <pc:chgData name="Vlad-Costin Musat" userId="b297da41-d022-469d-99f3-b1c86ba895c8" providerId="ADAL" clId="{DA4B2CE1-A43B-4AA1-A8CE-E5B703038A3D}" dt="2023-10-20T08:48:31.428" v="3973" actId="14100"/>
        <pc:sldMkLst>
          <pc:docMk/>
          <pc:sldMk cId="1537838921" sldId="633"/>
        </pc:sldMkLst>
        <pc:spChg chg="add mod">
          <ac:chgData name="Vlad-Costin Musat" userId="b297da41-d022-469d-99f3-b1c86ba895c8" providerId="ADAL" clId="{DA4B2CE1-A43B-4AA1-A8CE-E5B703038A3D}" dt="2023-10-20T08:48:26.838" v="3972" actId="1076"/>
          <ac:spMkLst>
            <pc:docMk/>
            <pc:sldMk cId="1537838921" sldId="633"/>
            <ac:spMk id="2" creationId="{8913BA7E-3647-1B4B-1EA1-02B50D40D6DD}"/>
          </ac:spMkLst>
        </pc:spChg>
        <pc:spChg chg="mod">
          <ac:chgData name="Vlad-Costin Musat" userId="b297da41-d022-469d-99f3-b1c86ba895c8" providerId="ADAL" clId="{DA4B2CE1-A43B-4AA1-A8CE-E5B703038A3D}" dt="2023-10-20T08:48:31.428" v="3973" actId="14100"/>
          <ac:spMkLst>
            <pc:docMk/>
            <pc:sldMk cId="1537838921" sldId="633"/>
            <ac:spMk id="24" creationId="{9D26F7CB-8A73-0D0C-37A2-759378A73A9A}"/>
          </ac:spMkLst>
        </pc:spChg>
        <pc:picChg chg="mod">
          <ac:chgData name="Vlad-Costin Musat" userId="b297da41-d022-469d-99f3-b1c86ba895c8" providerId="ADAL" clId="{DA4B2CE1-A43B-4AA1-A8CE-E5B703038A3D}" dt="2023-10-20T08:48:26.838" v="3972" actId="1076"/>
          <ac:picMkLst>
            <pc:docMk/>
            <pc:sldMk cId="1537838921" sldId="633"/>
            <ac:picMk id="30" creationId="{32ED6C95-5C5C-8AC3-943F-7673D6D1BC30}"/>
          </ac:picMkLst>
        </pc:picChg>
      </pc:sldChg>
      <pc:sldChg chg="modSp add mod">
        <pc:chgData name="Vlad-Costin Musat" userId="b297da41-d022-469d-99f3-b1c86ba895c8" providerId="ADAL" clId="{DA4B2CE1-A43B-4AA1-A8CE-E5B703038A3D}" dt="2023-10-16T12:31:19.876" v="3891" actId="20577"/>
        <pc:sldMkLst>
          <pc:docMk/>
          <pc:sldMk cId="2470649301" sldId="634"/>
        </pc:sldMkLst>
        <pc:spChg chg="mod">
          <ac:chgData name="Vlad-Costin Musat" userId="b297da41-d022-469d-99f3-b1c86ba895c8" providerId="ADAL" clId="{DA4B2CE1-A43B-4AA1-A8CE-E5B703038A3D}" dt="2023-10-16T12:31:19.876" v="3891" actId="20577"/>
          <ac:spMkLst>
            <pc:docMk/>
            <pc:sldMk cId="2470649301" sldId="634"/>
            <ac:spMk id="11" creationId="{F4516B38-35E5-5865-BC02-81D4BCBF526F}"/>
          </ac:spMkLst>
        </pc:spChg>
        <pc:picChg chg="mod">
          <ac:chgData name="Vlad-Costin Musat" userId="b297da41-d022-469d-99f3-b1c86ba895c8" providerId="ADAL" clId="{DA4B2CE1-A43B-4AA1-A8CE-E5B703038A3D}" dt="2023-10-05T12:39:39.053" v="3136" actId="2085"/>
          <ac:picMkLst>
            <pc:docMk/>
            <pc:sldMk cId="2470649301" sldId="634"/>
            <ac:picMk id="15" creationId="{66A876D2-94C9-B041-7DEE-C3E6595B0C1B}"/>
          </ac:picMkLst>
        </pc:picChg>
        <pc:picChg chg="mod">
          <ac:chgData name="Vlad-Costin Musat" userId="b297da41-d022-469d-99f3-b1c86ba895c8" providerId="ADAL" clId="{DA4B2CE1-A43B-4AA1-A8CE-E5B703038A3D}" dt="2023-10-05T12:39:48.714" v="3138" actId="1076"/>
          <ac:picMkLst>
            <pc:docMk/>
            <pc:sldMk cId="2470649301" sldId="634"/>
            <ac:picMk id="16" creationId="{D57402A9-5BDE-2EA5-C602-39E9DF7E0C46}"/>
          </ac:picMkLst>
        </pc:picChg>
      </pc:sldChg>
      <pc:sldChg chg="add ord">
        <pc:chgData name="Vlad-Costin Musat" userId="b297da41-d022-469d-99f3-b1c86ba895c8" providerId="ADAL" clId="{DA4B2CE1-A43B-4AA1-A8CE-E5B703038A3D}" dt="2023-10-05T08:02:08.658" v="1036"/>
        <pc:sldMkLst>
          <pc:docMk/>
          <pc:sldMk cId="3868499435" sldId="635"/>
        </pc:sldMkLst>
      </pc:sldChg>
      <pc:sldChg chg="addSp delSp modSp add mod ord">
        <pc:chgData name="Vlad-Costin Musat" userId="b297da41-d022-469d-99f3-b1c86ba895c8" providerId="ADAL" clId="{DA4B2CE1-A43B-4AA1-A8CE-E5B703038A3D}" dt="2023-10-05T15:16:42.902" v="3665" actId="14826"/>
        <pc:sldMkLst>
          <pc:docMk/>
          <pc:sldMk cId="552868579" sldId="636"/>
        </pc:sldMkLst>
        <pc:spChg chg="mod">
          <ac:chgData name="Vlad-Costin Musat" userId="b297da41-d022-469d-99f3-b1c86ba895c8" providerId="ADAL" clId="{DA4B2CE1-A43B-4AA1-A8CE-E5B703038A3D}" dt="2023-10-05T13:05:25.015" v="3200" actId="1076"/>
          <ac:spMkLst>
            <pc:docMk/>
            <pc:sldMk cId="552868579" sldId="636"/>
            <ac:spMk id="9" creationId="{F997742E-AA0A-B03F-A781-11C71A40DCF0}"/>
          </ac:spMkLst>
        </pc:spChg>
        <pc:spChg chg="del">
          <ac:chgData name="Vlad-Costin Musat" userId="b297da41-d022-469d-99f3-b1c86ba895c8" providerId="ADAL" clId="{DA4B2CE1-A43B-4AA1-A8CE-E5B703038A3D}" dt="2023-10-05T13:06:12.253" v="3210" actId="478"/>
          <ac:spMkLst>
            <pc:docMk/>
            <pc:sldMk cId="552868579" sldId="636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DA4B2CE1-A43B-4AA1-A8CE-E5B703038A3D}" dt="2023-10-05T13:15:29.257" v="3220" actId="20577"/>
          <ac:graphicFrameMkLst>
            <pc:docMk/>
            <pc:sldMk cId="552868579" sldId="636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05:01.808" v="3195" actId="21"/>
          <ac:picMkLst>
            <pc:docMk/>
            <pc:sldMk cId="552868579" sldId="636"/>
            <ac:picMk id="8" creationId="{B16159E3-CBB5-2B95-B5E8-0EF0E82A3AEE}"/>
          </ac:picMkLst>
        </pc:picChg>
        <pc:picChg chg="add del mod">
          <ac:chgData name="Vlad-Costin Musat" userId="b297da41-d022-469d-99f3-b1c86ba895c8" providerId="ADAL" clId="{DA4B2CE1-A43B-4AA1-A8CE-E5B703038A3D}" dt="2023-10-05T13:05:57.265" v="3204" actId="21"/>
          <ac:picMkLst>
            <pc:docMk/>
            <pc:sldMk cId="552868579" sldId="636"/>
            <ac:picMk id="14" creationId="{2AF71251-3805-8131-D7A7-C91AF7ADCAFE}"/>
          </ac:picMkLst>
        </pc:picChg>
        <pc:picChg chg="mod">
          <ac:chgData name="Vlad-Costin Musat" userId="b297da41-d022-469d-99f3-b1c86ba895c8" providerId="ADAL" clId="{DA4B2CE1-A43B-4AA1-A8CE-E5B703038A3D}" dt="2023-10-05T13:06:36.657" v="3215" actId="14826"/>
          <ac:picMkLst>
            <pc:docMk/>
            <pc:sldMk cId="552868579" sldId="636"/>
            <ac:picMk id="16" creationId="{11BE9484-1F28-C4A1-31E1-2BF6F1240C37}"/>
          </ac:picMkLst>
        </pc:picChg>
        <pc:picChg chg="mod">
          <ac:chgData name="Vlad-Costin Musat" userId="b297da41-d022-469d-99f3-b1c86ba895c8" providerId="ADAL" clId="{DA4B2CE1-A43B-4AA1-A8CE-E5B703038A3D}" dt="2023-10-05T15:16:42.902" v="3665" actId="14826"/>
          <ac:picMkLst>
            <pc:docMk/>
            <pc:sldMk cId="552868579" sldId="636"/>
            <ac:picMk id="17" creationId="{81A5F148-1A8F-6CE2-1714-DBE842E7AA6C}"/>
          </ac:picMkLst>
        </pc:picChg>
        <pc:picChg chg="add del mod">
          <ac:chgData name="Vlad-Costin Musat" userId="b297da41-d022-469d-99f3-b1c86ba895c8" providerId="ADAL" clId="{DA4B2CE1-A43B-4AA1-A8CE-E5B703038A3D}" dt="2023-10-05T13:06:07.235" v="3208" actId="21"/>
          <ac:picMkLst>
            <pc:docMk/>
            <pc:sldMk cId="552868579" sldId="636"/>
            <ac:picMk id="18" creationId="{E1538FCF-3E7F-9B5D-332F-AADEC241B6AE}"/>
          </ac:picMkLst>
        </pc:picChg>
        <pc:picChg chg="mod">
          <ac:chgData name="Vlad-Costin Musat" userId="b297da41-d022-469d-99f3-b1c86ba895c8" providerId="ADAL" clId="{DA4B2CE1-A43B-4AA1-A8CE-E5B703038A3D}" dt="2023-10-05T13:06:00.757" v="3205" actId="14826"/>
          <ac:picMkLst>
            <pc:docMk/>
            <pc:sldMk cId="552868579" sldId="636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DA4B2CE1-A43B-4AA1-A8CE-E5B703038A3D}" dt="2023-10-05T13:06:10.191" v="3209" actId="14826"/>
          <ac:picMkLst>
            <pc:docMk/>
            <pc:sldMk cId="552868579" sldId="636"/>
            <ac:picMk id="21" creationId="{AF4A66AE-E9AC-04C1-BAEF-E08E5273991E}"/>
          </ac:picMkLst>
        </pc:picChg>
        <pc:picChg chg="add del mod">
          <ac:chgData name="Vlad-Costin Musat" userId="b297da41-d022-469d-99f3-b1c86ba895c8" providerId="ADAL" clId="{DA4B2CE1-A43B-4AA1-A8CE-E5B703038A3D}" dt="2023-10-05T13:06:33.936" v="3214" actId="21"/>
          <ac:picMkLst>
            <pc:docMk/>
            <pc:sldMk cId="552868579" sldId="636"/>
            <ac:picMk id="22" creationId="{B52872C2-6052-9246-7F52-987F835DAECB}"/>
          </ac:picMkLst>
        </pc:picChg>
        <pc:picChg chg="add del mod">
          <ac:chgData name="Vlad-Costin Musat" userId="b297da41-d022-469d-99f3-b1c86ba895c8" providerId="ADAL" clId="{DA4B2CE1-A43B-4AA1-A8CE-E5B703038A3D}" dt="2023-10-05T15:16:39.722" v="3664" actId="21"/>
          <ac:picMkLst>
            <pc:docMk/>
            <pc:sldMk cId="552868579" sldId="636"/>
            <ac:picMk id="26" creationId="{1D3D3A8C-6ADF-8AEA-9965-8032FCAEA573}"/>
          </ac:picMkLst>
        </pc:picChg>
        <pc:cxnChg chg="del">
          <ac:chgData name="Vlad-Costin Musat" userId="b297da41-d022-469d-99f3-b1c86ba895c8" providerId="ADAL" clId="{DA4B2CE1-A43B-4AA1-A8CE-E5B703038A3D}" dt="2023-10-05T13:06:02.736" v="3206" actId="478"/>
          <ac:cxnSpMkLst>
            <pc:docMk/>
            <pc:sldMk cId="552868579" sldId="636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DA4B2CE1-A43B-4AA1-A8CE-E5B703038A3D}" dt="2023-10-05T13:06:13.824" v="3211" actId="478"/>
          <ac:cxnSpMkLst>
            <pc:docMk/>
            <pc:sldMk cId="552868579" sldId="636"/>
            <ac:cxnSpMk id="12" creationId="{7DD5DA34-77ED-862C-BBFB-992BD4EFFC4D}"/>
          </ac:cxnSpMkLst>
        </pc:cxnChg>
        <pc:cxnChg chg="mod">
          <ac:chgData name="Vlad-Costin Musat" userId="b297da41-d022-469d-99f3-b1c86ba895c8" providerId="ADAL" clId="{DA4B2CE1-A43B-4AA1-A8CE-E5B703038A3D}" dt="2023-10-05T13:06:05.975" v="3207" actId="1076"/>
          <ac:cxnSpMkLst>
            <pc:docMk/>
            <pc:sldMk cId="552868579" sldId="636"/>
            <ac:cxnSpMk id="24" creationId="{2AF7553A-ACCC-D432-C139-D62B277F8259}"/>
          </ac:cxnSpMkLst>
        </pc:cxnChg>
        <pc:cxnChg chg="mod">
          <ac:chgData name="Vlad-Costin Musat" userId="b297da41-d022-469d-99f3-b1c86ba895c8" providerId="ADAL" clId="{DA4B2CE1-A43B-4AA1-A8CE-E5B703038A3D}" dt="2023-10-05T13:06:20.005" v="3212" actId="1076"/>
          <ac:cxnSpMkLst>
            <pc:docMk/>
            <pc:sldMk cId="552868579" sldId="636"/>
            <ac:cxnSpMk id="25" creationId="{D3F1AB80-10DE-31D6-F622-974D6E6644A8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4T16:06:09.176" v="512" actId="1076"/>
        <pc:sldMkLst>
          <pc:docMk/>
          <pc:sldMk cId="1701242885" sldId="637"/>
        </pc:sldMkLst>
        <pc:spChg chg="mod">
          <ac:chgData name="Vlad-Costin Musat" userId="b297da41-d022-469d-99f3-b1c86ba895c8" providerId="ADAL" clId="{DA4B2CE1-A43B-4AA1-A8CE-E5B703038A3D}" dt="2023-10-04T16:05:27.385" v="508" actId="20577"/>
          <ac:spMkLst>
            <pc:docMk/>
            <pc:sldMk cId="1701242885" sldId="637"/>
            <ac:spMk id="2" creationId="{EA997528-E9AA-5B58-3CD2-2CA5F76BC233}"/>
          </ac:spMkLst>
        </pc:spChg>
        <pc:spChg chg="mod">
          <ac:chgData name="Vlad-Costin Musat" userId="b297da41-d022-469d-99f3-b1c86ba895c8" providerId="ADAL" clId="{DA4B2CE1-A43B-4AA1-A8CE-E5B703038A3D}" dt="2023-10-04T16:01:22.366" v="299" actId="20577"/>
          <ac:spMkLst>
            <pc:docMk/>
            <pc:sldMk cId="1701242885" sldId="637"/>
            <ac:spMk id="3" creationId="{CA2E1B22-9238-B383-B750-23EAC06FC736}"/>
          </ac:spMkLst>
        </pc:spChg>
        <pc:picChg chg="add mod">
          <ac:chgData name="Vlad-Costin Musat" userId="b297da41-d022-469d-99f3-b1c86ba895c8" providerId="ADAL" clId="{DA4B2CE1-A43B-4AA1-A8CE-E5B703038A3D}" dt="2023-10-04T16:04:43.039" v="505" actId="1076"/>
          <ac:picMkLst>
            <pc:docMk/>
            <pc:sldMk cId="1701242885" sldId="637"/>
            <ac:picMk id="7" creationId="{7171EDD5-A063-89DB-604B-23F8A9EC3529}"/>
          </ac:picMkLst>
        </pc:picChg>
        <pc:picChg chg="add mod">
          <ac:chgData name="Vlad-Costin Musat" userId="b297da41-d022-469d-99f3-b1c86ba895c8" providerId="ADAL" clId="{DA4B2CE1-A43B-4AA1-A8CE-E5B703038A3D}" dt="2023-10-04T16:04:41.364" v="504" actId="1076"/>
          <ac:picMkLst>
            <pc:docMk/>
            <pc:sldMk cId="1701242885" sldId="637"/>
            <ac:picMk id="8" creationId="{491FE9B1-07CD-479F-F6A6-4917929DE556}"/>
          </ac:picMkLst>
        </pc:picChg>
        <pc:picChg chg="add del mod">
          <ac:chgData name="Vlad-Costin Musat" userId="b297da41-d022-469d-99f3-b1c86ba895c8" providerId="ADAL" clId="{DA4B2CE1-A43B-4AA1-A8CE-E5B703038A3D}" dt="2023-10-04T16:01:43.232" v="303" actId="478"/>
          <ac:picMkLst>
            <pc:docMk/>
            <pc:sldMk cId="1701242885" sldId="637"/>
            <ac:picMk id="9" creationId="{6763C947-6803-147A-5F34-47274D0EE85A}"/>
          </ac:picMkLst>
        </pc:picChg>
        <pc:picChg chg="add mod">
          <ac:chgData name="Vlad-Costin Musat" userId="b297da41-d022-469d-99f3-b1c86ba895c8" providerId="ADAL" clId="{DA4B2CE1-A43B-4AA1-A8CE-E5B703038A3D}" dt="2023-10-04T16:06:09.176" v="512" actId="1076"/>
          <ac:picMkLst>
            <pc:docMk/>
            <pc:sldMk cId="1701242885" sldId="637"/>
            <ac:picMk id="11" creationId="{B6C3CCE5-D9C3-578F-855A-F70BF23DD9C6}"/>
          </ac:picMkLst>
        </pc:picChg>
      </pc:sldChg>
      <pc:sldChg chg="addSp delSp modSp new mod">
        <pc:chgData name="Vlad-Costin Musat" userId="b297da41-d022-469d-99f3-b1c86ba895c8" providerId="ADAL" clId="{DA4B2CE1-A43B-4AA1-A8CE-E5B703038A3D}" dt="2023-10-05T13:02:38.379" v="3163"/>
        <pc:sldMkLst>
          <pc:docMk/>
          <pc:sldMk cId="2120266477" sldId="638"/>
        </pc:sldMkLst>
        <pc:spChg chg="del mod">
          <ac:chgData name="Vlad-Costin Musat" userId="b297da41-d022-469d-99f3-b1c86ba895c8" providerId="ADAL" clId="{DA4B2CE1-A43B-4AA1-A8CE-E5B703038A3D}" dt="2023-10-04T16:06:38.875" v="544" actId="478"/>
          <ac:spMkLst>
            <pc:docMk/>
            <pc:sldMk cId="2120266477" sldId="638"/>
            <ac:spMk id="2" creationId="{1F1003E8-53BC-B916-5AD8-FC903751A478}"/>
          </ac:spMkLst>
        </pc:spChg>
        <pc:spChg chg="mod">
          <ac:chgData name="Vlad-Costin Musat" userId="b297da41-d022-469d-99f3-b1c86ba895c8" providerId="ADAL" clId="{DA4B2CE1-A43B-4AA1-A8CE-E5B703038A3D}" dt="2023-10-04T16:19:52.975" v="946" actId="20577"/>
          <ac:spMkLst>
            <pc:docMk/>
            <pc:sldMk cId="2120266477" sldId="638"/>
            <ac:spMk id="3" creationId="{68A6F095-C02A-0222-203A-BD42A5183D55}"/>
          </ac:spMkLst>
        </pc:spChg>
        <pc:spChg chg="add del mod">
          <ac:chgData name="Vlad-Costin Musat" userId="b297da41-d022-469d-99f3-b1c86ba895c8" providerId="ADAL" clId="{DA4B2CE1-A43B-4AA1-A8CE-E5B703038A3D}" dt="2023-10-04T16:06:44.913" v="546" actId="478"/>
          <ac:spMkLst>
            <pc:docMk/>
            <pc:sldMk cId="2120266477" sldId="638"/>
            <ac:spMk id="7" creationId="{F5181E05-E3B5-ADBA-7318-894E260AD4D7}"/>
          </ac:spMkLst>
        </pc:spChg>
        <pc:spChg chg="add mod">
          <ac:chgData name="Vlad-Costin Musat" userId="b297da41-d022-469d-99f3-b1c86ba895c8" providerId="ADAL" clId="{DA4B2CE1-A43B-4AA1-A8CE-E5B703038A3D}" dt="2023-10-04T16:08:51.381" v="568" actId="14100"/>
          <ac:spMkLst>
            <pc:docMk/>
            <pc:sldMk cId="2120266477" sldId="638"/>
            <ac:spMk id="8" creationId="{6ECA2132-C7B7-CABC-60E3-4C11EB3C7E66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4T16:19:49.162" v="937" actId="478"/>
          <ac:spMkLst>
            <pc:docMk/>
            <pc:sldMk cId="2120266477" sldId="638"/>
            <ac:spMk id="10" creationId="{C07CA942-3316-061E-5DC4-FD02F16F07F8}"/>
          </ac:spMkLst>
        </pc:spChg>
        <pc:spChg chg="add del mod">
          <ac:chgData name="Vlad-Costin Musat" userId="b297da41-d022-469d-99f3-b1c86ba895c8" providerId="ADAL" clId="{DA4B2CE1-A43B-4AA1-A8CE-E5B703038A3D}" dt="2023-10-05T13:02:38.036" v="3162" actId="478"/>
          <ac:spMkLst>
            <pc:docMk/>
            <pc:sldMk cId="2120266477" sldId="638"/>
            <ac:spMk id="12" creationId="{0DF3E0DD-97CB-B618-8A52-1FCFA14F718F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2" creationId="{8D85DE18-B91B-CDDF-3F66-7E7E5C09CD44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3" creationId="{DC455A2D-3B99-5032-684A-FA93AA55D025}"/>
          </ac:spMkLst>
        </pc:spChg>
        <pc:spChg chg="add mod">
          <ac:chgData name="Vlad-Costin Musat" userId="b297da41-d022-469d-99f3-b1c86ba895c8" providerId="ADAL" clId="{DA4B2CE1-A43B-4AA1-A8CE-E5B703038A3D}" dt="2023-10-05T08:29:43.479" v="1375" actId="1582"/>
          <ac:spMkLst>
            <pc:docMk/>
            <pc:sldMk cId="2120266477" sldId="638"/>
            <ac:spMk id="14" creationId="{AB135884-F51B-5838-CA79-64BA9AF14261}"/>
          </ac:spMkLst>
        </pc:spChg>
        <pc:spChg chg="add del mod">
          <ac:chgData name="Vlad-Costin Musat" userId="b297da41-d022-469d-99f3-b1c86ba895c8" providerId="ADAL" clId="{DA4B2CE1-A43B-4AA1-A8CE-E5B703038A3D}" dt="2023-10-04T16:06:48.600" v="548" actId="478"/>
          <ac:spMkLst>
            <pc:docMk/>
            <pc:sldMk cId="2120266477" sldId="638"/>
            <ac:spMk id="14" creationId="{ED8B704F-0507-725F-B3A3-75F8640A894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5" creationId="{80EA8D82-E381-BB37-1E52-EC9EFC66100E}"/>
          </ac:spMkLst>
        </pc:spChg>
        <pc:spChg chg="add mod">
          <ac:chgData name="Vlad-Costin Musat" userId="b297da41-d022-469d-99f3-b1c86ba895c8" providerId="ADAL" clId="{DA4B2CE1-A43B-4AA1-A8CE-E5B703038A3D}" dt="2023-10-05T08:13:33.795" v="1148" actId="1038"/>
          <ac:spMkLst>
            <pc:docMk/>
            <pc:sldMk cId="2120266477" sldId="638"/>
            <ac:spMk id="15" creationId="{EFEFFD5A-4B7F-DAF2-592D-BD6B4A84DB3A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6" creationId="{228572DE-A76D-34B3-5FC6-2AB6B2B4F6F9}"/>
          </ac:spMkLst>
        </pc:spChg>
        <pc:spChg chg="add mod">
          <ac:chgData name="Vlad-Costin Musat" userId="b297da41-d022-469d-99f3-b1c86ba895c8" providerId="ADAL" clId="{DA4B2CE1-A43B-4AA1-A8CE-E5B703038A3D}" dt="2023-10-05T08:13:48.070" v="1150" actId="1076"/>
          <ac:spMkLst>
            <pc:docMk/>
            <pc:sldMk cId="2120266477" sldId="638"/>
            <ac:spMk id="16" creationId="{BCF53C4B-7733-5DF6-D6ED-3340C874C7A1}"/>
          </ac:spMkLst>
        </pc:spChg>
        <pc:spChg chg="add mod">
          <ac:chgData name="Vlad-Costin Musat" userId="b297da41-d022-469d-99f3-b1c86ba895c8" providerId="ADAL" clId="{DA4B2CE1-A43B-4AA1-A8CE-E5B703038A3D}" dt="2023-10-05T08:16:47.924" v="1189" actId="1076"/>
          <ac:spMkLst>
            <pc:docMk/>
            <pc:sldMk cId="2120266477" sldId="638"/>
            <ac:spMk id="17" creationId="{AC6CCC8C-071A-F1DC-8C54-D2A64B69656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7" creationId="{D86CE811-AC62-355F-2198-A2FFDDAAEBC2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13:02:38.379" v="3163"/>
          <ac:spMkLst>
            <pc:docMk/>
            <pc:sldMk cId="2120266477" sldId="638"/>
            <ac:spMk id="29" creationId="{4CC1D0FA-8B65-7164-B12B-9AC5A3A779C2}"/>
          </ac:spMkLst>
        </pc:spChg>
        <pc:spChg chg="add del mod">
          <ac:chgData name="Vlad-Costin Musat" userId="b297da41-d022-469d-99f3-b1c86ba895c8" providerId="ADAL" clId="{DA4B2CE1-A43B-4AA1-A8CE-E5B703038A3D}" dt="2023-10-04T16:13:59.396" v="661" actId="767"/>
          <ac:spMkLst>
            <pc:docMk/>
            <pc:sldMk cId="2120266477" sldId="638"/>
            <ac:spMk id="42" creationId="{8FE53E65-FCD2-AC78-00C4-3729AE53CB70}"/>
          </ac:spMkLst>
        </pc:spChg>
        <pc:spChg chg="add mod">
          <ac:chgData name="Vlad-Costin Musat" userId="b297da41-d022-469d-99f3-b1c86ba895c8" providerId="ADAL" clId="{DA4B2CE1-A43B-4AA1-A8CE-E5B703038A3D}" dt="2023-10-05T08:29:11.135" v="1371" actId="207"/>
          <ac:spMkLst>
            <pc:docMk/>
            <pc:sldMk cId="2120266477" sldId="638"/>
            <ac:spMk id="43" creationId="{B9F5715C-6DC3-65E2-24F3-1BC8FC39945E}"/>
          </ac:spMkLst>
        </pc:spChg>
        <pc:picChg chg="add mod modCrop">
          <ac:chgData name="Vlad-Costin Musat" userId="b297da41-d022-469d-99f3-b1c86ba895c8" providerId="ADAL" clId="{DA4B2CE1-A43B-4AA1-A8CE-E5B703038A3D}" dt="2023-10-05T08:29:27.896" v="1374" actId="732"/>
          <ac:picMkLst>
            <pc:docMk/>
            <pc:sldMk cId="2120266477" sldId="638"/>
            <ac:picMk id="7" creationId="{23E1B339-AFE6-9AF5-B191-5F35DED42DA9}"/>
          </ac:picMkLst>
        </pc:picChg>
        <pc:picChg chg="add mod modCrop">
          <ac:chgData name="Vlad-Costin Musat" userId="b297da41-d022-469d-99f3-b1c86ba895c8" providerId="ADAL" clId="{DA4B2CE1-A43B-4AA1-A8CE-E5B703038A3D}" dt="2023-10-05T08:29:20.593" v="1373" actId="1076"/>
          <ac:picMkLst>
            <pc:docMk/>
            <pc:sldMk cId="2120266477" sldId="638"/>
            <ac:picMk id="10" creationId="{29456E87-BC19-0B4D-DFCF-7B441D74BC74}"/>
          </ac:picMkLst>
        </pc:picChg>
        <pc:cxnChg chg="add mod ord">
          <ac:chgData name="Vlad-Costin Musat" userId="b297da41-d022-469d-99f3-b1c86ba895c8" providerId="ADAL" clId="{DA4B2CE1-A43B-4AA1-A8CE-E5B703038A3D}" dt="2023-10-05T08:27:43.473" v="1198" actId="166"/>
          <ac:cxnSpMkLst>
            <pc:docMk/>
            <pc:sldMk cId="2120266477" sldId="638"/>
            <ac:cxnSpMk id="11" creationId="{5EA1DA43-B7EE-B83F-39B9-454A968FAF59}"/>
          </ac:cxnSpMkLst>
        </pc:cxnChg>
        <pc:cxnChg chg="add del mod">
          <ac:chgData name="Vlad-Costin Musat" userId="b297da41-d022-469d-99f3-b1c86ba895c8" providerId="ADAL" clId="{DA4B2CE1-A43B-4AA1-A8CE-E5B703038A3D}" dt="2023-10-04T16:06:46.761" v="547" actId="478"/>
          <ac:cxnSpMkLst>
            <pc:docMk/>
            <pc:sldMk cId="2120266477" sldId="638"/>
            <ac:cxnSpMk id="11" creationId="{BFD1DD2E-33B2-73C8-873C-A09158A290CB}"/>
          </ac:cxnSpMkLst>
        </pc:cxnChg>
        <pc:cxnChg chg="add mod">
          <ac:chgData name="Vlad-Costin Musat" userId="b297da41-d022-469d-99f3-b1c86ba895c8" providerId="ADAL" clId="{DA4B2CE1-A43B-4AA1-A8CE-E5B703038A3D}" dt="2023-10-05T08:08:49.785" v="1131" actId="14100"/>
          <ac:cxnSpMkLst>
            <pc:docMk/>
            <pc:sldMk cId="2120266477" sldId="638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24.430" v="1196" actId="14100"/>
          <ac:cxnSpMkLst>
            <pc:docMk/>
            <pc:sldMk cId="2120266477" sldId="638"/>
            <ac:cxnSpMk id="20" creationId="{3AB3121E-8851-1859-705C-D6F0CB8FDE16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4" creationId="{6194953D-2B11-B6CB-C34A-78EEF322D267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5" creationId="{DAC79CDD-0F30-E4C9-99D8-AB6EDD77076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6" creationId="{55E5EB75-76AE-205D-82F2-359360FDC532}"/>
          </ac:cxnSpMkLst>
        </pc:cxnChg>
        <pc:cxnChg chg="add mod">
          <ac:chgData name="Vlad-Costin Musat" userId="b297da41-d022-469d-99f3-b1c86ba895c8" providerId="ADAL" clId="{DA4B2CE1-A43B-4AA1-A8CE-E5B703038A3D}" dt="2023-10-04T16:14:02.059" v="670" actId="14100"/>
          <ac:cxnSpMkLst>
            <pc:docMk/>
            <pc:sldMk cId="2120266477" sldId="638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8" creationId="{B6D8F32E-59E0-9EA2-04EB-DF2F61649AFE}"/>
          </ac:cxnSpMkLst>
        </pc:cxnChg>
        <pc:cxnChg chg="add mod">
          <ac:chgData name="Vlad-Costin Musat" userId="b297da41-d022-469d-99f3-b1c86ba895c8" providerId="ADAL" clId="{DA4B2CE1-A43B-4AA1-A8CE-E5B703038A3D}" dt="2023-10-04T16:14:02.438" v="671" actId="14100"/>
          <ac:cxnSpMkLst>
            <pc:docMk/>
            <pc:sldMk cId="2120266477" sldId="638"/>
            <ac:cxnSpMk id="30" creationId="{8BA77FD6-9199-DA45-440D-8AF8BC9A46FD}"/>
          </ac:cxnSpMkLst>
        </pc:cxnChg>
        <pc:cxnChg chg="add mod">
          <ac:chgData name="Vlad-Costin Musat" userId="b297da41-d022-469d-99f3-b1c86ba895c8" providerId="ADAL" clId="{DA4B2CE1-A43B-4AA1-A8CE-E5B703038A3D}" dt="2023-10-04T16:12:10.897" v="597"/>
          <ac:cxnSpMkLst>
            <pc:docMk/>
            <pc:sldMk cId="2120266477" sldId="638"/>
            <ac:cxnSpMk id="32" creationId="{D386216F-3AD5-051D-2EBD-498488CA44E0}"/>
          </ac:cxnSpMkLst>
        </pc:cxnChg>
        <pc:cxnChg chg="add del mod">
          <ac:chgData name="Vlad-Costin Musat" userId="b297da41-d022-469d-99f3-b1c86ba895c8" providerId="ADAL" clId="{DA4B2CE1-A43B-4AA1-A8CE-E5B703038A3D}" dt="2023-10-04T16:14:01.758" v="669"/>
          <ac:cxnSpMkLst>
            <pc:docMk/>
            <pc:sldMk cId="2120266477" sldId="638"/>
            <ac:cxnSpMk id="38" creationId="{29341D06-F212-84A4-F0D1-AF633ABB4B2E}"/>
          </ac:cxnSpMkLst>
        </pc:cxnChg>
        <pc:cxnChg chg="add del mod">
          <ac:chgData name="Vlad-Costin Musat" userId="b297da41-d022-469d-99f3-b1c86ba895c8" providerId="ADAL" clId="{DA4B2CE1-A43B-4AA1-A8CE-E5B703038A3D}" dt="2023-10-04T16:14:00.847" v="666"/>
          <ac:cxnSpMkLst>
            <pc:docMk/>
            <pc:sldMk cId="2120266477" sldId="638"/>
            <ac:cxnSpMk id="40" creationId="{B5A3014E-CA2E-0B98-2643-A65BF40F859B}"/>
          </ac:cxnSpMkLst>
        </pc:cxnChg>
      </pc:sldChg>
      <pc:sldChg chg="addSp delSp modSp add del mod ord">
        <pc:chgData name="Vlad-Costin Musat" userId="b297da41-d022-469d-99f3-b1c86ba895c8" providerId="ADAL" clId="{DA4B2CE1-A43B-4AA1-A8CE-E5B703038A3D}" dt="2023-10-05T15:45:18.542" v="3667"/>
        <pc:sldMkLst>
          <pc:docMk/>
          <pc:sldMk cId="3642947594" sldId="639"/>
        </pc:sldMkLst>
        <pc:spChg chg="add del mod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2" creationId="{69CFC3BD-0D8E-A2E6-EF63-6DB5735EE674}"/>
          </ac:spMkLst>
        </pc:spChg>
        <pc:spChg chg="mod">
          <ac:chgData name="Vlad-Costin Musat" userId="b297da41-d022-469d-99f3-b1c86ba895c8" providerId="ADAL" clId="{DA4B2CE1-A43B-4AA1-A8CE-E5B703038A3D}" dt="2023-10-04T16:16:59.886" v="896" actId="20577"/>
          <ac:spMkLst>
            <pc:docMk/>
            <pc:sldMk cId="3642947594" sldId="639"/>
            <ac:spMk id="3" creationId="{68A6F095-C02A-0222-203A-BD42A5183D55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7" creationId="{6ECE9BAA-747E-8AE5-06CD-9DDAD047437E}"/>
          </ac:spMkLst>
        </pc:spChg>
        <pc:spChg chg="del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8" creationId="{6ECA2132-C7B7-CABC-60E3-4C11EB3C7E66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9" creationId="{3C4F0C75-8689-4365-4ECB-381BC0EA6565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10" creationId="{3871F599-6EBF-C349-BDA5-A2A360F1A226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0" creationId="{C07CA942-3316-061E-5DC4-FD02F16F07F8}"/>
          </ac:spMkLst>
        </pc:spChg>
        <pc:spChg chg="add mod">
          <ac:chgData name="Vlad-Costin Musat" userId="b297da41-d022-469d-99f3-b1c86ba895c8" providerId="ADAL" clId="{DA4B2CE1-A43B-4AA1-A8CE-E5B703038A3D}" dt="2023-10-05T09:13:47.847" v="2400" actId="1076"/>
          <ac:spMkLst>
            <pc:docMk/>
            <pc:sldMk cId="3642947594" sldId="639"/>
            <ac:spMk id="16" creationId="{81A9C49D-D5C7-2D4D-4DAC-1F18E22284B6}"/>
          </ac:spMkLst>
        </pc:spChg>
        <pc:spChg chg="add mod">
          <ac:chgData name="Vlad-Costin Musat" userId="b297da41-d022-469d-99f3-b1c86ba895c8" providerId="ADAL" clId="{DA4B2CE1-A43B-4AA1-A8CE-E5B703038A3D}" dt="2023-10-05T08:29:58.423" v="1376" actId="1582"/>
          <ac:spMkLst>
            <pc:docMk/>
            <pc:sldMk cId="3642947594" sldId="639"/>
            <ac:spMk id="17" creationId="{46708B18-EACE-2B9C-D6AF-2D0AF81C4AD2}"/>
          </ac:spMkLst>
        </pc:spChg>
        <pc:spChg chg="del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8" creationId="{EBFBA1CE-4C88-6B66-D7AE-FFFC0C468CA8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9" creationId="{54963E8B-DABD-45A8-A37F-9F776867B4B5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20" creationId="{0BBF43E7-220A-F867-B552-39F3FA8B4CDC}"/>
          </ac:spMkLst>
        </pc:spChg>
        <pc:spChg chg="mod">
          <ac:chgData name="Vlad-Costin Musat" userId="b297da41-d022-469d-99f3-b1c86ba895c8" providerId="ADAL" clId="{DA4B2CE1-A43B-4AA1-A8CE-E5B703038A3D}" dt="2023-10-05T12:14:05.949" v="2792" actId="1076"/>
          <ac:spMkLst>
            <pc:docMk/>
            <pc:sldMk cId="3642947594" sldId="639"/>
            <ac:spMk id="43" creationId="{B9F5715C-6DC3-65E2-24F3-1BC8FC39945E}"/>
          </ac:spMkLst>
        </pc:spChg>
        <pc:spChg chg="add mod">
          <ac:chgData name="Vlad-Costin Musat" userId="b297da41-d022-469d-99f3-b1c86ba895c8" providerId="ADAL" clId="{DA4B2CE1-A43B-4AA1-A8CE-E5B703038A3D}" dt="2023-10-05T09:06:16.829" v="2267" actId="1582"/>
          <ac:spMkLst>
            <pc:docMk/>
            <pc:sldMk cId="3642947594" sldId="639"/>
            <ac:spMk id="52" creationId="{2228231B-6042-ED10-99DA-3E2680D90888}"/>
          </ac:spMkLst>
        </pc:spChg>
        <pc:spChg chg="add mod">
          <ac:chgData name="Vlad-Costin Musat" userId="b297da41-d022-469d-99f3-b1c86ba895c8" providerId="ADAL" clId="{DA4B2CE1-A43B-4AA1-A8CE-E5B703038A3D}" dt="2023-10-05T09:07:10.582" v="2291" actId="1076"/>
          <ac:spMkLst>
            <pc:docMk/>
            <pc:sldMk cId="3642947594" sldId="639"/>
            <ac:spMk id="55" creationId="{AE43733E-AA6B-881D-EE7D-6DAB2398BB2E}"/>
          </ac:spMkLst>
        </pc:spChg>
        <pc:spChg chg="add mod">
          <ac:chgData name="Vlad-Costin Musat" userId="b297da41-d022-469d-99f3-b1c86ba895c8" providerId="ADAL" clId="{DA4B2CE1-A43B-4AA1-A8CE-E5B703038A3D}" dt="2023-10-05T09:09:17.433" v="2309" actId="207"/>
          <ac:spMkLst>
            <pc:docMk/>
            <pc:sldMk cId="3642947594" sldId="639"/>
            <ac:spMk id="62" creationId="{5D40AC7D-3533-D79D-61C0-0F7B126371D7}"/>
          </ac:spMkLst>
        </pc:spChg>
        <pc:spChg chg="add mod">
          <ac:chgData name="Vlad-Costin Musat" userId="b297da41-d022-469d-99f3-b1c86ba895c8" providerId="ADAL" clId="{DA4B2CE1-A43B-4AA1-A8CE-E5B703038A3D}" dt="2023-10-05T12:17:33.506" v="2832" actId="20577"/>
          <ac:spMkLst>
            <pc:docMk/>
            <pc:sldMk cId="3642947594" sldId="639"/>
            <ac:spMk id="63" creationId="{12A3DAC3-3C9D-AF75-1F2A-BDAF8F2B15E7}"/>
          </ac:spMkLst>
        </pc:spChg>
        <pc:spChg chg="add mod">
          <ac:chgData name="Vlad-Costin Musat" userId="b297da41-d022-469d-99f3-b1c86ba895c8" providerId="ADAL" clId="{DA4B2CE1-A43B-4AA1-A8CE-E5B703038A3D}" dt="2023-10-05T13:03:16.146" v="3193" actId="1076"/>
          <ac:spMkLst>
            <pc:docMk/>
            <pc:sldMk cId="3642947594" sldId="639"/>
            <ac:spMk id="64" creationId="{C76488EE-58EB-B697-0CAE-B3FF4589D8E8}"/>
          </ac:spMkLst>
        </pc:spChg>
        <pc:spChg chg="add del">
          <ac:chgData name="Vlad-Costin Musat" userId="b297da41-d022-469d-99f3-b1c86ba895c8" providerId="ADAL" clId="{DA4B2CE1-A43B-4AA1-A8CE-E5B703038A3D}" dt="2023-10-05T12:14:33.626" v="2795" actId="11529"/>
          <ac:spMkLst>
            <pc:docMk/>
            <pc:sldMk cId="3642947594" sldId="639"/>
            <ac:spMk id="65" creationId="{182344AB-4AF5-E4CE-2D1C-0D0734546B8D}"/>
          </ac:spMkLst>
        </pc:spChg>
        <pc:spChg chg="add mod">
          <ac:chgData name="Vlad-Costin Musat" userId="b297da41-d022-469d-99f3-b1c86ba895c8" providerId="ADAL" clId="{DA4B2CE1-A43B-4AA1-A8CE-E5B703038A3D}" dt="2023-10-05T12:19:27.790" v="2865" actId="692"/>
          <ac:spMkLst>
            <pc:docMk/>
            <pc:sldMk cId="3642947594" sldId="639"/>
            <ac:spMk id="66" creationId="{EEECAE17-63F3-CA4E-20B5-4D8F7CB24FAC}"/>
          </ac:spMkLst>
        </pc:spChg>
        <pc:picChg chg="add mod">
          <ac:chgData name="Vlad-Costin Musat" userId="b297da41-d022-469d-99f3-b1c86ba895c8" providerId="ADAL" clId="{DA4B2CE1-A43B-4AA1-A8CE-E5B703038A3D}" dt="2023-10-05T12:14:11.847" v="2793" actId="1076"/>
          <ac:picMkLst>
            <pc:docMk/>
            <pc:sldMk cId="3642947594" sldId="639"/>
            <ac:picMk id="37" creationId="{B574C985-412D-7924-8CFC-3B7D044A0593}"/>
          </ac:picMkLst>
        </pc:picChg>
        <pc:cxnChg chg="add mod">
          <ac:chgData name="Vlad-Costin Musat" userId="b297da41-d022-469d-99f3-b1c86ba895c8" providerId="ADAL" clId="{DA4B2CE1-A43B-4AA1-A8CE-E5B703038A3D}" dt="2023-10-05T08:36:13.261" v="1410"/>
          <ac:cxnSpMkLst>
            <pc:docMk/>
            <pc:sldMk cId="3642947594" sldId="639"/>
            <ac:cxnSpMk id="11" creationId="{3BE5874A-30EE-21A6-0DD4-C202D0D015C0}"/>
          </ac:cxnSpMkLst>
        </pc:cxnChg>
        <pc:cxnChg chg="add del mod">
          <ac:chgData name="Vlad-Costin Musat" userId="b297da41-d022-469d-99f3-b1c86ba895c8" providerId="ADAL" clId="{DA4B2CE1-A43B-4AA1-A8CE-E5B703038A3D}" dt="2023-10-05T09:07:18.187" v="2293" actId="478"/>
          <ac:cxnSpMkLst>
            <pc:docMk/>
            <pc:sldMk cId="3642947594" sldId="639"/>
            <ac:cxnSpMk id="12" creationId="{FD7B4275-3E0B-1EAF-4A2D-B3DAD0458758}"/>
          </ac:cxnSpMkLst>
        </pc:cxnChg>
        <pc:cxnChg chg="add del mod">
          <ac:chgData name="Vlad-Costin Musat" userId="b297da41-d022-469d-99f3-b1c86ba895c8" providerId="ADAL" clId="{DA4B2CE1-A43B-4AA1-A8CE-E5B703038A3D}" dt="2023-10-05T08:34:17.652" v="1382" actId="478"/>
          <ac:cxnSpMkLst>
            <pc:docMk/>
            <pc:sldMk cId="3642947594" sldId="639"/>
            <ac:cxnSpMk id="13" creationId="{85F57C91-9221-BB5D-57D9-8E809FB0CD9F}"/>
          </ac:cxnSpMkLst>
        </pc:cxnChg>
        <pc:cxnChg chg="add del mod">
          <ac:chgData name="Vlad-Costin Musat" userId="b297da41-d022-469d-99f3-b1c86ba895c8" providerId="ADAL" clId="{DA4B2CE1-A43B-4AA1-A8CE-E5B703038A3D}" dt="2023-10-05T08:34:19.318" v="1383" actId="478"/>
          <ac:cxnSpMkLst>
            <pc:docMk/>
            <pc:sldMk cId="3642947594" sldId="639"/>
            <ac:cxnSpMk id="14" creationId="{E4EB6903-7DD5-3E21-ECC6-3F3C42F6135C}"/>
          </ac:cxnSpMkLst>
        </pc:cxnChg>
        <pc:cxnChg chg="add mod ord">
          <ac:chgData name="Vlad-Costin Musat" userId="b297da41-d022-469d-99f3-b1c86ba895c8" providerId="ADAL" clId="{DA4B2CE1-A43B-4AA1-A8CE-E5B703038A3D}" dt="2023-10-05T08:27:55.358" v="1205" actId="170"/>
          <ac:cxnSpMkLst>
            <pc:docMk/>
            <pc:sldMk cId="3642947594" sldId="639"/>
            <ac:cxnSpMk id="15" creationId="{8D98799B-4E79-EE79-AB4D-9F7899CE229F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49.718" v="1199"/>
          <ac:cxnSpMkLst>
            <pc:docMk/>
            <pc:sldMk cId="3642947594" sldId="639"/>
            <ac:cxnSpMk id="21" creationId="{70BC8FE1-B0F1-31CA-52BD-3F4812C72199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3" creationId="{73489B52-972F-F564-2D57-A1ABD154D9AE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4" creationId="{134120A6-4E3B-5261-19DF-58710A2FEFD6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5" creationId="{830FDED3-0803-7D8F-5CCB-320DCA3F3A6E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6" creationId="{FFBB6954-66FD-B5C3-1900-5464E5905574}"/>
          </ac:cxnSpMkLst>
        </pc:cxnChg>
        <pc:cxnChg chg="add del">
          <ac:chgData name="Vlad-Costin Musat" userId="b297da41-d022-469d-99f3-b1c86ba895c8" providerId="ADAL" clId="{DA4B2CE1-A43B-4AA1-A8CE-E5B703038A3D}" dt="2023-10-04T16:20:34.298" v="1026" actId="478"/>
          <ac:cxnSpMkLst>
            <pc:docMk/>
            <pc:sldMk cId="3642947594" sldId="639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6:34.331" v="1412" actId="1076"/>
          <ac:cxnSpMkLst>
            <pc:docMk/>
            <pc:sldMk cId="3642947594" sldId="639"/>
            <ac:cxnSpMk id="28" creationId="{75A19ED4-9520-C9F1-3B24-7260F086ED1C}"/>
          </ac:cxnSpMkLst>
        </pc:cxnChg>
        <pc:cxnChg chg="add mod">
          <ac:chgData name="Vlad-Costin Musat" userId="b297da41-d022-469d-99f3-b1c86ba895c8" providerId="ADAL" clId="{DA4B2CE1-A43B-4AA1-A8CE-E5B703038A3D}" dt="2023-10-05T08:39:02.355" v="1419" actId="208"/>
          <ac:cxnSpMkLst>
            <pc:docMk/>
            <pc:sldMk cId="3642947594" sldId="639"/>
            <ac:cxnSpMk id="29" creationId="{0043B2BA-0E28-8D50-BEF2-5EFD03B09AB7}"/>
          </ac:cxnSpMkLst>
        </pc:cxnChg>
        <pc:cxnChg chg="del">
          <ac:chgData name="Vlad-Costin Musat" userId="b297da41-d022-469d-99f3-b1c86ba895c8" providerId="ADAL" clId="{DA4B2CE1-A43B-4AA1-A8CE-E5B703038A3D}" dt="2023-10-04T16:20:35.622" v="1027" actId="478"/>
          <ac:cxnSpMkLst>
            <pc:docMk/>
            <pc:sldMk cId="3642947594" sldId="639"/>
            <ac:cxnSpMk id="30" creationId="{8BA77FD6-9199-DA45-440D-8AF8BC9A46FD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32" creationId="{D386216F-3AD5-051D-2EBD-498488CA44E0}"/>
          </ac:cxnSpMkLst>
        </pc:cxnChg>
        <pc:cxnChg chg="add mod">
          <ac:chgData name="Vlad-Costin Musat" userId="b297da41-d022-469d-99f3-b1c86ba895c8" providerId="ADAL" clId="{DA4B2CE1-A43B-4AA1-A8CE-E5B703038A3D}" dt="2023-10-05T12:16:04.134" v="2812" actId="14100"/>
          <ac:cxnSpMkLst>
            <pc:docMk/>
            <pc:sldMk cId="3642947594" sldId="639"/>
            <ac:cxnSpMk id="33" creationId="{F03E09F5-B05B-59B7-B4BF-A0F2ECE9BA05}"/>
          </ac:cxnSpMkLst>
        </pc:cxnChg>
        <pc:cxnChg chg="add mod">
          <ac:chgData name="Vlad-Costin Musat" userId="b297da41-d022-469d-99f3-b1c86ba895c8" providerId="ADAL" clId="{DA4B2CE1-A43B-4AA1-A8CE-E5B703038A3D}" dt="2023-10-05T09:03:53.750" v="2263" actId="14100"/>
          <ac:cxnSpMkLst>
            <pc:docMk/>
            <pc:sldMk cId="3642947594" sldId="639"/>
            <ac:cxnSpMk id="38" creationId="{6409AC41-1AE4-8A70-5390-4800456B24CF}"/>
          </ac:cxnSpMkLst>
        </pc:cxnChg>
        <pc:cxnChg chg="add del mod">
          <ac:chgData name="Vlad-Costin Musat" userId="b297da41-d022-469d-99f3-b1c86ba895c8" providerId="ADAL" clId="{DA4B2CE1-A43B-4AA1-A8CE-E5B703038A3D}" dt="2023-10-05T09:03:24.837" v="2256" actId="478"/>
          <ac:cxnSpMkLst>
            <pc:docMk/>
            <pc:sldMk cId="3642947594" sldId="639"/>
            <ac:cxnSpMk id="42" creationId="{F7C141B5-1D23-7090-334C-27B8ED8951AD}"/>
          </ac:cxnSpMkLst>
        </pc:cxnChg>
        <pc:cxnChg chg="add mod">
          <ac:chgData name="Vlad-Costin Musat" userId="b297da41-d022-469d-99f3-b1c86ba895c8" providerId="ADAL" clId="{DA4B2CE1-A43B-4AA1-A8CE-E5B703038A3D}" dt="2023-10-05T12:16:15.945" v="2814" actId="14100"/>
          <ac:cxnSpMkLst>
            <pc:docMk/>
            <pc:sldMk cId="3642947594" sldId="639"/>
            <ac:cxnSpMk id="47" creationId="{DC169C76-33BB-0079-9B55-50D5F0C9D164}"/>
          </ac:cxnSpMkLst>
        </pc:cxnChg>
        <pc:cxnChg chg="add del mod">
          <ac:chgData name="Vlad-Costin Musat" userId="b297da41-d022-469d-99f3-b1c86ba895c8" providerId="ADAL" clId="{DA4B2CE1-A43B-4AA1-A8CE-E5B703038A3D}" dt="2023-10-05T09:07:29.874" v="2298" actId="478"/>
          <ac:cxnSpMkLst>
            <pc:docMk/>
            <pc:sldMk cId="3642947594" sldId="639"/>
            <ac:cxnSpMk id="53" creationId="{86F1B424-6802-61E5-B2BC-2D73A07344E3}"/>
          </ac:cxnSpMkLst>
        </pc:cxnChg>
        <pc:cxnChg chg="add mod">
          <ac:chgData name="Vlad-Costin Musat" userId="b297da41-d022-469d-99f3-b1c86ba895c8" providerId="ADAL" clId="{DA4B2CE1-A43B-4AA1-A8CE-E5B703038A3D}" dt="2023-10-05T09:15:19.726" v="2442" actId="208"/>
          <ac:cxnSpMkLst>
            <pc:docMk/>
            <pc:sldMk cId="3642947594" sldId="639"/>
            <ac:cxnSpMk id="56" creationId="{DC250C1D-B7C7-B39A-D6F1-2494A3E621BB}"/>
          </ac:cxnSpMkLst>
        </pc:cxnChg>
        <pc:cxnChg chg="add mod">
          <ac:chgData name="Vlad-Costin Musat" userId="b297da41-d022-469d-99f3-b1c86ba895c8" providerId="ADAL" clId="{DA4B2CE1-A43B-4AA1-A8CE-E5B703038A3D}" dt="2023-10-05T09:10:17.353" v="2332" actId="693"/>
          <ac:cxnSpMkLst>
            <pc:docMk/>
            <pc:sldMk cId="3642947594" sldId="639"/>
            <ac:cxnSpMk id="61" creationId="{37211405-87ED-F3BB-C0FE-52F4CA53F9AE}"/>
          </ac:cxnSpMkLst>
        </pc:cxnChg>
        <pc:cxnChg chg="add del mod">
          <ac:chgData name="Vlad-Costin Musat" userId="b297da41-d022-469d-99f3-b1c86ba895c8" providerId="ADAL" clId="{DA4B2CE1-A43B-4AA1-A8CE-E5B703038A3D}" dt="2023-10-05T12:15:58.761" v="2811" actId="478"/>
          <ac:cxnSpMkLst>
            <pc:docMk/>
            <pc:sldMk cId="3642947594" sldId="639"/>
            <ac:cxnSpMk id="67" creationId="{181D8618-4488-42E5-AB61-6CBF0AC7F69E}"/>
          </ac:cxnSpMkLst>
        </pc:cxnChg>
        <pc:cxnChg chg="add del mod">
          <ac:chgData name="Vlad-Costin Musat" userId="b297da41-d022-469d-99f3-b1c86ba895c8" providerId="ADAL" clId="{DA4B2CE1-A43B-4AA1-A8CE-E5B703038A3D}" dt="2023-10-05T12:19:04.341" v="2859"/>
          <ac:cxnSpMkLst>
            <pc:docMk/>
            <pc:sldMk cId="3642947594" sldId="639"/>
            <ac:cxnSpMk id="71" creationId="{DB1210C9-FA49-B147-9BF8-F818414B89B4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5T14:00:49.920" v="3516" actId="20577"/>
        <pc:sldMkLst>
          <pc:docMk/>
          <pc:sldMk cId="613736440" sldId="640"/>
        </pc:sldMkLst>
        <pc:spChg chg="del">
          <ac:chgData name="Vlad-Costin Musat" userId="b297da41-d022-469d-99f3-b1c86ba895c8" providerId="ADAL" clId="{DA4B2CE1-A43B-4AA1-A8CE-E5B703038A3D}" dt="2023-10-05T12:35:07.665" v="2886" actId="3680"/>
          <ac:spMkLst>
            <pc:docMk/>
            <pc:sldMk cId="613736440" sldId="640"/>
            <ac:spMk id="2" creationId="{3FD9D4A4-4AB7-5F2F-E4D3-ABF3D3F8B5FE}"/>
          </ac:spMkLst>
        </pc:spChg>
        <pc:spChg chg="mod">
          <ac:chgData name="Vlad-Costin Musat" userId="b297da41-d022-469d-99f3-b1c86ba895c8" providerId="ADAL" clId="{DA4B2CE1-A43B-4AA1-A8CE-E5B703038A3D}" dt="2023-10-05T12:35:00.079" v="2885" actId="20577"/>
          <ac:spMkLst>
            <pc:docMk/>
            <pc:sldMk cId="613736440" sldId="640"/>
            <ac:spMk id="3" creationId="{C7BE0B29-5595-02A7-21E0-B45966FD4A35}"/>
          </ac:spMkLst>
        </pc:spChg>
        <pc:graphicFrameChg chg="add mod ord modGraphic">
          <ac:chgData name="Vlad-Costin Musat" userId="b297da41-d022-469d-99f3-b1c86ba895c8" providerId="ADAL" clId="{DA4B2CE1-A43B-4AA1-A8CE-E5B703038A3D}" dt="2023-10-05T14:00:49.920" v="3516" actId="20577"/>
          <ac:graphicFrameMkLst>
            <pc:docMk/>
            <pc:sldMk cId="613736440" sldId="640"/>
            <ac:graphicFrameMk id="7" creationId="{9C154E6D-27AF-D23E-0ED1-2F1CA77E101A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9" creationId="{F1275127-598C-6C5C-8216-071E7C06F81B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1" creationId="{503F0656-0A24-2BF3-1630-237612E6B46E}"/>
          </ac:picMkLst>
        </pc:picChg>
        <pc:picChg chg="add del mod">
          <ac:chgData name="Vlad-Costin Musat" userId="b297da41-d022-469d-99f3-b1c86ba895c8" providerId="ADAL" clId="{DA4B2CE1-A43B-4AA1-A8CE-E5B703038A3D}" dt="2023-10-05T13:55:04.359" v="3461" actId="478"/>
          <ac:picMkLst>
            <pc:docMk/>
            <pc:sldMk cId="613736440" sldId="640"/>
            <ac:picMk id="13" creationId="{1E7074FD-8E5A-4053-BECE-F0D3E3C1379D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5" creationId="{B46FFDEF-B007-B8FC-8533-9154180BDA40}"/>
          </ac:picMkLst>
        </pc:picChg>
        <pc:picChg chg="add mod">
          <ac:chgData name="Vlad-Costin Musat" userId="b297da41-d022-469d-99f3-b1c86ba895c8" providerId="ADAL" clId="{DA4B2CE1-A43B-4AA1-A8CE-E5B703038A3D}" dt="2023-10-05T13:59:15.545" v="3495" actId="1076"/>
          <ac:picMkLst>
            <pc:docMk/>
            <pc:sldMk cId="613736440" sldId="640"/>
            <ac:picMk id="17" creationId="{1F0F7B78-FB89-232F-5886-FC21D2692812}"/>
          </ac:picMkLst>
        </pc:picChg>
        <pc:picChg chg="add mod">
          <ac:chgData name="Vlad-Costin Musat" userId="b297da41-d022-469d-99f3-b1c86ba895c8" providerId="ADAL" clId="{DA4B2CE1-A43B-4AA1-A8CE-E5B703038A3D}" dt="2023-10-05T14:00:07.736" v="3498" actId="1076"/>
          <ac:picMkLst>
            <pc:docMk/>
            <pc:sldMk cId="613736440" sldId="640"/>
            <ac:picMk id="19" creationId="{2208C110-0D00-7682-7DC3-3413D393281E}"/>
          </ac:picMkLst>
        </pc:picChg>
      </pc:sldChg>
      <pc:sldChg chg="addSp delSp modSp mod">
        <pc:chgData name="Vlad-Costin Musat" userId="b297da41-d022-469d-99f3-b1c86ba895c8" providerId="ADAL" clId="{DA4B2CE1-A43B-4AA1-A8CE-E5B703038A3D}" dt="2023-10-20T10:02:46.530" v="3995" actId="14100"/>
        <pc:sldMkLst>
          <pc:docMk/>
          <pc:sldMk cId="506252273" sldId="642"/>
        </pc:sldMkLst>
        <pc:spChg chg="mod">
          <ac:chgData name="Vlad-Costin Musat" userId="b297da41-d022-469d-99f3-b1c86ba895c8" providerId="ADAL" clId="{DA4B2CE1-A43B-4AA1-A8CE-E5B703038A3D}" dt="2023-10-20T10:02:46.530" v="3995" actId="14100"/>
          <ac:spMkLst>
            <pc:docMk/>
            <pc:sldMk cId="506252273" sldId="642"/>
            <ac:spMk id="2" creationId="{3266F570-B1D6-A9C0-F0F4-AAD6C3894F4A}"/>
          </ac:spMkLst>
        </pc:spChg>
        <pc:picChg chg="del">
          <ac:chgData name="Vlad-Costin Musat" userId="b297da41-d022-469d-99f3-b1c86ba895c8" providerId="ADAL" clId="{DA4B2CE1-A43B-4AA1-A8CE-E5B703038A3D}" dt="2023-10-20T10:02:08.250" v="3987" actId="478"/>
          <ac:picMkLst>
            <pc:docMk/>
            <pc:sldMk cId="506252273" sldId="642"/>
            <ac:picMk id="8" creationId="{4FB49DD2-24E1-5D37-D702-3E0445D0CDC9}"/>
          </ac:picMkLst>
        </pc:picChg>
        <pc:picChg chg="add del mod">
          <ac:chgData name="Vlad-Costin Musat" userId="b297da41-d022-469d-99f3-b1c86ba895c8" providerId="ADAL" clId="{DA4B2CE1-A43B-4AA1-A8CE-E5B703038A3D}" dt="2023-10-20T10:02:07.023" v="3986" actId="478"/>
          <ac:picMkLst>
            <pc:docMk/>
            <pc:sldMk cId="506252273" sldId="642"/>
            <ac:picMk id="9" creationId="{E408B0EA-2FF6-9385-A5B2-8F6BB2F02516}"/>
          </ac:picMkLst>
        </pc:picChg>
        <pc:picChg chg="add mod">
          <ac:chgData name="Vlad-Costin Musat" userId="b297da41-d022-469d-99f3-b1c86ba895c8" providerId="ADAL" clId="{DA4B2CE1-A43B-4AA1-A8CE-E5B703038A3D}" dt="2023-10-20T10:02:31.478" v="3994" actId="14100"/>
          <ac:picMkLst>
            <pc:docMk/>
            <pc:sldMk cId="506252273" sldId="642"/>
            <ac:picMk id="11" creationId="{9ADE461D-4BCA-636F-DDA0-3C149297919A}"/>
          </ac:picMkLst>
        </pc:picChg>
      </pc:sldChg>
      <pc:sldChg chg="modSp new mod">
        <pc:chgData name="Vlad-Costin Musat" userId="b297da41-d022-469d-99f3-b1c86ba895c8" providerId="ADAL" clId="{DA4B2CE1-A43B-4AA1-A8CE-E5B703038A3D}" dt="2023-10-16T12:28:39.517" v="3862" actId="20577"/>
        <pc:sldMkLst>
          <pc:docMk/>
          <pc:sldMk cId="4049678051" sldId="643"/>
        </pc:sldMkLst>
        <pc:spChg chg="mod">
          <ac:chgData name="Vlad-Costin Musat" userId="b297da41-d022-469d-99f3-b1c86ba895c8" providerId="ADAL" clId="{DA4B2CE1-A43B-4AA1-A8CE-E5B703038A3D}" dt="2023-10-16T12:28:39.517" v="3862" actId="20577"/>
          <ac:spMkLst>
            <pc:docMk/>
            <pc:sldMk cId="4049678051" sldId="643"/>
            <ac:spMk id="2" creationId="{C7E4BB75-2071-AAF9-681A-9EE04852B48F}"/>
          </ac:spMkLst>
        </pc:spChg>
        <pc:spChg chg="mod">
          <ac:chgData name="Vlad-Costin Musat" userId="b297da41-d022-469d-99f3-b1c86ba895c8" providerId="ADAL" clId="{DA4B2CE1-A43B-4AA1-A8CE-E5B703038A3D}" dt="2023-10-16T12:26:59.205" v="3699" actId="20577"/>
          <ac:spMkLst>
            <pc:docMk/>
            <pc:sldMk cId="4049678051" sldId="643"/>
            <ac:spMk id="3" creationId="{DE5E3261-05A3-D2AA-4C4C-CFC5180913F1}"/>
          </ac:spMkLst>
        </pc:spChg>
      </pc:sldChg>
      <pc:sldChg chg="new del">
        <pc:chgData name="Vlad-Costin Musat" userId="b297da41-d022-469d-99f3-b1c86ba895c8" providerId="ADAL" clId="{DA4B2CE1-A43B-4AA1-A8CE-E5B703038A3D}" dt="2023-10-16T12:26:48.996" v="3669" actId="680"/>
        <pc:sldMkLst>
          <pc:docMk/>
          <pc:sldMk cId="4275986035" sldId="643"/>
        </pc:sldMkLst>
      </pc:sldChg>
    </pc:docChg>
  </pc:docChgLst>
  <pc:docChgLst>
    <pc:chgData name="Vlad-Costin Musat" userId="S::jesu4222@ox.ac.uk::b297da41-d022-469d-99f3-b1c86ba895c8" providerId="AD" clId="Web-{8C86D18A-50DD-4566-89E7-2310E60661D7}"/>
    <pc:docChg chg="addSld delSld modSld">
      <pc:chgData name="Vlad-Costin Musat" userId="S::jesu4222@ox.ac.uk::b297da41-d022-469d-99f3-b1c86ba895c8" providerId="AD" clId="Web-{8C86D18A-50DD-4566-89E7-2310E60661D7}" dt="2023-09-24T20:46:40.800" v="1656"/>
      <pc:docMkLst>
        <pc:docMk/>
      </pc:docMkLst>
      <pc:sldChg chg="del">
        <pc:chgData name="Vlad-Costin Musat" userId="S::jesu4222@ox.ac.uk::b297da41-d022-469d-99f3-b1c86ba895c8" providerId="AD" clId="Web-{8C86D18A-50DD-4566-89E7-2310E60661D7}" dt="2023-09-24T15:39:02.379" v="17"/>
        <pc:sldMkLst>
          <pc:docMk/>
          <pc:sldMk cId="1730168581" sldId="55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8"/>
        <pc:sldMkLst>
          <pc:docMk/>
          <pc:sldMk cId="806638749" sldId="554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7"/>
        <pc:sldMkLst>
          <pc:docMk/>
          <pc:sldMk cId="196518023" sldId="562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8"/>
        <pc:sldMkLst>
          <pc:docMk/>
          <pc:sldMk cId="3818558803" sldId="594"/>
        </pc:sldMkLst>
      </pc:sldChg>
      <pc:sldChg chg="addSp delSp modSp">
        <pc:chgData name="Vlad-Costin Musat" userId="S::jesu4222@ox.ac.uk::b297da41-d022-469d-99f3-b1c86ba895c8" providerId="AD" clId="Web-{8C86D18A-50DD-4566-89E7-2310E60661D7}" dt="2023-09-24T15:48:25.486" v="50"/>
        <pc:sldMkLst>
          <pc:docMk/>
          <pc:sldMk cId="685127574" sldId="597"/>
        </pc:sldMkLst>
        <pc:spChg chg="mod">
          <ac:chgData name="Vlad-Costin Musat" userId="S::jesu4222@ox.ac.uk::b297da41-d022-469d-99f3-b1c86ba895c8" providerId="AD" clId="Web-{8C86D18A-50DD-4566-89E7-2310E60661D7}" dt="2023-09-24T15:39:20.379" v="33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S::jesu4222@ox.ac.uk::b297da41-d022-469d-99f3-b1c86ba895c8" providerId="AD" clId="Web-{8C86D18A-50DD-4566-89E7-2310E60661D7}" dt="2023-09-24T15:39:25.364" v="35"/>
          <ac:spMkLst>
            <pc:docMk/>
            <pc:sldMk cId="685127574" sldId="597"/>
            <ac:spMk id="7" creationId="{67533194-1670-99CC-1A5C-99E5B9C66F3C}"/>
          </ac:spMkLst>
        </pc:spChg>
        <pc:picChg chg="add mod modCrop">
          <ac:chgData name="Vlad-Costin Musat" userId="S::jesu4222@ox.ac.uk::b297da41-d022-469d-99f3-b1c86ba895c8" providerId="AD" clId="Web-{8C86D18A-50DD-4566-89E7-2310E60661D7}" dt="2023-09-24T15:48:25.486" v="50"/>
          <ac:picMkLst>
            <pc:docMk/>
            <pc:sldMk cId="685127574" sldId="597"/>
            <ac:picMk id="8" creationId="{503E0F67-868A-09FF-8F40-043D513381AE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5:48:00.360" v="48" actId="14100"/>
          <ac:picMkLst>
            <pc:docMk/>
            <pc:sldMk cId="685127574" sldId="597"/>
            <ac:picMk id="9" creationId="{739D2597-5ADF-614C-E45B-BAA255E98D51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2.223" v="34"/>
          <ac:picMkLst>
            <pc:docMk/>
            <pc:sldMk cId="685127574" sldId="597"/>
            <ac:picMk id="11" creationId="{3D578DCC-CC85-AF87-DC9F-B517C341C816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6.442" v="36"/>
          <ac:picMkLst>
            <pc:docMk/>
            <pc:sldMk cId="685127574" sldId="597"/>
            <ac:picMk id="13" creationId="{AD9CB228-BA48-505A-EF4B-D55AD9DD7FC7}"/>
          </ac:picMkLst>
        </pc:picChg>
      </pc:sldChg>
      <pc:sldChg chg="del">
        <pc:chgData name="Vlad-Costin Musat" userId="S::jesu4222@ox.ac.uk::b297da41-d022-469d-99f3-b1c86ba895c8" providerId="AD" clId="Web-{8C86D18A-50DD-4566-89E7-2310E60661D7}" dt="2023-09-24T15:38:47.081" v="5"/>
        <pc:sldMkLst>
          <pc:docMk/>
          <pc:sldMk cId="3042236111" sldId="598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2"/>
        <pc:sldMkLst>
          <pc:docMk/>
          <pc:sldMk cId="2502562155" sldId="59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5"/>
        <pc:sldMkLst>
          <pc:docMk/>
          <pc:sldMk cId="4223609570" sldId="601"/>
        </pc:sldMkLst>
      </pc:sldChg>
      <pc:sldChg chg="del">
        <pc:chgData name="Vlad-Costin Musat" userId="S::jesu4222@ox.ac.uk::b297da41-d022-469d-99f3-b1c86ba895c8" providerId="AD" clId="Web-{8C86D18A-50DD-4566-89E7-2310E60661D7}" dt="2023-09-24T15:38:47.097" v="10"/>
        <pc:sldMkLst>
          <pc:docMk/>
          <pc:sldMk cId="2959721745" sldId="603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6"/>
        <pc:sldMkLst>
          <pc:docMk/>
          <pc:sldMk cId="1556319565" sldId="604"/>
        </pc:sldMkLst>
      </pc:sldChg>
      <pc:sldChg chg="del">
        <pc:chgData name="Vlad-Costin Musat" userId="S::jesu4222@ox.ac.uk::b297da41-d022-469d-99f3-b1c86ba895c8" providerId="AD" clId="Web-{8C86D18A-50DD-4566-89E7-2310E60661D7}" dt="2023-09-24T15:38:53.285" v="11"/>
        <pc:sldMkLst>
          <pc:docMk/>
          <pc:sldMk cId="815664163" sldId="605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1"/>
        <pc:sldMkLst>
          <pc:docMk/>
          <pc:sldMk cId="832754539" sldId="606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4"/>
        <pc:sldMkLst>
          <pc:docMk/>
          <pc:sldMk cId="1342119529" sldId="60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3"/>
        <pc:sldMkLst>
          <pc:docMk/>
          <pc:sldMk cId="1962438495" sldId="61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9"/>
        <pc:sldMkLst>
          <pc:docMk/>
          <pc:sldMk cId="2924410632" sldId="612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6"/>
        <pc:sldMkLst>
          <pc:docMk/>
          <pc:sldMk cId="736723324" sldId="614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3"/>
        <pc:sldMkLst>
          <pc:docMk/>
          <pc:sldMk cId="1377353745" sldId="620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2"/>
        <pc:sldMkLst>
          <pc:docMk/>
          <pc:sldMk cId="386837953" sldId="621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4"/>
        <pc:sldMkLst>
          <pc:docMk/>
          <pc:sldMk cId="161129171" sldId="622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0"/>
        <pc:sldMkLst>
          <pc:docMk/>
          <pc:sldMk cId="471684619" sldId="624"/>
        </pc:sldMkLst>
      </pc:sldChg>
      <pc:sldChg chg="addSp delSp modSp new">
        <pc:chgData name="Vlad-Costin Musat" userId="S::jesu4222@ox.ac.uk::b297da41-d022-469d-99f3-b1c86ba895c8" providerId="AD" clId="Web-{8C86D18A-50DD-4566-89E7-2310E60661D7}" dt="2023-09-24T16:03:57.528" v="84" actId="14100"/>
        <pc:sldMkLst>
          <pc:docMk/>
          <pc:sldMk cId="732019683" sldId="624"/>
        </pc:sldMkLst>
        <pc:spChg chg="del">
          <ac:chgData name="Vlad-Costin Musat" userId="S::jesu4222@ox.ac.uk::b297da41-d022-469d-99f3-b1c86ba895c8" providerId="AD" clId="Web-{8C86D18A-50DD-4566-89E7-2310E60661D7}" dt="2023-09-24T16:02:38.416" v="66"/>
          <ac:spMkLst>
            <pc:docMk/>
            <pc:sldMk cId="732019683" sldId="624"/>
            <ac:spMk id="2" creationId="{C5D4AA39-4997-2B1B-65DE-A0BA9290C9A0}"/>
          </ac:spMkLst>
        </pc:spChg>
        <pc:spChg chg="mod">
          <ac:chgData name="Vlad-Costin Musat" userId="S::jesu4222@ox.ac.uk::b297da41-d022-469d-99f3-b1c86ba895c8" providerId="AD" clId="Web-{8C86D18A-50DD-4566-89E7-2310E60661D7}" dt="2023-09-24T16:03:41.996" v="79" actId="20577"/>
          <ac:spMkLst>
            <pc:docMk/>
            <pc:sldMk cId="732019683" sldId="624"/>
            <ac:spMk id="3" creationId="{EEC9FEE6-027E-605A-F3ED-B4FC47FC5F64}"/>
          </ac:spMkLst>
        </pc:spChg>
        <pc:picChg chg="add mod ord">
          <ac:chgData name="Vlad-Costin Musat" userId="S::jesu4222@ox.ac.uk::b297da41-d022-469d-99f3-b1c86ba895c8" providerId="AD" clId="Web-{8C86D18A-50DD-4566-89E7-2310E60661D7}" dt="2023-09-24T16:03:57.528" v="84" actId="14100"/>
          <ac:picMkLst>
            <pc:docMk/>
            <pc:sldMk cId="732019683" sldId="624"/>
            <ac:picMk id="7" creationId="{AD2B9BF4-84BF-D35F-4BA0-161340255D4A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6:03:50.949" v="82" actId="14100"/>
          <ac:picMkLst>
            <pc:docMk/>
            <pc:sldMk cId="732019683" sldId="624"/>
            <ac:picMk id="8" creationId="{5BF7F025-5F81-DA9E-0AC2-9DA1D49B58AC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26:56.262" v="1380" actId="1076"/>
        <pc:sldMkLst>
          <pc:docMk/>
          <pc:sldMk cId="2014513759" sldId="625"/>
        </pc:sldMkLst>
        <pc:spChg chg="del">
          <ac:chgData name="Vlad-Costin Musat" userId="S::jesu4222@ox.ac.uk::b297da41-d022-469d-99f3-b1c86ba895c8" providerId="AD" clId="Web-{8C86D18A-50DD-4566-89E7-2310E60661D7}" dt="2023-09-24T19:23:07.848" v="108"/>
          <ac:spMkLst>
            <pc:docMk/>
            <pc:sldMk cId="2014513759" sldId="625"/>
            <ac:spMk id="2" creationId="{A2BD01E5-7A50-EE86-CD74-A13D1631C363}"/>
          </ac:spMkLst>
        </pc:spChg>
        <pc:spChg chg="mod">
          <ac:chgData name="Vlad-Costin Musat" userId="S::jesu4222@ox.ac.uk::b297da41-d022-469d-99f3-b1c86ba895c8" providerId="AD" clId="Web-{8C86D18A-50DD-4566-89E7-2310E60661D7}" dt="2023-09-24T19:22:58.160" v="107" actId="20577"/>
          <ac:spMkLst>
            <pc:docMk/>
            <pc:sldMk cId="2014513759" sldId="625"/>
            <ac:spMk id="3" creationId="{F34B3590-23DE-11EF-411A-3FEB523A0A1F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26:40.371" v="1373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19:51:23.875" v="470" actId="1076"/>
          <ac:picMkLst>
            <pc:docMk/>
            <pc:sldMk cId="2014513759" sldId="625"/>
            <ac:picMk id="8" creationId="{5EF444F0-D80E-2D82-5A79-FBEFBD998A6F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9:56:53.203" v="544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S::jesu4222@ox.ac.uk::b297da41-d022-469d-99f3-b1c86ba895c8" providerId="AD" clId="Web-{8C86D18A-50DD-4566-89E7-2310E60661D7}" dt="2023-09-24T20:26:44.824" v="1374"/>
          <ac:picMkLst>
            <pc:docMk/>
            <pc:sldMk cId="2014513759" sldId="625"/>
            <ac:picMk id="10" creationId="{C2626871-E17F-C149-DCC0-227348641E74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08:22.354" v="881" actId="1076"/>
          <ac:picMkLst>
            <pc:docMk/>
            <pc:sldMk cId="2014513759" sldId="625"/>
            <ac:picMk id="11" creationId="{472ACEFA-BB4E-B831-2CA1-444394CA761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26:56.262" v="1380" actId="1076"/>
          <ac:picMkLst>
            <pc:docMk/>
            <pc:sldMk cId="2014513759" sldId="625"/>
            <ac:picMk id="12" creationId="{18F97C9C-7E6B-1C77-3ED8-CB1BA05EBEE2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46:40.800" v="1656"/>
        <pc:sldMkLst>
          <pc:docMk/>
          <pc:sldMk cId="3671836818" sldId="626"/>
        </pc:sldMkLst>
        <pc:spChg chg="del">
          <ac:chgData name="Vlad-Costin Musat" userId="S::jesu4222@ox.ac.uk::b297da41-d022-469d-99f3-b1c86ba895c8" providerId="AD" clId="Web-{8C86D18A-50DD-4566-89E7-2310E60661D7}" dt="2023-09-24T20:14:51.309" v="898"/>
          <ac:spMkLst>
            <pc:docMk/>
            <pc:sldMk cId="3671836818" sldId="626"/>
            <ac:spMk id="2" creationId="{814E54C1-9995-477B-3628-1B237726097D}"/>
          </ac:spMkLst>
        </pc:spChg>
        <pc:spChg chg="mod">
          <ac:chgData name="Vlad-Costin Musat" userId="S::jesu4222@ox.ac.uk::b297da41-d022-469d-99f3-b1c86ba895c8" providerId="AD" clId="Web-{8C86D18A-50DD-4566-89E7-2310E60661D7}" dt="2023-09-24T20:44:47.279" v="1560" actId="20577"/>
          <ac:spMkLst>
            <pc:docMk/>
            <pc:sldMk cId="3671836818" sldId="626"/>
            <ac:spMk id="3" creationId="{C291F2E4-A335-5982-04BB-8D6C413D9BA3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74" v="1562" actId="1076"/>
          <ac:spMkLst>
            <pc:docMk/>
            <pc:sldMk cId="3671836818" sldId="626"/>
            <ac:spMk id="5" creationId="{D7A4B73D-D85F-BA64-0C77-FACC39A99352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90" v="1563" actId="1076"/>
          <ac:spMkLst>
            <pc:docMk/>
            <pc:sldMk cId="3671836818" sldId="626"/>
            <ac:spMk id="6" creationId="{11AB1352-E04A-7D3C-BF4E-ABEC06C86782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46:40.800" v="1656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20:45:18.531" v="1589" actId="14100"/>
          <ac:picMkLst>
            <pc:docMk/>
            <pc:sldMk cId="3671836818" sldId="626"/>
            <ac:picMk id="8" creationId="{F700E72F-2A9F-45A6-5E2E-41F5DE09FAE8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3.047" v="1592" actId="1076"/>
          <ac:picMkLst>
            <pc:docMk/>
            <pc:sldMk cId="3671836818" sldId="626"/>
            <ac:picMk id="9" creationId="{CC1D327F-F442-030D-84EA-FF419632152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5.094" v="1593" actId="1076"/>
          <ac:picMkLst>
            <pc:docMk/>
            <pc:sldMk cId="3671836818" sldId="626"/>
            <ac:picMk id="10" creationId="{EF39180E-8AAC-CD48-7D36-65713ABD7EC9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7.109" v="1594" actId="1076"/>
          <ac:picMkLst>
            <pc:docMk/>
            <pc:sldMk cId="3671836818" sldId="626"/>
            <ac:picMk id="11" creationId="{62EBC2CE-1CE8-E91F-66D1-8566C4C8A1C1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51.641" v="1600" actId="1076"/>
          <ac:picMkLst>
            <pc:docMk/>
            <pc:sldMk cId="3671836818" sldId="626"/>
            <ac:picMk id="12" creationId="{FFBFED25-010A-A8EB-0FC2-05CB0B93AC41}"/>
          </ac:picMkLst>
        </pc:picChg>
      </pc:sldChg>
    </pc:docChg>
  </pc:docChgLst>
  <pc:docChgLst>
    <pc:chgData name="Vlad-Costin Musat" userId="b297da41-d022-469d-99f3-b1c86ba895c8" providerId="ADAL" clId="{684D44FC-FD9E-43B7-B050-654009465989}"/>
    <pc:docChg chg="custSel addSld delSld modSld">
      <pc:chgData name="Vlad-Costin Musat" userId="b297da41-d022-469d-99f3-b1c86ba895c8" providerId="ADAL" clId="{684D44FC-FD9E-43B7-B050-654009465989}" dt="2024-03-20T14:56:48.817" v="1584" actId="20577"/>
      <pc:docMkLst>
        <pc:docMk/>
      </pc:docMkLst>
      <pc:sldChg chg="del">
        <pc:chgData name="Vlad-Costin Musat" userId="b297da41-d022-469d-99f3-b1c86ba895c8" providerId="ADAL" clId="{684D44FC-FD9E-43B7-B050-654009465989}" dt="2024-03-20T14:30:24.480" v="1221" actId="47"/>
        <pc:sldMkLst>
          <pc:docMk/>
          <pc:sldMk cId="2192267881" sldId="547"/>
        </pc:sldMkLst>
      </pc:sldChg>
      <pc:sldChg chg="del">
        <pc:chgData name="Vlad-Costin Musat" userId="b297da41-d022-469d-99f3-b1c86ba895c8" providerId="ADAL" clId="{684D44FC-FD9E-43B7-B050-654009465989}" dt="2024-03-20T14:07:46.248" v="1" actId="47"/>
        <pc:sldMkLst>
          <pc:docMk/>
          <pc:sldMk cId="115248986" sldId="651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567310263" sldId="662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784501578" sldId="663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1812574921" sldId="664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4285700978" sldId="665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1927047133" sldId="676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2217905984" sldId="677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139349327" sldId="679"/>
        </pc:sldMkLst>
      </pc:sldChg>
      <pc:sldChg chg="del">
        <pc:chgData name="Vlad-Costin Musat" userId="b297da41-d022-469d-99f3-b1c86ba895c8" providerId="ADAL" clId="{684D44FC-FD9E-43B7-B050-654009465989}" dt="2024-03-20T14:07:46.248" v="1" actId="47"/>
        <pc:sldMkLst>
          <pc:docMk/>
          <pc:sldMk cId="1426968725" sldId="697"/>
        </pc:sldMkLst>
      </pc:sldChg>
      <pc:sldChg chg="del">
        <pc:chgData name="Vlad-Costin Musat" userId="b297da41-d022-469d-99f3-b1c86ba895c8" providerId="ADAL" clId="{684D44FC-FD9E-43B7-B050-654009465989}" dt="2024-03-20T14:07:46.248" v="1" actId="47"/>
        <pc:sldMkLst>
          <pc:docMk/>
          <pc:sldMk cId="3482881868" sldId="698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1931669325" sldId="699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3281365539" sldId="700"/>
        </pc:sldMkLst>
      </pc:sldChg>
      <pc:sldChg chg="del">
        <pc:chgData name="Vlad-Costin Musat" userId="b297da41-d022-469d-99f3-b1c86ba895c8" providerId="ADAL" clId="{684D44FC-FD9E-43B7-B050-654009465989}" dt="2024-03-20T14:07:46.248" v="1" actId="47"/>
        <pc:sldMkLst>
          <pc:docMk/>
          <pc:sldMk cId="595916037" sldId="702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2211726454" sldId="703"/>
        </pc:sldMkLst>
      </pc:sldChg>
      <pc:sldChg chg="del">
        <pc:chgData name="Vlad-Costin Musat" userId="b297da41-d022-469d-99f3-b1c86ba895c8" providerId="ADAL" clId="{684D44FC-FD9E-43B7-B050-654009465989}" dt="2024-03-20T14:07:46.248" v="1" actId="47"/>
        <pc:sldMkLst>
          <pc:docMk/>
          <pc:sldMk cId="620610191" sldId="704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2660996321" sldId="705"/>
        </pc:sldMkLst>
      </pc:sldChg>
      <pc:sldChg chg="addSp delSp modSp mod">
        <pc:chgData name="Vlad-Costin Musat" userId="b297da41-d022-469d-99f3-b1c86ba895c8" providerId="ADAL" clId="{684D44FC-FD9E-43B7-B050-654009465989}" dt="2024-03-20T14:55:22.011" v="1436" actId="1076"/>
        <pc:sldMkLst>
          <pc:docMk/>
          <pc:sldMk cId="2792776448" sldId="706"/>
        </pc:sldMkLst>
        <pc:picChg chg="mod">
          <ac:chgData name="Vlad-Costin Musat" userId="b297da41-d022-469d-99f3-b1c86ba895c8" providerId="ADAL" clId="{684D44FC-FD9E-43B7-B050-654009465989}" dt="2024-03-20T14:55:18.965" v="1435" actId="1076"/>
          <ac:picMkLst>
            <pc:docMk/>
            <pc:sldMk cId="2792776448" sldId="706"/>
            <ac:picMk id="10" creationId="{E6042631-41CF-5E32-9B2B-3A1011F8BE49}"/>
          </ac:picMkLst>
        </pc:picChg>
        <pc:picChg chg="del">
          <ac:chgData name="Vlad-Costin Musat" userId="b297da41-d022-469d-99f3-b1c86ba895c8" providerId="ADAL" clId="{684D44FC-FD9E-43B7-B050-654009465989}" dt="2024-03-20T14:55:06.766" v="1431" actId="478"/>
          <ac:picMkLst>
            <pc:docMk/>
            <pc:sldMk cId="2792776448" sldId="706"/>
            <ac:picMk id="11" creationId="{273E7640-ACE4-614A-B825-27B07DC11A16}"/>
          </ac:picMkLst>
        </pc:picChg>
        <pc:picChg chg="add mod">
          <ac:chgData name="Vlad-Costin Musat" userId="b297da41-d022-469d-99f3-b1c86ba895c8" providerId="ADAL" clId="{684D44FC-FD9E-43B7-B050-654009465989}" dt="2024-03-20T14:55:22.011" v="1436" actId="1076"/>
          <ac:picMkLst>
            <pc:docMk/>
            <pc:sldMk cId="2792776448" sldId="706"/>
            <ac:picMk id="22" creationId="{3A01E3F0-5357-C1CA-F3A9-28BC6ACA199F}"/>
          </ac:picMkLst>
        </pc:picChg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137086875" sldId="707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3205203255" sldId="709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390081319" sldId="710"/>
        </pc:sldMkLst>
      </pc:sldChg>
      <pc:sldChg chg="del">
        <pc:chgData name="Vlad-Costin Musat" userId="b297da41-d022-469d-99f3-b1c86ba895c8" providerId="ADAL" clId="{684D44FC-FD9E-43B7-B050-654009465989}" dt="2024-03-20T14:07:43.338" v="0" actId="47"/>
        <pc:sldMkLst>
          <pc:docMk/>
          <pc:sldMk cId="3443274363" sldId="712"/>
        </pc:sldMkLst>
      </pc:sldChg>
      <pc:sldChg chg="addSp modSp new mod">
        <pc:chgData name="Vlad-Costin Musat" userId="b297da41-d022-469d-99f3-b1c86ba895c8" providerId="ADAL" clId="{684D44FC-FD9E-43B7-B050-654009465989}" dt="2024-03-20T14:29:05.587" v="1219" actId="1076"/>
        <pc:sldMkLst>
          <pc:docMk/>
          <pc:sldMk cId="3649977757" sldId="712"/>
        </pc:sldMkLst>
        <pc:spChg chg="mod">
          <ac:chgData name="Vlad-Costin Musat" userId="b297da41-d022-469d-99f3-b1c86ba895c8" providerId="ADAL" clId="{684D44FC-FD9E-43B7-B050-654009465989}" dt="2024-03-20T14:28:56.891" v="1218" actId="14100"/>
          <ac:spMkLst>
            <pc:docMk/>
            <pc:sldMk cId="3649977757" sldId="712"/>
            <ac:spMk id="2" creationId="{19176D6B-F498-6DE7-54A2-547C11F8B979}"/>
          </ac:spMkLst>
        </pc:spChg>
        <pc:spChg chg="mod">
          <ac:chgData name="Vlad-Costin Musat" userId="b297da41-d022-469d-99f3-b1c86ba895c8" providerId="ADAL" clId="{684D44FC-FD9E-43B7-B050-654009465989}" dt="2024-03-20T14:08:13.384" v="56" actId="20577"/>
          <ac:spMkLst>
            <pc:docMk/>
            <pc:sldMk cId="3649977757" sldId="712"/>
            <ac:spMk id="3" creationId="{25F546D8-48C6-715C-9797-137CEAEC9B24}"/>
          </ac:spMkLst>
        </pc:spChg>
        <pc:spChg chg="add mod">
          <ac:chgData name="Vlad-Costin Musat" userId="b297da41-d022-469d-99f3-b1c86ba895c8" providerId="ADAL" clId="{684D44FC-FD9E-43B7-B050-654009465989}" dt="2024-03-20T14:29:05.587" v="1219" actId="1076"/>
          <ac:spMkLst>
            <pc:docMk/>
            <pc:sldMk cId="3649977757" sldId="712"/>
            <ac:spMk id="7" creationId="{85F4AD78-B1FD-3FDD-E916-F8D1BDAF38A8}"/>
          </ac:spMkLst>
        </pc:spChg>
        <pc:spChg chg="add mod">
          <ac:chgData name="Vlad-Costin Musat" userId="b297da41-d022-469d-99f3-b1c86ba895c8" providerId="ADAL" clId="{684D44FC-FD9E-43B7-B050-654009465989}" dt="2024-03-20T14:29:05.587" v="1219" actId="1076"/>
          <ac:spMkLst>
            <pc:docMk/>
            <pc:sldMk cId="3649977757" sldId="712"/>
            <ac:spMk id="8" creationId="{E5E867F0-C52C-2D9C-0F07-454CBC3C6FD8}"/>
          </ac:spMkLst>
        </pc:spChg>
      </pc:sldChg>
      <pc:sldChg chg="addSp modSp new mod">
        <pc:chgData name="Vlad-Costin Musat" userId="b297da41-d022-469d-99f3-b1c86ba895c8" providerId="ADAL" clId="{684D44FC-FD9E-43B7-B050-654009465989}" dt="2024-03-20T14:17:59.770" v="547" actId="1076"/>
        <pc:sldMkLst>
          <pc:docMk/>
          <pc:sldMk cId="718500337" sldId="713"/>
        </pc:sldMkLst>
        <pc:spChg chg="mod">
          <ac:chgData name="Vlad-Costin Musat" userId="b297da41-d022-469d-99f3-b1c86ba895c8" providerId="ADAL" clId="{684D44FC-FD9E-43B7-B050-654009465989}" dt="2024-03-20T14:16:54.685" v="544" actId="20577"/>
          <ac:spMkLst>
            <pc:docMk/>
            <pc:sldMk cId="718500337" sldId="713"/>
            <ac:spMk id="2" creationId="{123FFB7E-9EEF-223A-34D3-46DC4E6D6F06}"/>
          </ac:spMkLst>
        </pc:spChg>
        <pc:spChg chg="mod">
          <ac:chgData name="Vlad-Costin Musat" userId="b297da41-d022-469d-99f3-b1c86ba895c8" providerId="ADAL" clId="{684D44FC-FD9E-43B7-B050-654009465989}" dt="2024-03-20T14:08:26.438" v="89" actId="20577"/>
          <ac:spMkLst>
            <pc:docMk/>
            <pc:sldMk cId="718500337" sldId="713"/>
            <ac:spMk id="3" creationId="{D8866E25-3ACD-A029-E923-27A5F0BCCA0B}"/>
          </ac:spMkLst>
        </pc:spChg>
        <pc:picChg chg="add mod">
          <ac:chgData name="Vlad-Costin Musat" userId="b297da41-d022-469d-99f3-b1c86ba895c8" providerId="ADAL" clId="{684D44FC-FD9E-43B7-B050-654009465989}" dt="2024-03-20T14:17:59.770" v="547" actId="1076"/>
          <ac:picMkLst>
            <pc:docMk/>
            <pc:sldMk cId="718500337" sldId="713"/>
            <ac:picMk id="8" creationId="{3C591138-5768-66A2-3134-30B9FDD4C608}"/>
          </ac:picMkLst>
        </pc:picChg>
      </pc:sldChg>
      <pc:sldChg chg="new">
        <pc:chgData name="Vlad-Costin Musat" userId="b297da41-d022-469d-99f3-b1c86ba895c8" providerId="ADAL" clId="{684D44FC-FD9E-43B7-B050-654009465989}" dt="2024-03-20T14:30:21.998" v="1220" actId="680"/>
        <pc:sldMkLst>
          <pc:docMk/>
          <pc:sldMk cId="44398467" sldId="714"/>
        </pc:sldMkLst>
      </pc:sldChg>
      <pc:sldChg chg="addSp modSp new mod">
        <pc:chgData name="Vlad-Costin Musat" userId="b297da41-d022-469d-99f3-b1c86ba895c8" providerId="ADAL" clId="{684D44FC-FD9E-43B7-B050-654009465989}" dt="2024-03-20T14:56:48.817" v="1584" actId="20577"/>
        <pc:sldMkLst>
          <pc:docMk/>
          <pc:sldMk cId="620599322" sldId="715"/>
        </pc:sldMkLst>
        <pc:spChg chg="mod">
          <ac:chgData name="Vlad-Costin Musat" userId="b297da41-d022-469d-99f3-b1c86ba895c8" providerId="ADAL" clId="{684D44FC-FD9E-43B7-B050-654009465989}" dt="2024-03-20T14:56:48.817" v="1584" actId="20577"/>
          <ac:spMkLst>
            <pc:docMk/>
            <pc:sldMk cId="620599322" sldId="715"/>
            <ac:spMk id="2" creationId="{F8D7BCE5-4982-459E-B2E3-BA912826F67E}"/>
          </ac:spMkLst>
        </pc:spChg>
        <pc:spChg chg="mod">
          <ac:chgData name="Vlad-Costin Musat" userId="b297da41-d022-469d-99f3-b1c86ba895c8" providerId="ADAL" clId="{684D44FC-FD9E-43B7-B050-654009465989}" dt="2024-03-20T14:30:38.801" v="1256" actId="20577"/>
          <ac:spMkLst>
            <pc:docMk/>
            <pc:sldMk cId="620599322" sldId="715"/>
            <ac:spMk id="3" creationId="{3341888C-339F-0761-FA17-C701E54DE6C6}"/>
          </ac:spMkLst>
        </pc:spChg>
        <pc:spChg chg="add mod">
          <ac:chgData name="Vlad-Costin Musat" userId="b297da41-d022-469d-99f3-b1c86ba895c8" providerId="ADAL" clId="{684D44FC-FD9E-43B7-B050-654009465989}" dt="2024-03-20T14:32:31.715" v="1274" actId="14100"/>
          <ac:spMkLst>
            <pc:docMk/>
            <pc:sldMk cId="620599322" sldId="715"/>
            <ac:spMk id="9" creationId="{9E3276A3-0BF1-B73A-4A32-44EA29AB0AA7}"/>
          </ac:spMkLst>
        </pc:spChg>
        <pc:picChg chg="add mod">
          <ac:chgData name="Vlad-Costin Musat" userId="b297da41-d022-469d-99f3-b1c86ba895c8" providerId="ADAL" clId="{684D44FC-FD9E-43B7-B050-654009465989}" dt="2024-03-20T14:31:53.142" v="1267" actId="1076"/>
          <ac:picMkLst>
            <pc:docMk/>
            <pc:sldMk cId="620599322" sldId="715"/>
            <ac:picMk id="8" creationId="{6918B401-BF79-9D04-EFD4-71DD8BEC3463}"/>
          </ac:picMkLst>
        </pc:picChg>
      </pc:sldChg>
      <pc:sldChg chg="new del">
        <pc:chgData name="Vlad-Costin Musat" userId="b297da41-d022-469d-99f3-b1c86ba895c8" providerId="ADAL" clId="{684D44FC-FD9E-43B7-B050-654009465989}" dt="2024-03-20T14:30:27.596" v="1223" actId="47"/>
        <pc:sldMkLst>
          <pc:docMk/>
          <pc:sldMk cId="4087816347" sldId="715"/>
        </pc:sldMkLst>
      </pc:sldChg>
    </pc:docChg>
  </pc:docChgLst>
  <pc:docChgLst>
    <pc:chgData name="Vlad-Costin Musat" userId="b297da41-d022-469d-99f3-b1c86ba895c8" providerId="ADAL" clId="{34342C2D-3AA6-430C-AED9-31ED4E4D1D42}"/>
    <pc:docChg chg="undo custSel addSld delSld modSld sldOrd">
      <pc:chgData name="Vlad-Costin Musat" userId="b297da41-d022-469d-99f3-b1c86ba895c8" providerId="ADAL" clId="{34342C2D-3AA6-430C-AED9-31ED4E4D1D42}" dt="2023-09-15T17:10:09.363" v="4060" actId="20577"/>
      <pc:docMkLst>
        <pc:docMk/>
      </pc:docMkLst>
      <pc:sldChg chg="modSp mod">
        <pc:chgData name="Vlad-Costin Musat" userId="b297da41-d022-469d-99f3-b1c86ba895c8" providerId="ADAL" clId="{34342C2D-3AA6-430C-AED9-31ED4E4D1D42}" dt="2023-09-14T11:35:40.451" v="13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4342C2D-3AA6-430C-AED9-31ED4E4D1D42}" dt="2023-09-14T11:35:40.451" v="13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mod">
        <pc:chgData name="Vlad-Costin Musat" userId="b297da41-d022-469d-99f3-b1c86ba895c8" providerId="ADAL" clId="{34342C2D-3AA6-430C-AED9-31ED4E4D1D42}" dt="2023-09-15T08:56:57.328" v="1668" actId="478"/>
        <pc:sldMkLst>
          <pc:docMk/>
          <pc:sldMk cId="2713588662" sldId="548"/>
        </pc:sldMkLst>
        <pc:spChg chg="mod">
          <ac:chgData name="Vlad-Costin Musat" userId="b297da41-d022-469d-99f3-b1c86ba895c8" providerId="ADAL" clId="{34342C2D-3AA6-430C-AED9-31ED4E4D1D42}" dt="2023-09-15T08:42:23.381" v="1640"/>
          <ac:spMkLst>
            <pc:docMk/>
            <pc:sldMk cId="2713588662" sldId="548"/>
            <ac:spMk id="2" creationId="{B2C9C950-584A-627F-3B26-F2DBE4C36905}"/>
          </ac:spMkLst>
        </pc:spChg>
        <pc:picChg chg="add del mod">
          <ac:chgData name="Vlad-Costin Musat" userId="b297da41-d022-469d-99f3-b1c86ba895c8" providerId="ADAL" clId="{34342C2D-3AA6-430C-AED9-31ED4E4D1D42}" dt="2023-09-15T08:56:57.328" v="1668" actId="478"/>
          <ac:picMkLst>
            <pc:docMk/>
            <pc:sldMk cId="2713588662" sldId="548"/>
            <ac:picMk id="7" creationId="{D235D4C9-09C5-FCA6-36D2-16BFB9AAD4DE}"/>
          </ac:picMkLst>
        </pc:picChg>
        <pc:picChg chg="mod">
          <ac:chgData name="Vlad-Costin Musat" userId="b297da41-d022-469d-99f3-b1c86ba895c8" providerId="ADAL" clId="{34342C2D-3AA6-430C-AED9-31ED4E4D1D42}" dt="2023-09-14T11:56:50.470" v="976" actId="1076"/>
          <ac:picMkLst>
            <pc:docMk/>
            <pc:sldMk cId="2713588662" sldId="548"/>
            <ac:picMk id="8" creationId="{24923545-EE51-5C61-FCD6-F36F2F8B1154}"/>
          </ac:picMkLst>
        </pc:picChg>
        <pc:picChg chg="del">
          <ac:chgData name="Vlad-Costin Musat" userId="b297da41-d022-469d-99f3-b1c86ba895c8" providerId="ADAL" clId="{34342C2D-3AA6-430C-AED9-31ED4E4D1D42}" dt="2023-09-14T11:36:07.484" v="36" actId="21"/>
          <ac:picMkLst>
            <pc:docMk/>
            <pc:sldMk cId="2713588662" sldId="548"/>
            <ac:picMk id="10" creationId="{4FC7A1C9-4938-D9DE-5278-2E1830E00400}"/>
          </ac:picMkLst>
        </pc:picChg>
        <pc:picChg chg="mod">
          <ac:chgData name="Vlad-Costin Musat" userId="b297da41-d022-469d-99f3-b1c86ba895c8" providerId="ADAL" clId="{34342C2D-3AA6-430C-AED9-31ED4E4D1D42}" dt="2023-09-14T11:56:48.145" v="975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mod">
        <pc:chgData name="Vlad-Costin Musat" userId="b297da41-d022-469d-99f3-b1c86ba895c8" providerId="ADAL" clId="{34342C2D-3AA6-430C-AED9-31ED4E4D1D42}" dt="2023-09-15T09:59:55.693" v="2884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34342C2D-3AA6-430C-AED9-31ED4E4D1D42}" dt="2023-09-15T09:59:55.693" v="2884" actId="20577"/>
          <ac:spMkLst>
            <pc:docMk/>
            <pc:sldMk cId="4246597485" sldId="549"/>
            <ac:spMk id="2" creationId="{1082CCB3-CB88-5543-60F7-A8E9F6435991}"/>
          </ac:spMkLst>
        </pc:spChg>
      </pc:sldChg>
      <pc:sldChg chg="del">
        <pc:chgData name="Vlad-Costin Musat" userId="b297da41-d022-469d-99f3-b1c86ba895c8" providerId="ADAL" clId="{34342C2D-3AA6-430C-AED9-31ED4E4D1D42}" dt="2023-09-14T11:35:53.217" v="14" actId="47"/>
        <pc:sldMkLst>
          <pc:docMk/>
          <pc:sldMk cId="26780677" sldId="551"/>
        </pc:sldMkLst>
      </pc:sldChg>
      <pc:sldChg chg="addSp modSp new mod">
        <pc:chgData name="Vlad-Costin Musat" userId="b297da41-d022-469d-99f3-b1c86ba895c8" providerId="ADAL" clId="{34342C2D-3AA6-430C-AED9-31ED4E4D1D42}" dt="2023-09-14T11:56:37.571" v="972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4342C2D-3AA6-430C-AED9-31ED4E4D1D42}" dt="2023-09-14T11:56:37.571" v="972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4342C2D-3AA6-430C-AED9-31ED4E4D1D42}" dt="2023-09-14T11:36:02.843" v="35" actId="20577"/>
          <ac:spMkLst>
            <pc:docMk/>
            <pc:sldMk cId="4280026794" sldId="551"/>
            <ac:spMk id="3" creationId="{1886E217-DE50-A6B8-907A-DB46DCD91DC7}"/>
          </ac:spMkLst>
        </pc:spChg>
        <pc:picChg chg="add mod">
          <ac:chgData name="Vlad-Costin Musat" userId="b297da41-d022-469d-99f3-b1c86ba895c8" providerId="ADAL" clId="{34342C2D-3AA6-430C-AED9-31ED4E4D1D42}" dt="2023-09-14T11:45:59.024" v="470" actId="1076"/>
          <ac:picMkLst>
            <pc:docMk/>
            <pc:sldMk cId="4280026794" sldId="551"/>
            <ac:picMk id="7" creationId="{070E0501-904B-E0C2-6E78-E44B3903471C}"/>
          </ac:picMkLst>
        </pc:picChg>
        <pc:picChg chg="add mod">
          <ac:chgData name="Vlad-Costin Musat" userId="b297da41-d022-469d-99f3-b1c86ba895c8" providerId="ADAL" clId="{34342C2D-3AA6-430C-AED9-31ED4E4D1D42}" dt="2023-09-14T11:46:00.321" v="471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5:51.463" v="3096" actId="404"/>
        <pc:sldMkLst>
          <pc:docMk/>
          <pc:sldMk cId="2741241505" sldId="552"/>
        </pc:sldMkLst>
        <pc:spChg chg="mod">
          <ac:chgData name="Vlad-Costin Musat" userId="b297da41-d022-469d-99f3-b1c86ba895c8" providerId="ADAL" clId="{34342C2D-3AA6-430C-AED9-31ED4E4D1D42}" dt="2023-09-15T10:05:51.463" v="3096" actId="404"/>
          <ac:spMkLst>
            <pc:docMk/>
            <pc:sldMk cId="2741241505" sldId="552"/>
            <ac:spMk id="2" creationId="{D70DE22B-28F9-16DE-8EFD-707A065E7CA1}"/>
          </ac:spMkLst>
        </pc:spChg>
        <pc:spChg chg="mod">
          <ac:chgData name="Vlad-Costin Musat" userId="b297da41-d022-469d-99f3-b1c86ba895c8" providerId="ADAL" clId="{34342C2D-3AA6-430C-AED9-31ED4E4D1D42}" dt="2023-09-14T11:40:12.003" v="270" actId="20577"/>
          <ac:spMkLst>
            <pc:docMk/>
            <pc:sldMk cId="2741241505" sldId="552"/>
            <ac:spMk id="3" creationId="{2566E2E9-F77E-8B74-E3BE-A2C627C1BA0F}"/>
          </ac:spMkLst>
        </pc:spChg>
        <pc:spChg chg="add mod">
          <ac:chgData name="Vlad-Costin Musat" userId="b297da41-d022-469d-99f3-b1c86ba895c8" providerId="ADAL" clId="{34342C2D-3AA6-430C-AED9-31ED4E4D1D42}" dt="2023-09-14T11:43:37.826" v="444" actId="1076"/>
          <ac:spMkLst>
            <pc:docMk/>
            <pc:sldMk cId="2741241505" sldId="552"/>
            <ac:spMk id="7" creationId="{8C398A32-4DBA-66D9-A56D-88CAD4BE5266}"/>
          </ac:spMkLst>
        </pc:spChg>
        <pc:picChg chg="add mod">
          <ac:chgData name="Vlad-Costin Musat" userId="b297da41-d022-469d-99f3-b1c86ba895c8" providerId="ADAL" clId="{34342C2D-3AA6-430C-AED9-31ED4E4D1D42}" dt="2023-09-14T11:44:16.291" v="454" actId="1076"/>
          <ac:picMkLst>
            <pc:docMk/>
            <pc:sldMk cId="2741241505" sldId="552"/>
            <ac:picMk id="9" creationId="{5EFA394D-FD58-2EFF-7D4B-D972E1866772}"/>
          </ac:picMkLst>
        </pc:picChg>
        <pc:picChg chg="add mod">
          <ac:chgData name="Vlad-Costin Musat" userId="b297da41-d022-469d-99f3-b1c86ba895c8" providerId="ADAL" clId="{34342C2D-3AA6-430C-AED9-31ED4E4D1D42}" dt="2023-09-14T12:09:03.865" v="1541" actId="1076"/>
          <ac:picMkLst>
            <pc:docMk/>
            <pc:sldMk cId="2741241505" sldId="552"/>
            <ac:picMk id="11" creationId="{1D2F5A65-A987-E339-4BC5-E9BBADCE5FB1}"/>
          </ac:picMkLst>
        </pc:picChg>
      </pc:sldChg>
      <pc:sldChg chg="addSp modSp new mod ord">
        <pc:chgData name="Vlad-Costin Musat" userId="b297da41-d022-469d-99f3-b1c86ba895c8" providerId="ADAL" clId="{34342C2D-3AA6-430C-AED9-31ED4E4D1D42}" dt="2023-09-15T09:59:45.788" v="2877"/>
        <pc:sldMkLst>
          <pc:docMk/>
          <pc:sldMk cId="1945298410" sldId="553"/>
        </pc:sldMkLst>
        <pc:spChg chg="mod">
          <ac:chgData name="Vlad-Costin Musat" userId="b297da41-d022-469d-99f3-b1c86ba895c8" providerId="ADAL" clId="{34342C2D-3AA6-430C-AED9-31ED4E4D1D42}" dt="2023-09-14T12:09:20.953" v="1556" actId="20577"/>
          <ac:spMkLst>
            <pc:docMk/>
            <pc:sldMk cId="1945298410" sldId="553"/>
            <ac:spMk id="3" creationId="{78796857-AA5F-B7E2-CB98-1F853100BF87}"/>
          </ac:spMkLst>
        </pc:spChg>
        <pc:picChg chg="add mod">
          <ac:chgData name="Vlad-Costin Musat" userId="b297da41-d022-469d-99f3-b1c86ba895c8" providerId="ADAL" clId="{34342C2D-3AA6-430C-AED9-31ED4E4D1D42}" dt="2023-09-14T12:09:48.894" v="1561" actId="1076"/>
          <ac:picMkLst>
            <pc:docMk/>
            <pc:sldMk cId="1945298410" sldId="553"/>
            <ac:picMk id="8" creationId="{86485CC3-426E-BC9C-DF46-C75020598DE2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09:01:32.853" v="1684" actId="478"/>
        <pc:sldMkLst>
          <pc:docMk/>
          <pc:sldMk cId="806638749" sldId="554"/>
        </pc:sldMkLst>
        <pc:spChg chg="del">
          <ac:chgData name="Vlad-Costin Musat" userId="b297da41-d022-469d-99f3-b1c86ba895c8" providerId="ADAL" clId="{34342C2D-3AA6-430C-AED9-31ED4E4D1D42}" dt="2023-09-15T08:53:52.164" v="1642" actId="478"/>
          <ac:spMkLst>
            <pc:docMk/>
            <pc:sldMk cId="806638749" sldId="554"/>
            <ac:spMk id="2" creationId="{B2C9C950-584A-627F-3B26-F2DBE4C36905}"/>
          </ac:spMkLst>
        </pc:spChg>
        <pc:spChg chg="add del mod">
          <ac:chgData name="Vlad-Costin Musat" userId="b297da41-d022-469d-99f3-b1c86ba895c8" providerId="ADAL" clId="{34342C2D-3AA6-430C-AED9-31ED4E4D1D42}" dt="2023-09-15T08:53:53.364" v="1643" actId="478"/>
          <ac:spMkLst>
            <pc:docMk/>
            <pc:sldMk cId="806638749" sldId="554"/>
            <ac:spMk id="9" creationId="{BF4154DA-AF36-92CE-5F17-1F74FB3CCA71}"/>
          </ac:spMkLst>
        </pc:spChg>
        <pc:spChg chg="add mod">
          <ac:chgData name="Vlad-Costin Musat" userId="b297da41-d022-469d-99f3-b1c86ba895c8" providerId="ADAL" clId="{34342C2D-3AA6-430C-AED9-31ED4E4D1D42}" dt="2023-09-15T09:00:43.764" v="1681" actId="14100"/>
          <ac:spMkLst>
            <pc:docMk/>
            <pc:sldMk cId="806638749" sldId="554"/>
            <ac:spMk id="17" creationId="{66974C01-0DB2-D5B5-8F78-A51344F24D18}"/>
          </ac:spMkLst>
        </pc:spChg>
        <pc:spChg chg="add del mod">
          <ac:chgData name="Vlad-Costin Musat" userId="b297da41-d022-469d-99f3-b1c86ba895c8" providerId="ADAL" clId="{34342C2D-3AA6-430C-AED9-31ED4E4D1D42}" dt="2023-09-15T09:01:32.853" v="1684" actId="478"/>
          <ac:spMkLst>
            <pc:docMk/>
            <pc:sldMk cId="806638749" sldId="554"/>
            <ac:spMk id="18" creationId="{FF663E48-B403-12A3-195E-AC56B25C74E0}"/>
          </ac:spMkLst>
        </pc:spChg>
        <pc:picChg chg="del">
          <ac:chgData name="Vlad-Costin Musat" userId="b297da41-d022-469d-99f3-b1c86ba895c8" providerId="ADAL" clId="{34342C2D-3AA6-430C-AED9-31ED4E4D1D42}" dt="2023-09-15T08:54:11.706" v="1644" actId="478"/>
          <ac:picMkLst>
            <pc:docMk/>
            <pc:sldMk cId="806638749" sldId="554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34342C2D-3AA6-430C-AED9-31ED4E4D1D42}" dt="2023-09-15T08:57:20.365" v="1675" actId="1076"/>
          <ac:picMkLst>
            <pc:docMk/>
            <pc:sldMk cId="806638749" sldId="554"/>
            <ac:picMk id="11" creationId="{DB475502-297C-D1A0-AD6A-20431C6B77A9}"/>
          </ac:picMkLst>
        </pc:picChg>
        <pc:picChg chg="del">
          <ac:chgData name="Vlad-Costin Musat" userId="b297da41-d022-469d-99f3-b1c86ba895c8" providerId="ADAL" clId="{34342C2D-3AA6-430C-AED9-31ED4E4D1D42}" dt="2023-09-15T08:54:12.684" v="1645" actId="478"/>
          <ac:picMkLst>
            <pc:docMk/>
            <pc:sldMk cId="806638749" sldId="554"/>
            <ac:picMk id="12" creationId="{56E2C5F7-EFC2-3FC7-A6C3-0819E85F7772}"/>
          </ac:picMkLst>
        </pc:picChg>
        <pc:picChg chg="add del mod">
          <ac:chgData name="Vlad-Costin Musat" userId="b297da41-d022-469d-99f3-b1c86ba895c8" providerId="ADAL" clId="{34342C2D-3AA6-430C-AED9-31ED4E4D1D42}" dt="2023-09-15T08:56:49.719" v="1664" actId="21"/>
          <ac:picMkLst>
            <pc:docMk/>
            <pc:sldMk cId="806638749" sldId="554"/>
            <ac:picMk id="14" creationId="{47AAA754-4E97-ADAF-5533-F75F64C5643F}"/>
          </ac:picMkLst>
        </pc:picChg>
        <pc:picChg chg="add mod">
          <ac:chgData name="Vlad-Costin Musat" userId="b297da41-d022-469d-99f3-b1c86ba895c8" providerId="ADAL" clId="{34342C2D-3AA6-430C-AED9-31ED4E4D1D42}" dt="2023-09-15T08:57:22.697" v="1676" actId="1076"/>
          <ac:picMkLst>
            <pc:docMk/>
            <pc:sldMk cId="806638749" sldId="554"/>
            <ac:picMk id="16" creationId="{855ADB7E-C312-5545-2E56-91D39F36AD84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4:13.143" v="3081" actId="403"/>
        <pc:sldMkLst>
          <pc:docMk/>
          <pc:sldMk cId="3744254139" sldId="555"/>
        </pc:sldMkLst>
        <pc:spChg chg="mod">
          <ac:chgData name="Vlad-Costin Musat" userId="b297da41-d022-469d-99f3-b1c86ba895c8" providerId="ADAL" clId="{34342C2D-3AA6-430C-AED9-31ED4E4D1D42}" dt="2023-09-15T10:04:13.143" v="3081" actId="403"/>
          <ac:spMkLst>
            <pc:docMk/>
            <pc:sldMk cId="3744254139" sldId="555"/>
            <ac:spMk id="2" creationId="{3C5CE22A-BFBA-0E8A-2726-FAB4B07F85C5}"/>
          </ac:spMkLst>
        </pc:spChg>
        <pc:spChg chg="mod">
          <ac:chgData name="Vlad-Costin Musat" userId="b297da41-d022-469d-99f3-b1c86ba895c8" providerId="ADAL" clId="{34342C2D-3AA6-430C-AED9-31ED4E4D1D42}" dt="2023-09-15T09:22:33.397" v="1715" actId="20577"/>
          <ac:spMkLst>
            <pc:docMk/>
            <pc:sldMk cId="3744254139" sldId="555"/>
            <ac:spMk id="3" creationId="{B339BC00-CEB0-BF90-D944-FA6523A1B309}"/>
          </ac:spMkLst>
        </pc:spChg>
        <pc:spChg chg="add mod">
          <ac:chgData name="Vlad-Costin Musat" userId="b297da41-d022-469d-99f3-b1c86ba895c8" providerId="ADAL" clId="{34342C2D-3AA6-430C-AED9-31ED4E4D1D42}" dt="2023-09-15T09:37:28.487" v="2729" actId="14100"/>
          <ac:spMkLst>
            <pc:docMk/>
            <pc:sldMk cId="3744254139" sldId="555"/>
            <ac:spMk id="7" creationId="{DCDC5D98-C3F5-82E3-DF67-4C8488C9917E}"/>
          </ac:spMkLst>
        </pc:spChg>
        <pc:spChg chg="add mod">
          <ac:chgData name="Vlad-Costin Musat" userId="b297da41-d022-469d-99f3-b1c86ba895c8" providerId="ADAL" clId="{34342C2D-3AA6-430C-AED9-31ED4E4D1D42}" dt="2023-09-15T09:34:55.447" v="2515" actId="1076"/>
          <ac:spMkLst>
            <pc:docMk/>
            <pc:sldMk cId="3744254139" sldId="555"/>
            <ac:spMk id="8" creationId="{D80B2BE2-9783-9EDE-F839-64FBD34CDAE8}"/>
          </ac:spMkLst>
        </pc:spChg>
        <pc:spChg chg="add mod">
          <ac:chgData name="Vlad-Costin Musat" userId="b297da41-d022-469d-99f3-b1c86ba895c8" providerId="ADAL" clId="{34342C2D-3AA6-430C-AED9-31ED4E4D1D42}" dt="2023-09-15T09:37:32.427" v="2730" actId="1076"/>
          <ac:spMkLst>
            <pc:docMk/>
            <pc:sldMk cId="3744254139" sldId="555"/>
            <ac:spMk id="9" creationId="{873A529B-C713-0151-9BEA-8C21B4F0D13D}"/>
          </ac:spMkLst>
        </pc:spChg>
        <pc:spChg chg="add mod">
          <ac:chgData name="Vlad-Costin Musat" userId="b297da41-d022-469d-99f3-b1c86ba895c8" providerId="ADAL" clId="{34342C2D-3AA6-430C-AED9-31ED4E4D1D42}" dt="2023-09-15T09:37:35.272" v="2731" actId="1076"/>
          <ac:spMkLst>
            <pc:docMk/>
            <pc:sldMk cId="3744254139" sldId="555"/>
            <ac:spMk id="10" creationId="{7D4D2C89-1E9A-79C3-5BE3-9EB061614B75}"/>
          </ac:spMkLst>
        </pc:spChg>
        <pc:spChg chg="add mod">
          <ac:chgData name="Vlad-Costin Musat" userId="b297da41-d022-469d-99f3-b1c86ba895c8" providerId="ADAL" clId="{34342C2D-3AA6-430C-AED9-31ED4E4D1D42}" dt="2023-09-15T09:37:17.197" v="2728" actId="20577"/>
          <ac:spMkLst>
            <pc:docMk/>
            <pc:sldMk cId="3744254139" sldId="555"/>
            <ac:spMk id="11" creationId="{9F348E59-9C55-FE2E-D612-B4AFA8670FB5}"/>
          </ac:spMkLst>
        </pc:spChg>
      </pc:sldChg>
      <pc:sldChg chg="addSp modSp new mod">
        <pc:chgData name="Vlad-Costin Musat" userId="b297da41-d022-469d-99f3-b1c86ba895c8" providerId="ADAL" clId="{34342C2D-3AA6-430C-AED9-31ED4E4D1D42}" dt="2023-09-15T10:03:49.828" v="3076" actId="207"/>
        <pc:sldMkLst>
          <pc:docMk/>
          <pc:sldMk cId="1113846356" sldId="556"/>
        </pc:sldMkLst>
        <pc:spChg chg="mod">
          <ac:chgData name="Vlad-Costin Musat" userId="b297da41-d022-469d-99f3-b1c86ba895c8" providerId="ADAL" clId="{34342C2D-3AA6-430C-AED9-31ED4E4D1D42}" dt="2023-09-15T09:33:22.637" v="2472" actId="20577"/>
          <ac:spMkLst>
            <pc:docMk/>
            <pc:sldMk cId="1113846356" sldId="556"/>
            <ac:spMk id="2" creationId="{B788C2CC-28AE-C91F-CAB2-3278E697E260}"/>
          </ac:spMkLst>
        </pc:spChg>
        <pc:spChg chg="mod">
          <ac:chgData name="Vlad-Costin Musat" userId="b297da41-d022-469d-99f3-b1c86ba895c8" providerId="ADAL" clId="{34342C2D-3AA6-430C-AED9-31ED4E4D1D42}" dt="2023-09-15T09:30:54.438" v="2041" actId="20577"/>
          <ac:spMkLst>
            <pc:docMk/>
            <pc:sldMk cId="1113846356" sldId="556"/>
            <ac:spMk id="3" creationId="{FD071F2A-B022-D4B2-652D-A1762B695914}"/>
          </ac:spMkLst>
        </pc:spChg>
        <pc:spChg chg="add mod">
          <ac:chgData name="Vlad-Costin Musat" userId="b297da41-d022-469d-99f3-b1c86ba895c8" providerId="ADAL" clId="{34342C2D-3AA6-430C-AED9-31ED4E4D1D42}" dt="2023-09-15T09:46:17.597" v="2862" actId="1076"/>
          <ac:spMkLst>
            <pc:docMk/>
            <pc:sldMk cId="1113846356" sldId="556"/>
            <ac:spMk id="11" creationId="{7223B633-9F9F-FCB1-EBCC-0FAB15ABE4F1}"/>
          </ac:spMkLst>
        </pc:spChg>
        <pc:spChg chg="add mod">
          <ac:chgData name="Vlad-Costin Musat" userId="b297da41-d022-469d-99f3-b1c86ba895c8" providerId="ADAL" clId="{34342C2D-3AA6-430C-AED9-31ED4E4D1D42}" dt="2023-09-15T10:03:49.828" v="3076" actId="207"/>
          <ac:spMkLst>
            <pc:docMk/>
            <pc:sldMk cId="1113846356" sldId="556"/>
            <ac:spMk id="12" creationId="{4D4DA1A9-89F6-70F0-E999-F01B35385923}"/>
          </ac:spMkLst>
        </pc:spChg>
        <pc:picChg chg="add mod">
          <ac:chgData name="Vlad-Costin Musat" userId="b297da41-d022-469d-99f3-b1c86ba895c8" providerId="ADAL" clId="{34342C2D-3AA6-430C-AED9-31ED4E4D1D42}" dt="2023-09-15T09:43:50.117" v="2742" actId="1076"/>
          <ac:picMkLst>
            <pc:docMk/>
            <pc:sldMk cId="1113846356" sldId="556"/>
            <ac:picMk id="8" creationId="{181E804A-C083-48C6-BB9B-D6AAB9F49801}"/>
          </ac:picMkLst>
        </pc:picChg>
        <pc:picChg chg="add mod">
          <ac:chgData name="Vlad-Costin Musat" userId="b297da41-d022-469d-99f3-b1c86ba895c8" providerId="ADAL" clId="{34342C2D-3AA6-430C-AED9-31ED4E4D1D42}" dt="2023-09-15T09:46:03.423" v="2858" actId="1076"/>
          <ac:picMkLst>
            <pc:docMk/>
            <pc:sldMk cId="1113846356" sldId="556"/>
            <ac:picMk id="10" creationId="{96D04FDC-E297-8CA4-328C-A9E912EADAFB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10:05:20.813" v="3090" actId="1076"/>
        <pc:sldMkLst>
          <pc:docMk/>
          <pc:sldMk cId="1759686226" sldId="557"/>
        </pc:sldMkLst>
        <pc:spChg chg="del">
          <ac:chgData name="Vlad-Costin Musat" userId="b297da41-d022-469d-99f3-b1c86ba895c8" providerId="ADAL" clId="{34342C2D-3AA6-430C-AED9-31ED4E4D1D42}" dt="2023-09-15T09:59:25.638" v="2864" actId="478"/>
          <ac:spMkLst>
            <pc:docMk/>
            <pc:sldMk cId="1759686226" sldId="557"/>
            <ac:spMk id="2" creationId="{D70DE22B-28F9-16DE-8EFD-707A065E7CA1}"/>
          </ac:spMkLst>
        </pc:spChg>
        <pc:spChg chg="add del mod">
          <ac:chgData name="Vlad-Costin Musat" userId="b297da41-d022-469d-99f3-b1c86ba895c8" providerId="ADAL" clId="{34342C2D-3AA6-430C-AED9-31ED4E4D1D42}" dt="2023-09-15T09:59:28.641" v="2866" actId="478"/>
          <ac:spMkLst>
            <pc:docMk/>
            <pc:sldMk cId="1759686226" sldId="557"/>
            <ac:spMk id="10" creationId="{BDDEE0FB-284C-6BF7-DCDB-84960FD64FC6}"/>
          </ac:spMkLst>
        </pc:spChg>
        <pc:picChg chg="del">
          <ac:chgData name="Vlad-Costin Musat" userId="b297da41-d022-469d-99f3-b1c86ba895c8" providerId="ADAL" clId="{34342C2D-3AA6-430C-AED9-31ED4E4D1D42}" dt="2023-09-15T09:59:30.366" v="2868" actId="478"/>
          <ac:picMkLst>
            <pc:docMk/>
            <pc:sldMk cId="1759686226" sldId="557"/>
            <ac:picMk id="9" creationId="{5EFA394D-FD58-2EFF-7D4B-D972E1866772}"/>
          </ac:picMkLst>
        </pc:picChg>
        <pc:picChg chg="del">
          <ac:chgData name="Vlad-Costin Musat" userId="b297da41-d022-469d-99f3-b1c86ba895c8" providerId="ADAL" clId="{34342C2D-3AA6-430C-AED9-31ED4E4D1D42}" dt="2023-09-15T09:59:29.498" v="2867" actId="478"/>
          <ac:picMkLst>
            <pc:docMk/>
            <pc:sldMk cId="1759686226" sldId="557"/>
            <ac:picMk id="11" creationId="{1D2F5A65-A987-E339-4BC5-E9BBADCE5FB1}"/>
          </ac:picMkLst>
        </pc:picChg>
        <pc:picChg chg="add mod">
          <ac:chgData name="Vlad-Costin Musat" userId="b297da41-d022-469d-99f3-b1c86ba895c8" providerId="ADAL" clId="{34342C2D-3AA6-430C-AED9-31ED4E4D1D42}" dt="2023-09-15T10:04:33.263" v="3083" actId="1076"/>
          <ac:picMkLst>
            <pc:docMk/>
            <pc:sldMk cId="1759686226" sldId="557"/>
            <ac:picMk id="13" creationId="{DEAB6E83-A9AC-DC08-F5B2-E9B887D815A7}"/>
          </ac:picMkLst>
        </pc:picChg>
        <pc:picChg chg="add mod">
          <ac:chgData name="Vlad-Costin Musat" userId="b297da41-d022-469d-99f3-b1c86ba895c8" providerId="ADAL" clId="{34342C2D-3AA6-430C-AED9-31ED4E4D1D42}" dt="2023-09-15T10:05:20.813" v="3090" actId="1076"/>
          <ac:picMkLst>
            <pc:docMk/>
            <pc:sldMk cId="1759686226" sldId="557"/>
            <ac:picMk id="15" creationId="{2A1FEF2B-215B-9292-6A80-4FA81281FAA9}"/>
          </ac:picMkLst>
        </pc:picChg>
      </pc:sldChg>
      <pc:sldChg chg="add del">
        <pc:chgData name="Vlad-Costin Musat" userId="b297da41-d022-469d-99f3-b1c86ba895c8" providerId="ADAL" clId="{34342C2D-3AA6-430C-AED9-31ED4E4D1D42}" dt="2023-09-15T09:59:31.878" v="2870"/>
        <pc:sldMkLst>
          <pc:docMk/>
          <pc:sldMk cId="1041007814" sldId="558"/>
        </pc:sldMkLst>
      </pc:sldChg>
      <pc:sldChg chg="addSp delSp modSp new mod">
        <pc:chgData name="Vlad-Costin Musat" userId="b297da41-d022-469d-99f3-b1c86ba895c8" providerId="ADAL" clId="{34342C2D-3AA6-430C-AED9-31ED4E4D1D42}" dt="2023-09-15T17:10:09.363" v="4060" actId="20577"/>
        <pc:sldMkLst>
          <pc:docMk/>
          <pc:sldMk cId="3902680692" sldId="558"/>
        </pc:sldMkLst>
        <pc:spChg chg="del">
          <ac:chgData name="Vlad-Costin Musat" userId="b297da41-d022-469d-99f3-b1c86ba895c8" providerId="ADAL" clId="{34342C2D-3AA6-430C-AED9-31ED4E4D1D42}" dt="2023-09-15T10:23:13.269" v="3118" actId="3680"/>
          <ac:spMkLst>
            <pc:docMk/>
            <pc:sldMk cId="3902680692" sldId="558"/>
            <ac:spMk id="2" creationId="{B79D21D7-25E8-BF79-C339-271ACF9938CA}"/>
          </ac:spMkLst>
        </pc:spChg>
        <pc:spChg chg="del mod">
          <ac:chgData name="Vlad-Costin Musat" userId="b297da41-d022-469d-99f3-b1c86ba895c8" providerId="ADAL" clId="{34342C2D-3AA6-430C-AED9-31ED4E4D1D42}" dt="2023-09-15T10:43:41.098" v="3679" actId="478"/>
          <ac:spMkLst>
            <pc:docMk/>
            <pc:sldMk cId="3902680692" sldId="558"/>
            <ac:spMk id="3" creationId="{4D2FFCD4-333B-5EA5-9A75-4D7A66CE4369}"/>
          </ac:spMkLst>
        </pc:spChg>
        <pc:graphicFrameChg chg="add mod ord modGraphic">
          <ac:chgData name="Vlad-Costin Musat" userId="b297da41-d022-469d-99f3-b1c86ba895c8" providerId="ADAL" clId="{34342C2D-3AA6-430C-AED9-31ED4E4D1D42}" dt="2023-09-15T17:10:09.363" v="4060" actId="20577"/>
          <ac:graphicFrameMkLst>
            <pc:docMk/>
            <pc:sldMk cId="3902680692" sldId="558"/>
            <ac:graphicFrameMk id="7" creationId="{954A2DC3-E5A3-A5D9-903D-247BC7191DE2}"/>
          </ac:graphicFrameMkLst>
        </pc:graphicFrameChg>
        <pc:picChg chg="add mod">
          <ac:chgData name="Vlad-Costin Musat" userId="b297da41-d022-469d-99f3-b1c86ba895c8" providerId="ADAL" clId="{34342C2D-3AA6-430C-AED9-31ED4E4D1D42}" dt="2023-09-15T17:09:11.179" v="4051" actId="14826"/>
          <ac:picMkLst>
            <pc:docMk/>
            <pc:sldMk cId="3902680692" sldId="558"/>
            <ac:picMk id="9" creationId="{2381ABF7-88D0-F007-6AF0-2F79641C7773}"/>
          </ac:picMkLst>
        </pc:picChg>
        <pc:picChg chg="add mod">
          <ac:chgData name="Vlad-Costin Musat" userId="b297da41-d022-469d-99f3-b1c86ba895c8" providerId="ADAL" clId="{34342C2D-3AA6-430C-AED9-31ED4E4D1D42}" dt="2023-09-15T10:41:44.349" v="3661" actId="1076"/>
          <ac:picMkLst>
            <pc:docMk/>
            <pc:sldMk cId="3902680692" sldId="558"/>
            <ac:picMk id="11" creationId="{9A9035CA-8F83-8F7E-6D56-574E3A432B54}"/>
          </ac:picMkLst>
        </pc:picChg>
        <pc:picChg chg="add mod">
          <ac:chgData name="Vlad-Costin Musat" userId="b297da41-d022-469d-99f3-b1c86ba895c8" providerId="ADAL" clId="{34342C2D-3AA6-430C-AED9-31ED4E4D1D42}" dt="2023-09-15T10:42:10.459" v="3669" actId="14100"/>
          <ac:picMkLst>
            <pc:docMk/>
            <pc:sldMk cId="3902680692" sldId="558"/>
            <ac:picMk id="13" creationId="{D76AEE55-DC4B-48AB-255B-0DB679CE7ADB}"/>
          </ac:picMkLst>
        </pc:picChg>
        <pc:picChg chg="add mod">
          <ac:chgData name="Vlad-Costin Musat" userId="b297da41-d022-469d-99f3-b1c86ba895c8" providerId="ADAL" clId="{34342C2D-3AA6-430C-AED9-31ED4E4D1D42}" dt="2023-09-15T11:05:26.249" v="3703" actId="1076"/>
          <ac:picMkLst>
            <pc:docMk/>
            <pc:sldMk cId="3902680692" sldId="558"/>
            <ac:picMk id="15" creationId="{CD5CBAFF-6B2A-B238-2CA3-88B2E9E22A96}"/>
          </ac:picMkLst>
        </pc:picChg>
        <pc:picChg chg="add mod">
          <ac:chgData name="Vlad-Costin Musat" userId="b297da41-d022-469d-99f3-b1c86ba895c8" providerId="ADAL" clId="{34342C2D-3AA6-430C-AED9-31ED4E4D1D42}" dt="2023-09-15T11:05:30.879" v="3710" actId="1036"/>
          <ac:picMkLst>
            <pc:docMk/>
            <pc:sldMk cId="3902680692" sldId="558"/>
            <ac:picMk id="17" creationId="{6259348B-5937-7A9B-AC5E-721A83793D9F}"/>
          </ac:picMkLst>
        </pc:picChg>
        <pc:picChg chg="add del mod">
          <ac:chgData name="Vlad-Costin Musat" userId="b297da41-d022-469d-99f3-b1c86ba895c8" providerId="ADAL" clId="{34342C2D-3AA6-430C-AED9-31ED4E4D1D42}" dt="2023-09-15T17:09:07.781" v="4050" actId="21"/>
          <ac:picMkLst>
            <pc:docMk/>
            <pc:sldMk cId="3902680692" sldId="558"/>
            <ac:picMk id="19" creationId="{BFDBE23A-A9C6-D0C2-E9E4-0B67DE03DFDB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6:17:02.431" v="4045" actId="20577"/>
        <pc:sldMkLst>
          <pc:docMk/>
          <pc:sldMk cId="3353614957" sldId="559"/>
        </pc:sldMkLst>
        <pc:spChg chg="mod">
          <ac:chgData name="Vlad-Costin Musat" userId="b297da41-d022-469d-99f3-b1c86ba895c8" providerId="ADAL" clId="{34342C2D-3AA6-430C-AED9-31ED4E4D1D42}" dt="2023-09-15T16:17:02.431" v="4045" actId="20577"/>
          <ac:spMkLst>
            <pc:docMk/>
            <pc:sldMk cId="3353614957" sldId="559"/>
            <ac:spMk id="2" creationId="{CA450CA1-A67B-7F61-B42E-B80C75BA0C1D}"/>
          </ac:spMkLst>
        </pc:spChg>
        <pc:spChg chg="mod">
          <ac:chgData name="Vlad-Costin Musat" userId="b297da41-d022-469d-99f3-b1c86ba895c8" providerId="ADAL" clId="{34342C2D-3AA6-430C-AED9-31ED4E4D1D42}" dt="2023-09-15T13:48:32.547" v="3733" actId="20577"/>
          <ac:spMkLst>
            <pc:docMk/>
            <pc:sldMk cId="3353614957" sldId="559"/>
            <ac:spMk id="3" creationId="{8BB158E6-B917-B83A-7915-75A7B67DE464}"/>
          </ac:spMkLst>
        </pc:spChg>
        <pc:picChg chg="add mod">
          <ac:chgData name="Vlad-Costin Musat" userId="b297da41-d022-469d-99f3-b1c86ba895c8" providerId="ADAL" clId="{34342C2D-3AA6-430C-AED9-31ED4E4D1D42}" dt="2023-09-15T14:14:23.091" v="3915" actId="1076"/>
          <ac:picMkLst>
            <pc:docMk/>
            <pc:sldMk cId="3353614957" sldId="559"/>
            <ac:picMk id="8" creationId="{551021A8-8139-578D-0328-865B82344E84}"/>
          </ac:picMkLst>
        </pc:picChg>
      </pc:sldChg>
    </pc:docChg>
  </pc:docChgLst>
  <pc:docChgLst>
    <pc:chgData name="Vlad-Costin Musat" userId="S::jesu4222@ox.ac.uk::b297da41-d022-469d-99f3-b1c86ba895c8" providerId="AD" clId="Web-{8A5692E0-F391-437B-9428-3F05419806DE}"/>
    <pc:docChg chg="addSld delSld modSld">
      <pc:chgData name="Vlad-Costin Musat" userId="S::jesu4222@ox.ac.uk::b297da41-d022-469d-99f3-b1c86ba895c8" providerId="AD" clId="Web-{8A5692E0-F391-437B-9428-3F05419806DE}" dt="2023-11-12T14:13:37.845" v="59"/>
      <pc:docMkLst>
        <pc:docMk/>
      </pc:docMkLst>
      <pc:sldChg chg="addSp delSp modSp">
        <pc:chgData name="Vlad-Costin Musat" userId="S::jesu4222@ox.ac.uk::b297da41-d022-469d-99f3-b1c86ba895c8" providerId="AD" clId="Web-{8A5692E0-F391-437B-9428-3F05419806DE}" dt="2023-11-12T14:13:37.845" v="59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8A5692E0-F391-437B-9428-3F05419806DE}" dt="2023-11-11T21:09:01.469" v="17" actId="20577"/>
          <ac:spMkLst>
            <pc:docMk/>
            <pc:sldMk cId="2159943940" sldId="259"/>
            <ac:spMk id="2" creationId="{CB6E51C5-3272-6249-822A-715EFFE0DFFD}"/>
          </ac:spMkLst>
        </pc:spChg>
        <pc:spChg chg="add del mod">
          <ac:chgData name="Vlad-Costin Musat" userId="S::jesu4222@ox.ac.uk::b297da41-d022-469d-99f3-b1c86ba895c8" providerId="AD" clId="Web-{8A5692E0-F391-437B-9428-3F05419806DE}" dt="2023-11-12T14:13:28.422" v="55"/>
          <ac:spMkLst>
            <pc:docMk/>
            <pc:sldMk cId="2159943940" sldId="259"/>
            <ac:spMk id="3" creationId="{1B4938D7-B1FC-82E3-0E5D-B725AA71C6AB}"/>
          </ac:spMkLst>
        </pc:spChg>
        <pc:spChg chg="add del mod">
          <ac:chgData name="Vlad-Costin Musat" userId="S::jesu4222@ox.ac.uk::b297da41-d022-469d-99f3-b1c86ba895c8" providerId="AD" clId="Web-{8A5692E0-F391-437B-9428-3F05419806DE}" dt="2023-11-12T14:13:37.845" v="59"/>
          <ac:spMkLst>
            <pc:docMk/>
            <pc:sldMk cId="2159943940" sldId="259"/>
            <ac:spMk id="7" creationId="{3E9788EE-6434-B22D-28B8-8CE521BA3001}"/>
          </ac:spMkLst>
        </pc:spChg>
        <pc:picChg chg="del">
          <ac:chgData name="Vlad-Costin Musat" userId="S::jesu4222@ox.ac.uk::b297da41-d022-469d-99f3-b1c86ba895c8" providerId="AD" clId="Web-{8A5692E0-F391-437B-9428-3F05419806DE}" dt="2023-11-11T21:05:39.480" v="0"/>
          <ac:picMkLst>
            <pc:docMk/>
            <pc:sldMk cId="2159943940" sldId="259"/>
            <ac:picMk id="3" creationId="{AC7DD3F4-FC59-7C7F-8A40-BA9928C5B5A7}"/>
          </ac:picMkLst>
        </pc:picChg>
      </pc:sldChg>
      <pc:sldChg chg="new del">
        <pc:chgData name="Vlad-Costin Musat" userId="S::jesu4222@ox.ac.uk::b297da41-d022-469d-99f3-b1c86ba895c8" providerId="AD" clId="Web-{8A5692E0-F391-437B-9428-3F05419806DE}" dt="2023-11-12T12:14:00.935" v="19"/>
        <pc:sldMkLst>
          <pc:docMk/>
          <pc:sldMk cId="345769905" sldId="659"/>
        </pc:sldMkLst>
      </pc:sldChg>
      <pc:sldChg chg="modSp new">
        <pc:chgData name="Vlad-Costin Musat" userId="S::jesu4222@ox.ac.uk::b297da41-d022-469d-99f3-b1c86ba895c8" providerId="AD" clId="Web-{8A5692E0-F391-437B-9428-3F05419806DE}" dt="2023-11-12T12:15:07.078" v="52" actId="20577"/>
        <pc:sldMkLst>
          <pc:docMk/>
          <pc:sldMk cId="2842267269" sldId="659"/>
        </pc:sldMkLst>
        <pc:spChg chg="mod">
          <ac:chgData name="Vlad-Costin Musat" userId="S::jesu4222@ox.ac.uk::b297da41-d022-469d-99f3-b1c86ba895c8" providerId="AD" clId="Web-{8A5692E0-F391-437B-9428-3F05419806DE}" dt="2023-11-12T12:15:07.078" v="52" actId="20577"/>
          <ac:spMkLst>
            <pc:docMk/>
            <pc:sldMk cId="2842267269" sldId="659"/>
            <ac:spMk id="2" creationId="{EDEC6203-A7F7-253E-8A56-CE91A51B31A7}"/>
          </ac:spMkLst>
        </pc:spChg>
        <pc:spChg chg="mod">
          <ac:chgData name="Vlad-Costin Musat" userId="S::jesu4222@ox.ac.uk::b297da41-d022-469d-99f3-b1c86ba895c8" providerId="AD" clId="Web-{8A5692E0-F391-437B-9428-3F05419806DE}" dt="2023-11-12T12:14:15.732" v="23" actId="20577"/>
          <ac:spMkLst>
            <pc:docMk/>
            <pc:sldMk cId="2842267269" sldId="659"/>
            <ac:spMk id="3" creationId="{F087DC14-943E-93B8-FDE7-C0D0E0E5B4FA}"/>
          </ac:spMkLst>
        </pc:spChg>
      </pc:sldChg>
    </pc:docChg>
  </pc:docChgLst>
  <pc:docChgLst>
    <pc:chgData name="Vlad-Costin Musat" userId="b297da41-d022-469d-99f3-b1c86ba895c8" providerId="ADAL" clId="{8ED2FDCB-188C-481C-8386-9624027106ED}"/>
    <pc:docChg chg="delSld modSld">
      <pc:chgData name="Vlad-Costin Musat" userId="b297da41-d022-469d-99f3-b1c86ba895c8" providerId="ADAL" clId="{8ED2FDCB-188C-481C-8386-9624027106ED}" dt="2023-09-27T14:52:13.177" v="5" actId="20577"/>
      <pc:docMkLst>
        <pc:docMk/>
      </pc:docMkLst>
      <pc:sldChg chg="modSp mod">
        <pc:chgData name="Vlad-Costin Musat" userId="b297da41-d022-469d-99f3-b1c86ba895c8" providerId="ADAL" clId="{8ED2FDCB-188C-481C-8386-9624027106ED}" dt="2023-09-27T14:51:49.306" v="0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ED2FDCB-188C-481C-8386-9624027106ED}" dt="2023-09-27T14:51:49.306" v="0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modSp mod">
        <pc:chgData name="Vlad-Costin Musat" userId="b297da41-d022-469d-99f3-b1c86ba895c8" providerId="ADAL" clId="{8ED2FDCB-188C-481C-8386-9624027106ED}" dt="2023-09-27T14:52:13.177" v="5" actId="20577"/>
        <pc:sldMkLst>
          <pc:docMk/>
          <pc:sldMk cId="3671836818" sldId="626"/>
        </pc:sldMkLst>
        <pc:graphicFrameChg chg="modGraphic">
          <ac:chgData name="Vlad-Costin Musat" userId="b297da41-d022-469d-99f3-b1c86ba895c8" providerId="ADAL" clId="{8ED2FDCB-188C-481C-8386-9624027106ED}" dt="2023-09-27T14:52:13.177" v="5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</pc:sldChg>
      <pc:sldChg chg="del">
        <pc:chgData name="Vlad-Costin Musat" userId="b297da41-d022-469d-99f3-b1c86ba895c8" providerId="ADAL" clId="{8ED2FDCB-188C-481C-8386-9624027106ED}" dt="2023-09-27T14:52:07.096" v="1" actId="47"/>
        <pc:sldMkLst>
          <pc:docMk/>
          <pc:sldMk cId="1896443024" sldId="627"/>
        </pc:sldMkLst>
      </pc:sldChg>
    </pc:docChg>
  </pc:docChgLst>
  <pc:docChgLst>
    <pc:chgData name="Vlad-Costin Musat" userId="b297da41-d022-469d-99f3-b1c86ba895c8" providerId="ADAL" clId="{C0B6570B-A6B8-44F0-AF4A-E149B99DC706}"/>
    <pc:docChg chg="undo custSel addSld delSld modSld sldOrd">
      <pc:chgData name="Vlad-Costin Musat" userId="b297da41-d022-469d-99f3-b1c86ba895c8" providerId="ADAL" clId="{C0B6570B-A6B8-44F0-AF4A-E149B99DC706}" dt="2024-02-01T17:14:51.230" v="2468" actId="14100"/>
      <pc:docMkLst>
        <pc:docMk/>
      </pc:docMkLst>
      <pc:sldChg chg="addSp modSp mod">
        <pc:chgData name="Vlad-Costin Musat" userId="b297da41-d022-469d-99f3-b1c86ba895c8" providerId="ADAL" clId="{C0B6570B-A6B8-44F0-AF4A-E149B99DC706}" dt="2024-02-01T17:14:51.230" v="2468" actId="14100"/>
        <pc:sldMkLst>
          <pc:docMk/>
          <pc:sldMk cId="2159943940" sldId="259"/>
        </pc:sldMkLst>
        <pc:spChg chg="mod">
          <ac:chgData name="Vlad-Costin Musat" userId="b297da41-d022-469d-99f3-b1c86ba895c8" providerId="ADAL" clId="{C0B6570B-A6B8-44F0-AF4A-E149B99DC706}" dt="2024-02-01T17:14:51.230" v="2468" actId="14100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C0B6570B-A6B8-44F0-AF4A-E149B99DC706}" dt="2024-02-01T15:55:20.396" v="2333" actId="113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C0B6570B-A6B8-44F0-AF4A-E149B99DC706}" dt="2024-02-01T17:11:35.428" v="2453" actId="1076"/>
          <ac:picMkLst>
            <pc:docMk/>
            <pc:sldMk cId="2159943940" sldId="259"/>
            <ac:picMk id="7" creationId="{A97F54AD-AF69-8C23-CCE1-A8410FD3D8FE}"/>
          </ac:picMkLst>
        </pc:picChg>
        <pc:picChg chg="add mod">
          <ac:chgData name="Vlad-Costin Musat" userId="b297da41-d022-469d-99f3-b1c86ba895c8" providerId="ADAL" clId="{C0B6570B-A6B8-44F0-AF4A-E149B99DC706}" dt="2024-02-01T17:11:27.658" v="2449" actId="1076"/>
          <ac:picMkLst>
            <pc:docMk/>
            <pc:sldMk cId="2159943940" sldId="259"/>
            <ac:picMk id="10" creationId="{E21BFACC-02B9-E296-0EB0-4E16C0E47F7A}"/>
          </ac:picMkLst>
        </pc:picChg>
      </pc:sldChg>
      <pc:sldChg chg="add">
        <pc:chgData name="Vlad-Costin Musat" userId="b297da41-d022-469d-99f3-b1c86ba895c8" providerId="ADAL" clId="{C0B6570B-A6B8-44F0-AF4A-E149B99DC706}" dt="2024-01-31T15:11:31.281" v="1712"/>
        <pc:sldMkLst>
          <pc:docMk/>
          <pc:sldMk cId="3642947594" sldId="639"/>
        </pc:sldMkLst>
      </pc:sldChg>
      <pc:sldChg chg="ord">
        <pc:chgData name="Vlad-Costin Musat" userId="b297da41-d022-469d-99f3-b1c86ba895c8" providerId="ADAL" clId="{C0B6570B-A6B8-44F0-AF4A-E149B99DC706}" dt="2024-01-31T10:01:03.089" v="2"/>
        <pc:sldMkLst>
          <pc:docMk/>
          <pc:sldMk cId="567310263" sldId="662"/>
        </pc:sldMkLst>
      </pc:sldChg>
      <pc:sldChg chg="delSp modSp add del mod">
        <pc:chgData name="Vlad-Costin Musat" userId="b297da41-d022-469d-99f3-b1c86ba895c8" providerId="ADAL" clId="{C0B6570B-A6B8-44F0-AF4A-E149B99DC706}" dt="2024-01-31T12:39:42.939" v="1213" actId="47"/>
        <pc:sldMkLst>
          <pc:docMk/>
          <pc:sldMk cId="3505318837" sldId="663"/>
        </pc:sldMkLst>
        <pc:spChg chg="mod">
          <ac:chgData name="Vlad-Costin Musat" userId="b297da41-d022-469d-99f3-b1c86ba895c8" providerId="ADAL" clId="{C0B6570B-A6B8-44F0-AF4A-E149B99DC706}" dt="2024-01-31T11:58:25.804" v="708" actId="1076"/>
          <ac:spMkLst>
            <pc:docMk/>
            <pc:sldMk cId="3505318837" sldId="663"/>
            <ac:spMk id="3" creationId="{04DA8F01-39B5-849B-34E7-FC0B95B3061D}"/>
          </ac:spMkLst>
        </pc:spChg>
        <pc:picChg chg="del">
          <ac:chgData name="Vlad-Costin Musat" userId="b297da41-d022-469d-99f3-b1c86ba895c8" providerId="ADAL" clId="{C0B6570B-A6B8-44F0-AF4A-E149B99DC706}" dt="2024-01-31T11:54:26.294" v="700" actId="478"/>
          <ac:picMkLst>
            <pc:docMk/>
            <pc:sldMk cId="3505318837" sldId="663"/>
            <ac:picMk id="10" creationId="{317B6DF2-61A3-24CD-4FCE-84AF8BDD972B}"/>
          </ac:picMkLst>
        </pc:picChg>
        <pc:picChg chg="del">
          <ac:chgData name="Vlad-Costin Musat" userId="b297da41-d022-469d-99f3-b1c86ba895c8" providerId="ADAL" clId="{C0B6570B-A6B8-44F0-AF4A-E149B99DC706}" dt="2024-01-31T11:54:24.843" v="699" actId="478"/>
          <ac:picMkLst>
            <pc:docMk/>
            <pc:sldMk cId="3505318837" sldId="663"/>
            <ac:picMk id="14" creationId="{880FDADB-F701-76D8-99B6-4591141CB408}"/>
          </ac:picMkLst>
        </pc:picChg>
        <pc:picChg chg="mod modCrop">
          <ac:chgData name="Vlad-Costin Musat" userId="b297da41-d022-469d-99f3-b1c86ba895c8" providerId="ADAL" clId="{C0B6570B-A6B8-44F0-AF4A-E149B99DC706}" dt="2024-01-31T11:58:27.570" v="714" actId="732"/>
          <ac:picMkLst>
            <pc:docMk/>
            <pc:sldMk cId="3505318837" sldId="663"/>
            <ac:picMk id="16" creationId="{FCFC95EE-EE68-B8C7-9AFE-59E131C55756}"/>
          </ac:picMkLst>
        </pc:picChg>
        <pc:picChg chg="mod modCrop">
          <ac:chgData name="Vlad-Costin Musat" userId="b297da41-d022-469d-99f3-b1c86ba895c8" providerId="ADAL" clId="{C0B6570B-A6B8-44F0-AF4A-E149B99DC706}" dt="2024-01-31T11:58:27.124" v="713" actId="1076"/>
          <ac:picMkLst>
            <pc:docMk/>
            <pc:sldMk cId="3505318837" sldId="663"/>
            <ac:picMk id="18" creationId="{7C11C366-632A-0026-1553-EAD451D608B8}"/>
          </ac:picMkLst>
        </pc:picChg>
      </pc:sldChg>
      <pc:sldChg chg="addSp delSp modSp mod ord">
        <pc:chgData name="Vlad-Costin Musat" userId="b297da41-d022-469d-99f3-b1c86ba895c8" providerId="ADAL" clId="{C0B6570B-A6B8-44F0-AF4A-E149B99DC706}" dt="2024-01-31T14:15:30.797" v="1676" actId="1076"/>
        <pc:sldMkLst>
          <pc:docMk/>
          <pc:sldMk cId="1812574921" sldId="664"/>
        </pc:sldMkLst>
        <pc:spChg chg="mod">
          <ac:chgData name="Vlad-Costin Musat" userId="b297da41-d022-469d-99f3-b1c86ba895c8" providerId="ADAL" clId="{C0B6570B-A6B8-44F0-AF4A-E149B99DC706}" dt="2024-01-31T13:05:32.601" v="1638" actId="1076"/>
          <ac:spMkLst>
            <pc:docMk/>
            <pc:sldMk cId="1812574921" sldId="664"/>
            <ac:spMk id="2" creationId="{23FF23D7-918A-B7F8-1E8F-4195BE83FEED}"/>
          </ac:spMkLst>
        </pc:spChg>
        <pc:spChg chg="add mod">
          <ac:chgData name="Vlad-Costin Musat" userId="b297da41-d022-469d-99f3-b1c86ba895c8" providerId="ADAL" clId="{C0B6570B-A6B8-44F0-AF4A-E149B99DC706}" dt="2024-01-31T12:52:37.695" v="1635" actId="1076"/>
          <ac:spMkLst>
            <pc:docMk/>
            <pc:sldMk cId="1812574921" sldId="664"/>
            <ac:spMk id="7" creationId="{455243B7-448B-3EAD-B05E-0D45DEB1C090}"/>
          </ac:spMkLst>
        </pc:spChg>
        <pc:spChg chg="mod">
          <ac:chgData name="Vlad-Costin Musat" userId="b297da41-d022-469d-99f3-b1c86ba895c8" providerId="ADAL" clId="{C0B6570B-A6B8-44F0-AF4A-E149B99DC706}" dt="2024-01-31T12:52:29.597" v="1633" actId="1076"/>
          <ac:spMkLst>
            <pc:docMk/>
            <pc:sldMk cId="1812574921" sldId="664"/>
            <ac:spMk id="11" creationId="{A5187377-57D0-2083-9B32-16FE6D880E72}"/>
          </ac:spMkLst>
        </pc:spChg>
        <pc:picChg chg="mod">
          <ac:chgData name="Vlad-Costin Musat" userId="b297da41-d022-469d-99f3-b1c86ba895c8" providerId="ADAL" clId="{C0B6570B-A6B8-44F0-AF4A-E149B99DC706}" dt="2024-01-31T14:15:30.797" v="1676" actId="1076"/>
          <ac:picMkLst>
            <pc:docMk/>
            <pc:sldMk cId="1812574921" sldId="664"/>
            <ac:picMk id="8" creationId="{2349A842-4A21-5EF0-5E22-4E4E6102D305}"/>
          </ac:picMkLst>
        </pc:picChg>
        <pc:picChg chg="mod">
          <ac:chgData name="Vlad-Costin Musat" userId="b297da41-d022-469d-99f3-b1c86ba895c8" providerId="ADAL" clId="{C0B6570B-A6B8-44F0-AF4A-E149B99DC706}" dt="2024-01-31T12:52:29.597" v="1633" actId="1076"/>
          <ac:picMkLst>
            <pc:docMk/>
            <pc:sldMk cId="1812574921" sldId="664"/>
            <ac:picMk id="9" creationId="{9F79F8B0-1713-74D3-04D4-7BB088D4401B}"/>
          </ac:picMkLst>
        </pc:picChg>
        <pc:picChg chg="add del mod">
          <ac:chgData name="Vlad-Costin Musat" userId="b297da41-d022-469d-99f3-b1c86ba895c8" providerId="ADAL" clId="{C0B6570B-A6B8-44F0-AF4A-E149B99DC706}" dt="2024-01-31T14:15:02.605" v="1670" actId="21"/>
          <ac:picMkLst>
            <pc:docMk/>
            <pc:sldMk cId="1812574921" sldId="664"/>
            <ac:picMk id="12" creationId="{2966617E-E2C6-5EFF-9838-4C3D0DF2DD7E}"/>
          </ac:picMkLst>
        </pc:picChg>
      </pc:sldChg>
      <pc:sldChg chg="addSp delSp modSp mod ord">
        <pc:chgData name="Vlad-Costin Musat" userId="b297da41-d022-469d-99f3-b1c86ba895c8" providerId="ADAL" clId="{C0B6570B-A6B8-44F0-AF4A-E149B99DC706}" dt="2024-02-01T14:08:41.772" v="1933" actId="20577"/>
        <pc:sldMkLst>
          <pc:docMk/>
          <pc:sldMk cId="4285700978" sldId="665"/>
        </pc:sldMkLst>
        <pc:spChg chg="add mod">
          <ac:chgData name="Vlad-Costin Musat" userId="b297da41-d022-469d-99f3-b1c86ba895c8" providerId="ADAL" clId="{C0B6570B-A6B8-44F0-AF4A-E149B99DC706}" dt="2024-02-01T14:08:41.772" v="1933" actId="20577"/>
          <ac:spMkLst>
            <pc:docMk/>
            <pc:sldMk cId="4285700978" sldId="665"/>
            <ac:spMk id="11" creationId="{3C363857-56AC-4113-E827-43DC5295DD24}"/>
          </ac:spMkLst>
        </pc:spChg>
        <pc:picChg chg="add del mod">
          <ac:chgData name="Vlad-Costin Musat" userId="b297da41-d022-469d-99f3-b1c86ba895c8" providerId="ADAL" clId="{C0B6570B-A6B8-44F0-AF4A-E149B99DC706}" dt="2024-02-01T14:07:29.431" v="1820" actId="21"/>
          <ac:picMkLst>
            <pc:docMk/>
            <pc:sldMk cId="4285700978" sldId="665"/>
            <ac:picMk id="8" creationId="{EBEB0371-A3CC-3D24-18F4-357A9F3341BC}"/>
          </ac:picMkLst>
        </pc:picChg>
        <pc:picChg chg="del">
          <ac:chgData name="Vlad-Costin Musat" userId="b297da41-d022-469d-99f3-b1c86ba895c8" providerId="ADAL" clId="{C0B6570B-A6B8-44F0-AF4A-E149B99DC706}" dt="2024-02-01T14:07:32.212" v="1821" actId="478"/>
          <ac:picMkLst>
            <pc:docMk/>
            <pc:sldMk cId="4285700978" sldId="665"/>
            <ac:picMk id="9" creationId="{C669837B-B9DC-5486-3168-884FABF6FCE2}"/>
          </ac:picMkLst>
        </pc:picChg>
        <pc:picChg chg="add mod">
          <ac:chgData name="Vlad-Costin Musat" userId="b297da41-d022-469d-99f3-b1c86ba895c8" providerId="ADAL" clId="{C0B6570B-A6B8-44F0-AF4A-E149B99DC706}" dt="2024-02-01T14:07:45.090" v="1827" actId="1076"/>
          <ac:picMkLst>
            <pc:docMk/>
            <pc:sldMk cId="4285700978" sldId="665"/>
            <ac:picMk id="10" creationId="{EBEB0371-A3CC-3D24-18F4-357A9F3341BC}"/>
          </ac:picMkLst>
        </pc:picChg>
      </pc:sldChg>
      <pc:sldChg chg="ord">
        <pc:chgData name="Vlad-Costin Musat" userId="b297da41-d022-469d-99f3-b1c86ba895c8" providerId="ADAL" clId="{C0B6570B-A6B8-44F0-AF4A-E149B99DC706}" dt="2024-01-31T14:42:52.410" v="1711"/>
        <pc:sldMkLst>
          <pc:docMk/>
          <pc:sldMk cId="1719434059" sldId="666"/>
        </pc:sldMkLst>
      </pc:sldChg>
      <pc:sldChg chg="modSp mod ord">
        <pc:chgData name="Vlad-Costin Musat" userId="b297da41-d022-469d-99f3-b1c86ba895c8" providerId="ADAL" clId="{C0B6570B-A6B8-44F0-AF4A-E149B99DC706}" dt="2024-01-31T14:42:52.410" v="1711"/>
        <pc:sldMkLst>
          <pc:docMk/>
          <pc:sldMk cId="690523435" sldId="671"/>
        </pc:sldMkLst>
        <pc:spChg chg="mod">
          <ac:chgData name="Vlad-Costin Musat" userId="b297da41-d022-469d-99f3-b1c86ba895c8" providerId="ADAL" clId="{C0B6570B-A6B8-44F0-AF4A-E149B99DC706}" dt="2024-01-31T12:46:00.510" v="1282" actId="20577"/>
          <ac:spMkLst>
            <pc:docMk/>
            <pc:sldMk cId="690523435" sldId="671"/>
            <ac:spMk id="2" creationId="{E5D072A7-CEF1-F37D-1624-27F16E2E5CE6}"/>
          </ac:spMkLst>
        </pc:spChg>
      </pc:sldChg>
      <pc:sldChg chg="ord">
        <pc:chgData name="Vlad-Costin Musat" userId="b297da41-d022-469d-99f3-b1c86ba895c8" providerId="ADAL" clId="{C0B6570B-A6B8-44F0-AF4A-E149B99DC706}" dt="2024-02-01T17:10:07.009" v="2425"/>
        <pc:sldMkLst>
          <pc:docMk/>
          <pc:sldMk cId="1793584188" sldId="672"/>
        </pc:sldMkLst>
      </pc:sldChg>
      <pc:sldChg chg="del">
        <pc:chgData name="Vlad-Costin Musat" userId="b297da41-d022-469d-99f3-b1c86ba895c8" providerId="ADAL" clId="{C0B6570B-A6B8-44F0-AF4A-E149B99DC706}" dt="2024-01-31T10:00:51.634" v="0" actId="47"/>
        <pc:sldMkLst>
          <pc:docMk/>
          <pc:sldMk cId="3936025781" sldId="673"/>
        </pc:sldMkLst>
      </pc:sldChg>
      <pc:sldChg chg="del">
        <pc:chgData name="Vlad-Costin Musat" userId="b297da41-d022-469d-99f3-b1c86ba895c8" providerId="ADAL" clId="{C0B6570B-A6B8-44F0-AF4A-E149B99DC706}" dt="2024-01-31T10:00:51.634" v="0" actId="47"/>
        <pc:sldMkLst>
          <pc:docMk/>
          <pc:sldMk cId="3943854441" sldId="674"/>
        </pc:sldMkLst>
      </pc:sldChg>
      <pc:sldChg chg="ord">
        <pc:chgData name="Vlad-Costin Musat" userId="b297da41-d022-469d-99f3-b1c86ba895c8" providerId="ADAL" clId="{C0B6570B-A6B8-44F0-AF4A-E149B99DC706}" dt="2024-02-01T07:51:28.619" v="1742"/>
        <pc:sldMkLst>
          <pc:docMk/>
          <pc:sldMk cId="2488633468" sldId="675"/>
        </pc:sldMkLst>
      </pc:sldChg>
      <pc:sldChg chg="new del">
        <pc:chgData name="Vlad-Costin Musat" userId="b297da41-d022-469d-99f3-b1c86ba895c8" providerId="ADAL" clId="{C0B6570B-A6B8-44F0-AF4A-E149B99DC706}" dt="2024-01-31T10:01:23.585" v="6" actId="47"/>
        <pc:sldMkLst>
          <pc:docMk/>
          <pc:sldMk cId="1676727163" sldId="676"/>
        </pc:sldMkLst>
      </pc:sldChg>
      <pc:sldChg chg="addSp delSp modSp new mod">
        <pc:chgData name="Vlad-Costin Musat" userId="b297da41-d022-469d-99f3-b1c86ba895c8" providerId="ADAL" clId="{C0B6570B-A6B8-44F0-AF4A-E149B99DC706}" dt="2024-01-31T14:40:15.873" v="1709" actId="1076"/>
        <pc:sldMkLst>
          <pc:docMk/>
          <pc:sldMk cId="1927047133" sldId="676"/>
        </pc:sldMkLst>
        <pc:spChg chg="del">
          <ac:chgData name="Vlad-Costin Musat" userId="b297da41-d022-469d-99f3-b1c86ba895c8" providerId="ADAL" clId="{C0B6570B-A6B8-44F0-AF4A-E149B99DC706}" dt="2024-01-31T10:33:14.387" v="110"/>
          <ac:spMkLst>
            <pc:docMk/>
            <pc:sldMk cId="1927047133" sldId="676"/>
            <ac:spMk id="2" creationId="{12AEAD5E-0486-B584-EB23-71260EB4417E}"/>
          </ac:spMkLst>
        </pc:spChg>
        <pc:spChg chg="mod">
          <ac:chgData name="Vlad-Costin Musat" userId="b297da41-d022-469d-99f3-b1c86ba895c8" providerId="ADAL" clId="{C0B6570B-A6B8-44F0-AF4A-E149B99DC706}" dt="2024-01-31T11:36:35.549" v="599" actId="1076"/>
          <ac:spMkLst>
            <pc:docMk/>
            <pc:sldMk cId="1927047133" sldId="676"/>
            <ac:spMk id="3" creationId="{11C4C441-3168-01C6-BB2F-4C252CA7467A}"/>
          </ac:spMkLst>
        </pc:spChg>
        <pc:spChg chg="add mod">
          <ac:chgData name="Vlad-Costin Musat" userId="b297da41-d022-469d-99f3-b1c86ba895c8" providerId="ADAL" clId="{C0B6570B-A6B8-44F0-AF4A-E149B99DC706}" dt="2024-01-31T12:37:24.597" v="1196" actId="20577"/>
          <ac:spMkLst>
            <pc:docMk/>
            <pc:sldMk cId="1927047133" sldId="676"/>
            <ac:spMk id="9" creationId="{56A4A738-CF23-B2F1-0BAA-0786D5EE0167}"/>
          </ac:spMkLst>
        </pc:spChg>
        <pc:spChg chg="add mod">
          <ac:chgData name="Vlad-Costin Musat" userId="b297da41-d022-469d-99f3-b1c86ba895c8" providerId="ADAL" clId="{C0B6570B-A6B8-44F0-AF4A-E149B99DC706}" dt="2024-01-31T12:37:31.554" v="1197" actId="115"/>
          <ac:spMkLst>
            <pc:docMk/>
            <pc:sldMk cId="1927047133" sldId="676"/>
            <ac:spMk id="24" creationId="{39CB5054-3CF7-E5A8-982D-D4D26743C46F}"/>
          </ac:spMkLst>
        </pc:spChg>
        <pc:spChg chg="add del mod">
          <ac:chgData name="Vlad-Costin Musat" userId="b297da41-d022-469d-99f3-b1c86ba895c8" providerId="ADAL" clId="{C0B6570B-A6B8-44F0-AF4A-E149B99DC706}" dt="2024-01-31T12:35:36.955" v="1164" actId="478"/>
          <ac:spMkLst>
            <pc:docMk/>
            <pc:sldMk cId="1927047133" sldId="676"/>
            <ac:spMk id="33" creationId="{69BAB240-3B40-2B3B-2BB4-DED9D097CE53}"/>
          </ac:spMkLst>
        </pc:spChg>
        <pc:spChg chg="add mod">
          <ac:chgData name="Vlad-Costin Musat" userId="b297da41-d022-469d-99f3-b1c86ba895c8" providerId="ADAL" clId="{C0B6570B-A6B8-44F0-AF4A-E149B99DC706}" dt="2024-01-31T12:36:08.783" v="1168" actId="1582"/>
          <ac:spMkLst>
            <pc:docMk/>
            <pc:sldMk cId="1927047133" sldId="676"/>
            <ac:spMk id="34" creationId="{5DC45F37-C804-5D15-40E9-B67F695105A6}"/>
          </ac:spMkLst>
        </pc:spChg>
        <pc:spChg chg="add mod">
          <ac:chgData name="Vlad-Costin Musat" userId="b297da41-d022-469d-99f3-b1c86ba895c8" providerId="ADAL" clId="{C0B6570B-A6B8-44F0-AF4A-E149B99DC706}" dt="2024-01-31T12:36:16.145" v="1170" actId="1076"/>
          <ac:spMkLst>
            <pc:docMk/>
            <pc:sldMk cId="1927047133" sldId="676"/>
            <ac:spMk id="35" creationId="{A5CAA49F-CB72-E6BD-C2D1-CA05F90E37E4}"/>
          </ac:spMkLst>
        </pc:spChg>
        <pc:spChg chg="add mod">
          <ac:chgData name="Vlad-Costin Musat" userId="b297da41-d022-469d-99f3-b1c86ba895c8" providerId="ADAL" clId="{C0B6570B-A6B8-44F0-AF4A-E149B99DC706}" dt="2024-01-31T12:41:23.848" v="1239" actId="1035"/>
          <ac:spMkLst>
            <pc:docMk/>
            <pc:sldMk cId="1927047133" sldId="676"/>
            <ac:spMk id="36" creationId="{A6F51E39-9F00-FF4A-579B-844F1BEA9E6C}"/>
          </ac:spMkLst>
        </pc:spChg>
        <pc:picChg chg="add mod">
          <ac:chgData name="Vlad-Costin Musat" userId="b297da41-d022-469d-99f3-b1c86ba895c8" providerId="ADAL" clId="{C0B6570B-A6B8-44F0-AF4A-E149B99DC706}" dt="2024-01-31T12:40:57.140" v="1215" actId="1076"/>
          <ac:picMkLst>
            <pc:docMk/>
            <pc:sldMk cId="1927047133" sldId="676"/>
            <ac:picMk id="7" creationId="{5A7336A7-FA4B-2E75-D487-26CFEA3FBE54}"/>
          </ac:picMkLst>
        </pc:picChg>
        <pc:picChg chg="add mod">
          <ac:chgData name="Vlad-Costin Musat" userId="b297da41-d022-469d-99f3-b1c86ba895c8" providerId="ADAL" clId="{C0B6570B-A6B8-44F0-AF4A-E149B99DC706}" dt="2024-01-31T11:24:02.703" v="587" actId="14826"/>
          <ac:picMkLst>
            <pc:docMk/>
            <pc:sldMk cId="1927047133" sldId="676"/>
            <ac:picMk id="8" creationId="{0A9F87C4-F7D5-6D7B-6947-B559FFCC109A}"/>
          </ac:picMkLst>
        </pc:picChg>
        <pc:picChg chg="add del mod">
          <ac:chgData name="Vlad-Costin Musat" userId="b297da41-d022-469d-99f3-b1c86ba895c8" providerId="ADAL" clId="{C0B6570B-A6B8-44F0-AF4A-E149B99DC706}" dt="2024-01-31T11:24:27.071" v="589" actId="478"/>
          <ac:picMkLst>
            <pc:docMk/>
            <pc:sldMk cId="1927047133" sldId="676"/>
            <ac:picMk id="11" creationId="{766988EE-FFD4-D2D7-B316-52C4172C18FF}"/>
          </ac:picMkLst>
        </pc:picChg>
        <pc:picChg chg="add del mod">
          <ac:chgData name="Vlad-Costin Musat" userId="b297da41-d022-469d-99f3-b1c86ba895c8" providerId="ADAL" clId="{C0B6570B-A6B8-44F0-AF4A-E149B99DC706}" dt="2024-01-31T11:23:11.610" v="578" actId="478"/>
          <ac:picMkLst>
            <pc:docMk/>
            <pc:sldMk cId="1927047133" sldId="676"/>
            <ac:picMk id="13" creationId="{E7611288-51B2-09D6-F512-26BA509F7CEE}"/>
          </ac:picMkLst>
        </pc:picChg>
        <pc:picChg chg="add del mod">
          <ac:chgData name="Vlad-Costin Musat" userId="b297da41-d022-469d-99f3-b1c86ba895c8" providerId="ADAL" clId="{C0B6570B-A6B8-44F0-AF4A-E149B99DC706}" dt="2024-01-31T11:23:10.794" v="577" actId="478"/>
          <ac:picMkLst>
            <pc:docMk/>
            <pc:sldMk cId="1927047133" sldId="676"/>
            <ac:picMk id="15" creationId="{E0F5AF87-7B03-CC06-B80C-22271EEAE60E}"/>
          </ac:picMkLst>
        </pc:picChg>
        <pc:picChg chg="add del mod">
          <ac:chgData name="Vlad-Costin Musat" userId="b297da41-d022-469d-99f3-b1c86ba895c8" providerId="ADAL" clId="{C0B6570B-A6B8-44F0-AF4A-E149B99DC706}" dt="2024-01-31T11:23:53.913" v="584" actId="21"/>
          <ac:picMkLst>
            <pc:docMk/>
            <pc:sldMk cId="1927047133" sldId="676"/>
            <ac:picMk id="17" creationId="{6C25CB16-1350-8851-E147-E90D8C457341}"/>
          </ac:picMkLst>
        </pc:picChg>
        <pc:picChg chg="add del mod">
          <ac:chgData name="Vlad-Costin Musat" userId="b297da41-d022-469d-99f3-b1c86ba895c8" providerId="ADAL" clId="{C0B6570B-A6B8-44F0-AF4A-E149B99DC706}" dt="2024-01-31T11:23:59.483" v="586" actId="21"/>
          <ac:picMkLst>
            <pc:docMk/>
            <pc:sldMk cId="1927047133" sldId="676"/>
            <ac:picMk id="19" creationId="{7FE4BFB5-CACF-E7EF-98D6-4B6F09602DE1}"/>
          </ac:picMkLst>
        </pc:picChg>
        <pc:picChg chg="add mod">
          <ac:chgData name="Vlad-Costin Musat" userId="b297da41-d022-469d-99f3-b1c86ba895c8" providerId="ADAL" clId="{C0B6570B-A6B8-44F0-AF4A-E149B99DC706}" dt="2024-01-31T14:40:15.873" v="1709" actId="1076"/>
          <ac:picMkLst>
            <pc:docMk/>
            <pc:sldMk cId="1927047133" sldId="676"/>
            <ac:picMk id="21" creationId="{4806B680-7938-D5D0-8B47-53BCF6DE24E6}"/>
          </ac:picMkLst>
        </pc:picChg>
        <pc:picChg chg="add mod">
          <ac:chgData name="Vlad-Costin Musat" userId="b297da41-d022-469d-99f3-b1c86ba895c8" providerId="ADAL" clId="{C0B6570B-A6B8-44F0-AF4A-E149B99DC706}" dt="2024-01-31T14:39:33.803" v="1703" actId="14826"/>
          <ac:picMkLst>
            <pc:docMk/>
            <pc:sldMk cId="1927047133" sldId="676"/>
            <ac:picMk id="23" creationId="{F37DDB5F-D2BE-8A9F-DBE8-E33C6BAA60F6}"/>
          </ac:picMkLst>
        </pc:picChg>
        <pc:picChg chg="add del mod modCrop">
          <ac:chgData name="Vlad-Costin Musat" userId="b297da41-d022-469d-99f3-b1c86ba895c8" providerId="ADAL" clId="{C0B6570B-A6B8-44F0-AF4A-E149B99DC706}" dt="2024-01-31T11:41:51.640" v="682" actId="21"/>
          <ac:picMkLst>
            <pc:docMk/>
            <pc:sldMk cId="1927047133" sldId="676"/>
            <ac:picMk id="26" creationId="{BE642725-A0F2-8A71-B5BF-A7142B6C6E52}"/>
          </ac:picMkLst>
        </pc:picChg>
        <pc:picChg chg="add del">
          <ac:chgData name="Vlad-Costin Musat" userId="b297da41-d022-469d-99f3-b1c86ba895c8" providerId="ADAL" clId="{C0B6570B-A6B8-44F0-AF4A-E149B99DC706}" dt="2024-01-31T11:42:13.899" v="685" actId="21"/>
          <ac:picMkLst>
            <pc:docMk/>
            <pc:sldMk cId="1927047133" sldId="676"/>
            <ac:picMk id="28" creationId="{193EE65F-F956-B70F-80B7-165F50F795C0}"/>
          </ac:picMkLst>
        </pc:picChg>
        <pc:picChg chg="add del">
          <ac:chgData name="Vlad-Costin Musat" userId="b297da41-d022-469d-99f3-b1c86ba895c8" providerId="ADAL" clId="{C0B6570B-A6B8-44F0-AF4A-E149B99DC706}" dt="2024-01-31T11:46:44.857" v="688" actId="21"/>
          <ac:picMkLst>
            <pc:docMk/>
            <pc:sldMk cId="1927047133" sldId="676"/>
            <ac:picMk id="30" creationId="{1734D33A-1155-DA81-DA9F-BEA3459A3297}"/>
          </ac:picMkLst>
        </pc:picChg>
        <pc:picChg chg="add del">
          <ac:chgData name="Vlad-Costin Musat" userId="b297da41-d022-469d-99f3-b1c86ba895c8" providerId="ADAL" clId="{C0B6570B-A6B8-44F0-AF4A-E149B99DC706}" dt="2024-01-31T11:47:06.439" v="691" actId="21"/>
          <ac:picMkLst>
            <pc:docMk/>
            <pc:sldMk cId="1927047133" sldId="676"/>
            <ac:picMk id="32" creationId="{121C3441-464B-8E17-7BB9-16121F7DEEA8}"/>
          </ac:picMkLst>
        </pc:picChg>
        <pc:picChg chg="add del mod">
          <ac:chgData name="Vlad-Costin Musat" userId="b297da41-d022-469d-99f3-b1c86ba895c8" providerId="ADAL" clId="{C0B6570B-A6B8-44F0-AF4A-E149B99DC706}" dt="2024-01-31T14:31:39.676" v="1679" actId="21"/>
          <ac:picMkLst>
            <pc:docMk/>
            <pc:sldMk cId="1927047133" sldId="676"/>
            <ac:picMk id="38" creationId="{DEF9A4AB-BB7A-5974-6CC7-2955644F2802}"/>
          </ac:picMkLst>
        </pc:picChg>
        <pc:picChg chg="add del">
          <ac:chgData name="Vlad-Costin Musat" userId="b297da41-d022-469d-99f3-b1c86ba895c8" providerId="ADAL" clId="{C0B6570B-A6B8-44F0-AF4A-E149B99DC706}" dt="2024-01-31T14:32:25.009" v="1687" actId="21"/>
          <ac:picMkLst>
            <pc:docMk/>
            <pc:sldMk cId="1927047133" sldId="676"/>
            <ac:picMk id="40" creationId="{D008D73C-4C7C-327B-CDF0-08A02DAA20BE}"/>
          </ac:picMkLst>
        </pc:picChg>
        <pc:picChg chg="add del mod">
          <ac:chgData name="Vlad-Costin Musat" userId="b297da41-d022-469d-99f3-b1c86ba895c8" providerId="ADAL" clId="{C0B6570B-A6B8-44F0-AF4A-E149B99DC706}" dt="2024-01-31T14:39:30.423" v="1702" actId="21"/>
          <ac:picMkLst>
            <pc:docMk/>
            <pc:sldMk cId="1927047133" sldId="676"/>
            <ac:picMk id="42" creationId="{401B8207-4C8C-83BC-1397-1A835958AFC5}"/>
          </ac:picMkLst>
        </pc:picChg>
        <pc:picChg chg="add del">
          <ac:chgData name="Vlad-Costin Musat" userId="b297da41-d022-469d-99f3-b1c86ba895c8" providerId="ADAL" clId="{C0B6570B-A6B8-44F0-AF4A-E149B99DC706}" dt="2024-01-31T14:40:05.419" v="1705" actId="21"/>
          <ac:picMkLst>
            <pc:docMk/>
            <pc:sldMk cId="1927047133" sldId="676"/>
            <ac:picMk id="44" creationId="{5E5698FE-B3AA-E45F-1D56-F4BB787EBF56}"/>
          </ac:picMkLst>
        </pc:picChg>
      </pc:sldChg>
      <pc:sldChg chg="addSp delSp modSp add mod">
        <pc:chgData name="Vlad-Costin Musat" userId="b297da41-d022-469d-99f3-b1c86ba895c8" providerId="ADAL" clId="{C0B6570B-A6B8-44F0-AF4A-E149B99DC706}" dt="2024-02-01T16:36:35.434" v="2421" actId="1076"/>
        <pc:sldMkLst>
          <pc:docMk/>
          <pc:sldMk cId="2217905984" sldId="677"/>
        </pc:sldMkLst>
        <pc:spChg chg="del">
          <ac:chgData name="Vlad-Costin Musat" userId="b297da41-d022-469d-99f3-b1c86ba895c8" providerId="ADAL" clId="{C0B6570B-A6B8-44F0-AF4A-E149B99DC706}" dt="2024-01-31T11:58:33.404" v="715"/>
          <ac:spMkLst>
            <pc:docMk/>
            <pc:sldMk cId="2217905984" sldId="677"/>
            <ac:spMk id="2" creationId="{12AEAD5E-0486-B584-EB23-71260EB4417E}"/>
          </ac:spMkLst>
        </pc:spChg>
        <pc:spChg chg="mod">
          <ac:chgData name="Vlad-Costin Musat" userId="b297da41-d022-469d-99f3-b1c86ba895c8" providerId="ADAL" clId="{C0B6570B-A6B8-44F0-AF4A-E149B99DC706}" dt="2024-01-31T11:58:46.737" v="723" actId="1076"/>
          <ac:spMkLst>
            <pc:docMk/>
            <pc:sldMk cId="2217905984" sldId="677"/>
            <ac:spMk id="3" creationId="{11C4C441-3168-01C6-BB2F-4C252CA7467A}"/>
          </ac:spMkLst>
        </pc:spChg>
        <pc:spChg chg="add mod">
          <ac:chgData name="Vlad-Costin Musat" userId="b297da41-d022-469d-99f3-b1c86ba895c8" providerId="ADAL" clId="{C0B6570B-A6B8-44F0-AF4A-E149B99DC706}" dt="2024-01-31T12:25:48.025" v="797" actId="1076"/>
          <ac:spMkLst>
            <pc:docMk/>
            <pc:sldMk cId="2217905984" sldId="677"/>
            <ac:spMk id="9" creationId="{6BEF5C54-052F-2587-3DC6-986EDC1F3373}"/>
          </ac:spMkLst>
        </pc:spChg>
        <pc:spChg chg="add del mod">
          <ac:chgData name="Vlad-Costin Musat" userId="b297da41-d022-469d-99f3-b1c86ba895c8" providerId="ADAL" clId="{C0B6570B-A6B8-44F0-AF4A-E149B99DC706}" dt="2024-01-31T12:25:24.865" v="792" actId="478"/>
          <ac:spMkLst>
            <pc:docMk/>
            <pc:sldMk cId="2217905984" sldId="677"/>
            <ac:spMk id="14" creationId="{23AD074F-37B2-FDAF-3BC7-74EF80EA8068}"/>
          </ac:spMkLst>
        </pc:spChg>
        <pc:spChg chg="add del mod">
          <ac:chgData name="Vlad-Costin Musat" userId="b297da41-d022-469d-99f3-b1c86ba895c8" providerId="ADAL" clId="{C0B6570B-A6B8-44F0-AF4A-E149B99DC706}" dt="2024-01-31T12:25:24.865" v="792" actId="478"/>
          <ac:spMkLst>
            <pc:docMk/>
            <pc:sldMk cId="2217905984" sldId="677"/>
            <ac:spMk id="15" creationId="{290F4075-5247-DAB3-72A2-E82A88041E09}"/>
          </ac:spMkLst>
        </pc:spChg>
        <pc:spChg chg="add mod">
          <ac:chgData name="Vlad-Costin Musat" userId="b297da41-d022-469d-99f3-b1c86ba895c8" providerId="ADAL" clId="{C0B6570B-A6B8-44F0-AF4A-E149B99DC706}" dt="2024-02-01T07:50:33.353" v="1725" actId="20577"/>
          <ac:spMkLst>
            <pc:docMk/>
            <pc:sldMk cId="2217905984" sldId="677"/>
            <ac:spMk id="18" creationId="{8892FAEB-A636-9DBB-0C4A-5B4A823F6D32}"/>
          </ac:spMkLst>
        </pc:spChg>
        <pc:spChg chg="add mod">
          <ac:chgData name="Vlad-Costin Musat" userId="b297da41-d022-469d-99f3-b1c86ba895c8" providerId="ADAL" clId="{C0B6570B-A6B8-44F0-AF4A-E149B99DC706}" dt="2024-02-01T07:50:39.266" v="1740" actId="20577"/>
          <ac:spMkLst>
            <pc:docMk/>
            <pc:sldMk cId="2217905984" sldId="677"/>
            <ac:spMk id="21" creationId="{843E81AA-5BDA-F096-00B1-D0F5FFC17A04}"/>
          </ac:spMkLst>
        </pc:spChg>
        <pc:spChg chg="add mod">
          <ac:chgData name="Vlad-Costin Musat" userId="b297da41-d022-469d-99f3-b1c86ba895c8" providerId="ADAL" clId="{C0B6570B-A6B8-44F0-AF4A-E149B99DC706}" dt="2024-02-01T16:36:35.434" v="2421" actId="1076"/>
          <ac:spMkLst>
            <pc:docMk/>
            <pc:sldMk cId="2217905984" sldId="677"/>
            <ac:spMk id="22" creationId="{3EBCE1CE-7545-AFBE-A01C-C2DB6539ED07}"/>
          </ac:spMkLst>
        </pc:spChg>
        <pc:spChg chg="add del">
          <ac:chgData name="Vlad-Costin Musat" userId="b297da41-d022-469d-99f3-b1c86ba895c8" providerId="ADAL" clId="{C0B6570B-A6B8-44F0-AF4A-E149B99DC706}" dt="2024-01-31T12:32:49.735" v="1131" actId="478"/>
          <ac:spMkLst>
            <pc:docMk/>
            <pc:sldMk cId="2217905984" sldId="677"/>
            <ac:spMk id="23" creationId="{083D19BF-4046-B590-09B7-F72683A7157E}"/>
          </ac:spMkLst>
        </pc:spChg>
        <pc:spChg chg="add del mod">
          <ac:chgData name="Vlad-Costin Musat" userId="b297da41-d022-469d-99f3-b1c86ba895c8" providerId="ADAL" clId="{C0B6570B-A6B8-44F0-AF4A-E149B99DC706}" dt="2024-01-31T12:33:07.970" v="1134" actId="478"/>
          <ac:spMkLst>
            <pc:docMk/>
            <pc:sldMk cId="2217905984" sldId="677"/>
            <ac:spMk id="24" creationId="{A46B77DA-4110-56E1-9D20-6CBF1DB154EC}"/>
          </ac:spMkLst>
        </pc:spChg>
        <pc:spChg chg="add del mod">
          <ac:chgData name="Vlad-Costin Musat" userId="b297da41-d022-469d-99f3-b1c86ba895c8" providerId="ADAL" clId="{C0B6570B-A6B8-44F0-AF4A-E149B99DC706}" dt="2024-01-31T12:33:45.513" v="1143" actId="478"/>
          <ac:spMkLst>
            <pc:docMk/>
            <pc:sldMk cId="2217905984" sldId="677"/>
            <ac:spMk id="25" creationId="{173B5058-9D54-3B08-C999-470383113B7B}"/>
          </ac:spMkLst>
        </pc:spChg>
        <pc:spChg chg="add mod">
          <ac:chgData name="Vlad-Costin Musat" userId="b297da41-d022-469d-99f3-b1c86ba895c8" providerId="ADAL" clId="{C0B6570B-A6B8-44F0-AF4A-E149B99DC706}" dt="2024-01-31T12:34:39.327" v="1149" actId="1582"/>
          <ac:spMkLst>
            <pc:docMk/>
            <pc:sldMk cId="2217905984" sldId="677"/>
            <ac:spMk id="26" creationId="{99BE015E-25BA-F967-C01C-B8464D48A11A}"/>
          </ac:spMkLst>
        </pc:spChg>
        <pc:spChg chg="add mod">
          <ac:chgData name="Vlad-Costin Musat" userId="b297da41-d022-469d-99f3-b1c86ba895c8" providerId="ADAL" clId="{C0B6570B-A6B8-44F0-AF4A-E149B99DC706}" dt="2024-01-31T12:34:58.257" v="1155" actId="14100"/>
          <ac:spMkLst>
            <pc:docMk/>
            <pc:sldMk cId="2217905984" sldId="677"/>
            <ac:spMk id="28" creationId="{499C6BB2-4F0D-19D8-24B8-8103F5C1422B}"/>
          </ac:spMkLst>
        </pc:spChg>
        <pc:picChg chg="add mod modCrop">
          <ac:chgData name="Vlad-Costin Musat" userId="b297da41-d022-469d-99f3-b1c86ba895c8" providerId="ADAL" clId="{C0B6570B-A6B8-44F0-AF4A-E149B99DC706}" dt="2024-01-31T12:26:00.607" v="801" actId="1076"/>
          <ac:picMkLst>
            <pc:docMk/>
            <pc:sldMk cId="2217905984" sldId="677"/>
            <ac:picMk id="7" creationId="{DE62DEBC-4A3D-467D-A2AB-3F9295F1E83F}"/>
          </ac:picMkLst>
        </pc:picChg>
        <pc:picChg chg="add mod modCrop">
          <ac:chgData name="Vlad-Costin Musat" userId="b297da41-d022-469d-99f3-b1c86ba895c8" providerId="ADAL" clId="{C0B6570B-A6B8-44F0-AF4A-E149B99DC706}" dt="2024-01-31T12:25:57.206" v="800" actId="1076"/>
          <ac:picMkLst>
            <pc:docMk/>
            <pc:sldMk cId="2217905984" sldId="677"/>
            <ac:picMk id="8" creationId="{2F44B9F1-291E-465E-40DE-9D30F450A503}"/>
          </ac:picMkLst>
        </pc:picChg>
        <pc:picChg chg="add mod">
          <ac:chgData name="Vlad-Costin Musat" userId="b297da41-d022-469d-99f3-b1c86ba895c8" providerId="ADAL" clId="{C0B6570B-A6B8-44F0-AF4A-E149B99DC706}" dt="2024-02-01T16:35:36.677" v="2336" actId="1076"/>
          <ac:picMkLst>
            <pc:docMk/>
            <pc:sldMk cId="2217905984" sldId="677"/>
            <ac:picMk id="10" creationId="{8ED951B8-6082-AFF2-6182-1C05F835D626}"/>
          </ac:picMkLst>
        </pc:picChg>
        <pc:picChg chg="add del mod">
          <ac:chgData name="Vlad-Costin Musat" userId="b297da41-d022-469d-99f3-b1c86ba895c8" providerId="ADAL" clId="{C0B6570B-A6B8-44F0-AF4A-E149B99DC706}" dt="2024-01-31T12:25:25.805" v="793" actId="478"/>
          <ac:picMkLst>
            <pc:docMk/>
            <pc:sldMk cId="2217905984" sldId="677"/>
            <ac:picMk id="11" creationId="{CB6DD056-6032-96BB-8E68-778C0B0347D5}"/>
          </ac:picMkLst>
        </pc:picChg>
        <pc:picChg chg="add del mod">
          <ac:chgData name="Vlad-Costin Musat" userId="b297da41-d022-469d-99f3-b1c86ba895c8" providerId="ADAL" clId="{C0B6570B-A6B8-44F0-AF4A-E149B99DC706}" dt="2024-01-31T12:25:24.865" v="792" actId="478"/>
          <ac:picMkLst>
            <pc:docMk/>
            <pc:sldMk cId="2217905984" sldId="677"/>
            <ac:picMk id="13" creationId="{49995ECE-2210-080A-794E-ACDDDC5F5AE9}"/>
          </ac:picMkLst>
        </pc:picChg>
        <pc:picChg chg="add mod modCrop">
          <ac:chgData name="Vlad-Costin Musat" userId="b297da41-d022-469d-99f3-b1c86ba895c8" providerId="ADAL" clId="{C0B6570B-A6B8-44F0-AF4A-E149B99DC706}" dt="2024-01-31T12:29:00.986" v="831" actId="732"/>
          <ac:picMkLst>
            <pc:docMk/>
            <pc:sldMk cId="2217905984" sldId="677"/>
            <ac:picMk id="17" creationId="{7968FCF7-4C87-35FF-4DEB-DD3B110F2371}"/>
          </ac:picMkLst>
        </pc:picChg>
        <pc:picChg chg="add mod">
          <ac:chgData name="Vlad-Costin Musat" userId="b297da41-d022-469d-99f3-b1c86ba895c8" providerId="ADAL" clId="{C0B6570B-A6B8-44F0-AF4A-E149B99DC706}" dt="2024-01-31T12:27:50.629" v="830" actId="1076"/>
          <ac:picMkLst>
            <pc:docMk/>
            <pc:sldMk cId="2217905984" sldId="677"/>
            <ac:picMk id="20" creationId="{94A84392-B317-5EDA-6F46-18D2A817B08D}"/>
          </ac:picMkLst>
        </pc:picChg>
        <pc:picChg chg="add del mod">
          <ac:chgData name="Vlad-Costin Musat" userId="b297da41-d022-469d-99f3-b1c86ba895c8" providerId="ADAL" clId="{C0B6570B-A6B8-44F0-AF4A-E149B99DC706}" dt="2024-01-31T12:34:42.159" v="1151" actId="478"/>
          <ac:picMkLst>
            <pc:docMk/>
            <pc:sldMk cId="2217905984" sldId="677"/>
            <ac:picMk id="27" creationId="{3775DCDD-A079-7F0D-70B2-9C6CD1953C2A}"/>
          </ac:picMkLst>
        </pc:picChg>
      </pc:sldChg>
      <pc:sldChg chg="addSp delSp modSp new mod">
        <pc:chgData name="Vlad-Costin Musat" userId="b297da41-d022-469d-99f3-b1c86ba895c8" providerId="ADAL" clId="{C0B6570B-A6B8-44F0-AF4A-E149B99DC706}" dt="2024-01-31T11:18:31.804" v="574" actId="1076"/>
        <pc:sldMkLst>
          <pc:docMk/>
          <pc:sldMk cId="1141926468" sldId="678"/>
        </pc:sldMkLst>
        <pc:spChg chg="del">
          <ac:chgData name="Vlad-Costin Musat" userId="b297da41-d022-469d-99f3-b1c86ba895c8" providerId="ADAL" clId="{C0B6570B-A6B8-44F0-AF4A-E149B99DC706}" dt="2024-01-31T11:08:04.549" v="413" actId="22"/>
          <ac:spMkLst>
            <pc:docMk/>
            <pc:sldMk cId="1141926468" sldId="678"/>
            <ac:spMk id="2" creationId="{9BB9DEA0-6354-BCDF-5005-07B8BFE3364E}"/>
          </ac:spMkLst>
        </pc:spChg>
        <pc:spChg chg="mod">
          <ac:chgData name="Vlad-Costin Musat" userId="b297da41-d022-469d-99f3-b1c86ba895c8" providerId="ADAL" clId="{C0B6570B-A6B8-44F0-AF4A-E149B99DC706}" dt="2024-01-31T11:13:47.399" v="468" actId="1076"/>
          <ac:spMkLst>
            <pc:docMk/>
            <pc:sldMk cId="1141926468" sldId="678"/>
            <ac:spMk id="3" creationId="{0A89D92A-7E6F-4CF5-BAD5-EC2A5197186B}"/>
          </ac:spMkLst>
        </pc:spChg>
        <pc:spChg chg="add mod">
          <ac:chgData name="Vlad-Costin Musat" userId="b297da41-d022-469d-99f3-b1c86ba895c8" providerId="ADAL" clId="{C0B6570B-A6B8-44F0-AF4A-E149B99DC706}" dt="2024-01-31T11:18:31.804" v="574" actId="1076"/>
          <ac:spMkLst>
            <pc:docMk/>
            <pc:sldMk cId="1141926468" sldId="678"/>
            <ac:spMk id="11" creationId="{239405CA-3B8D-ABB5-577B-5E9A75EE8320}"/>
          </ac:spMkLst>
        </pc:spChg>
        <pc:spChg chg="add mod">
          <ac:chgData name="Vlad-Costin Musat" userId="b297da41-d022-469d-99f3-b1c86ba895c8" providerId="ADAL" clId="{C0B6570B-A6B8-44F0-AF4A-E149B99DC706}" dt="2024-01-31T11:18:31.804" v="574" actId="1076"/>
          <ac:spMkLst>
            <pc:docMk/>
            <pc:sldMk cId="1141926468" sldId="678"/>
            <ac:spMk id="12" creationId="{81CDD79B-3EAF-0F4B-42D7-1BC55588F651}"/>
          </ac:spMkLst>
        </pc:spChg>
        <pc:spChg chg="add mod">
          <ac:chgData name="Vlad-Costin Musat" userId="b297da41-d022-469d-99f3-b1c86ba895c8" providerId="ADAL" clId="{C0B6570B-A6B8-44F0-AF4A-E149B99DC706}" dt="2024-01-31T11:17:59.471" v="554" actId="1076"/>
          <ac:spMkLst>
            <pc:docMk/>
            <pc:sldMk cId="1141926468" sldId="678"/>
            <ac:spMk id="17" creationId="{58C904AD-17DE-D79E-F9A5-1CCF8EC73D00}"/>
          </ac:spMkLst>
        </pc:spChg>
        <pc:spChg chg="add mod">
          <ac:chgData name="Vlad-Costin Musat" userId="b297da41-d022-469d-99f3-b1c86ba895c8" providerId="ADAL" clId="{C0B6570B-A6B8-44F0-AF4A-E149B99DC706}" dt="2024-01-31T11:18:10.700" v="571" actId="1076"/>
          <ac:spMkLst>
            <pc:docMk/>
            <pc:sldMk cId="1141926468" sldId="678"/>
            <ac:spMk id="20" creationId="{76CF1D54-B714-47D8-19D8-EFA4E7316DCB}"/>
          </ac:spMkLst>
        </pc:spChg>
        <pc:spChg chg="add mod">
          <ac:chgData name="Vlad-Costin Musat" userId="b297da41-d022-469d-99f3-b1c86ba895c8" providerId="ADAL" clId="{C0B6570B-A6B8-44F0-AF4A-E149B99DC706}" dt="2024-01-31T11:14:47.784" v="487"/>
          <ac:spMkLst>
            <pc:docMk/>
            <pc:sldMk cId="1141926468" sldId="678"/>
            <ac:spMk id="21" creationId="{368126A4-0579-A197-C3A6-28AD1EBED2F3}"/>
          </ac:spMkLst>
        </pc:spChg>
        <pc:spChg chg="add mod">
          <ac:chgData name="Vlad-Costin Musat" userId="b297da41-d022-469d-99f3-b1c86ba895c8" providerId="ADAL" clId="{C0B6570B-A6B8-44F0-AF4A-E149B99DC706}" dt="2024-01-31T11:14:50.971" v="488"/>
          <ac:spMkLst>
            <pc:docMk/>
            <pc:sldMk cId="1141926468" sldId="678"/>
            <ac:spMk id="22" creationId="{37D9EB63-4421-547D-41F4-F3ACEC6B1AB9}"/>
          </ac:spMkLst>
        </pc:spChg>
        <pc:spChg chg="add del mod">
          <ac:chgData name="Vlad-Costin Musat" userId="b297da41-d022-469d-99f3-b1c86ba895c8" providerId="ADAL" clId="{C0B6570B-A6B8-44F0-AF4A-E149B99DC706}" dt="2024-01-31T11:15:01.324" v="490" actId="478"/>
          <ac:spMkLst>
            <pc:docMk/>
            <pc:sldMk cId="1141926468" sldId="678"/>
            <ac:spMk id="23" creationId="{BC992D8B-6357-EE1D-9E0D-A5C028E7BAC6}"/>
          </ac:spMkLst>
        </pc:spChg>
        <pc:spChg chg="add mod">
          <ac:chgData name="Vlad-Costin Musat" userId="b297da41-d022-469d-99f3-b1c86ba895c8" providerId="ADAL" clId="{C0B6570B-A6B8-44F0-AF4A-E149B99DC706}" dt="2024-01-31T11:18:31.804" v="574" actId="1076"/>
          <ac:spMkLst>
            <pc:docMk/>
            <pc:sldMk cId="1141926468" sldId="678"/>
            <ac:spMk id="25" creationId="{217CDC61-A060-2B01-337B-63F647468755}"/>
          </ac:spMkLst>
        </pc:spChg>
        <pc:spChg chg="add mod">
          <ac:chgData name="Vlad-Costin Musat" userId="b297da41-d022-469d-99f3-b1c86ba895c8" providerId="ADAL" clId="{C0B6570B-A6B8-44F0-AF4A-E149B99DC706}" dt="2024-01-31T11:18:23.446" v="573" actId="1076"/>
          <ac:spMkLst>
            <pc:docMk/>
            <pc:sldMk cId="1141926468" sldId="678"/>
            <ac:spMk id="26" creationId="{7B73DD26-0421-1352-32F5-F4CB5B6F8BF5}"/>
          </ac:spMkLst>
        </pc:spChg>
        <pc:spChg chg="add mod">
          <ac:chgData name="Vlad-Costin Musat" userId="b297da41-d022-469d-99f3-b1c86ba895c8" providerId="ADAL" clId="{C0B6570B-A6B8-44F0-AF4A-E149B99DC706}" dt="2024-01-31T11:16:53.973" v="508" actId="1076"/>
          <ac:spMkLst>
            <pc:docMk/>
            <pc:sldMk cId="1141926468" sldId="678"/>
            <ac:spMk id="27" creationId="{21EB6E56-D6CC-0118-6461-C59CE229BA86}"/>
          </ac:spMkLst>
        </pc:spChg>
        <pc:spChg chg="add mod">
          <ac:chgData name="Vlad-Costin Musat" userId="b297da41-d022-469d-99f3-b1c86ba895c8" providerId="ADAL" clId="{C0B6570B-A6B8-44F0-AF4A-E149B99DC706}" dt="2024-01-31T11:17:00.515" v="510" actId="1076"/>
          <ac:spMkLst>
            <pc:docMk/>
            <pc:sldMk cId="1141926468" sldId="678"/>
            <ac:spMk id="28" creationId="{A94C5242-D174-716B-466A-C0298DF8EA89}"/>
          </ac:spMkLst>
        </pc:spChg>
        <pc:picChg chg="add mod ord">
          <ac:chgData name="Vlad-Costin Musat" userId="b297da41-d022-469d-99f3-b1c86ba895c8" providerId="ADAL" clId="{C0B6570B-A6B8-44F0-AF4A-E149B99DC706}" dt="2024-01-31T11:18:31.804" v="574" actId="1076"/>
          <ac:picMkLst>
            <pc:docMk/>
            <pc:sldMk cId="1141926468" sldId="678"/>
            <ac:picMk id="8" creationId="{2AEC5364-231C-F04E-EE8B-B7EECC0777CA}"/>
          </ac:picMkLst>
        </pc:picChg>
        <pc:picChg chg="add mod">
          <ac:chgData name="Vlad-Costin Musat" userId="b297da41-d022-469d-99f3-b1c86ba895c8" providerId="ADAL" clId="{C0B6570B-A6B8-44F0-AF4A-E149B99DC706}" dt="2024-01-31T11:18:19.613" v="572" actId="1076"/>
          <ac:picMkLst>
            <pc:docMk/>
            <pc:sldMk cId="1141926468" sldId="678"/>
            <ac:picMk id="10" creationId="{7E887FCD-9A68-AE0B-4709-D3785B44D8FB}"/>
          </ac:picMkLst>
        </pc:picChg>
        <pc:picChg chg="add mod">
          <ac:chgData name="Vlad-Costin Musat" userId="b297da41-d022-469d-99f3-b1c86ba895c8" providerId="ADAL" clId="{C0B6570B-A6B8-44F0-AF4A-E149B99DC706}" dt="2024-01-31T11:14:18.049" v="477" actId="1076"/>
          <ac:picMkLst>
            <pc:docMk/>
            <pc:sldMk cId="1141926468" sldId="678"/>
            <ac:picMk id="14" creationId="{3A74C28E-CDEF-D1C3-9F53-639948D04C2F}"/>
          </ac:picMkLst>
        </pc:picChg>
        <pc:picChg chg="add del">
          <ac:chgData name="Vlad-Costin Musat" userId="b297da41-d022-469d-99f3-b1c86ba895c8" providerId="ADAL" clId="{C0B6570B-A6B8-44F0-AF4A-E149B99DC706}" dt="2024-01-31T11:11:51.254" v="449" actId="22"/>
          <ac:picMkLst>
            <pc:docMk/>
            <pc:sldMk cId="1141926468" sldId="678"/>
            <ac:picMk id="16" creationId="{FFDC7AB9-EA33-ACEB-439B-A20AE6696FA9}"/>
          </ac:picMkLst>
        </pc:picChg>
        <pc:picChg chg="add mod">
          <ac:chgData name="Vlad-Costin Musat" userId="b297da41-d022-469d-99f3-b1c86ba895c8" providerId="ADAL" clId="{C0B6570B-A6B8-44F0-AF4A-E149B99DC706}" dt="2024-01-31T11:13:57.989" v="470" actId="1076"/>
          <ac:picMkLst>
            <pc:docMk/>
            <pc:sldMk cId="1141926468" sldId="678"/>
            <ac:picMk id="19" creationId="{8A574BCD-695A-DC30-EB12-4A4F10D999BE}"/>
          </ac:picMkLst>
        </pc:picChg>
        <pc:picChg chg="add mod modCrop">
          <ac:chgData name="Vlad-Costin Musat" userId="b297da41-d022-469d-99f3-b1c86ba895c8" providerId="ADAL" clId="{C0B6570B-A6B8-44F0-AF4A-E149B99DC706}" dt="2024-01-31T11:18:31.804" v="574" actId="1076"/>
          <ac:picMkLst>
            <pc:docMk/>
            <pc:sldMk cId="1141926468" sldId="678"/>
            <ac:picMk id="24" creationId="{FC9E885A-2EFB-ADD7-7D14-39B23D155A79}"/>
          </ac:picMkLst>
        </pc:picChg>
      </pc:sldChg>
      <pc:sldChg chg="addSp delSp modSp add mod">
        <pc:chgData name="Vlad-Costin Musat" userId="b297da41-d022-469d-99f3-b1c86ba895c8" providerId="ADAL" clId="{C0B6570B-A6B8-44F0-AF4A-E149B99DC706}" dt="2024-01-31T13:25:52.436" v="1641" actId="1076"/>
        <pc:sldMkLst>
          <pc:docMk/>
          <pc:sldMk cId="2815897132" sldId="679"/>
        </pc:sldMkLst>
        <pc:spChg chg="del">
          <ac:chgData name="Vlad-Costin Musat" userId="b297da41-d022-469d-99f3-b1c86ba895c8" providerId="ADAL" clId="{C0B6570B-A6B8-44F0-AF4A-E149B99DC706}" dt="2024-01-31T12:37:59.170" v="1202" actId="478"/>
          <ac:spMkLst>
            <pc:docMk/>
            <pc:sldMk cId="2815897132" sldId="679"/>
            <ac:spMk id="9" creationId="{6BEF5C54-052F-2587-3DC6-986EDC1F3373}"/>
          </ac:spMkLst>
        </pc:spChg>
        <pc:spChg chg="add del mod">
          <ac:chgData name="Vlad-Costin Musat" userId="b297da41-d022-469d-99f3-b1c86ba895c8" providerId="ADAL" clId="{C0B6570B-A6B8-44F0-AF4A-E149B99DC706}" dt="2024-01-31T12:37:55.879" v="1200" actId="478"/>
          <ac:spMkLst>
            <pc:docMk/>
            <pc:sldMk cId="2815897132" sldId="679"/>
            <ac:spMk id="10" creationId="{BC06D50B-2D60-47F7-62B3-87B32E0A22C5}"/>
          </ac:spMkLst>
        </pc:spChg>
        <pc:spChg chg="mod">
          <ac:chgData name="Vlad-Costin Musat" userId="b297da41-d022-469d-99f3-b1c86ba895c8" providerId="ADAL" clId="{C0B6570B-A6B8-44F0-AF4A-E149B99DC706}" dt="2024-01-31T12:45:04.526" v="1264" actId="1076"/>
          <ac:spMkLst>
            <pc:docMk/>
            <pc:sldMk cId="2815897132" sldId="679"/>
            <ac:spMk id="14" creationId="{23AD074F-37B2-FDAF-3BC7-74EF80EA8068}"/>
          </ac:spMkLst>
        </pc:spChg>
        <pc:spChg chg="mod">
          <ac:chgData name="Vlad-Costin Musat" userId="b297da41-d022-469d-99f3-b1c86ba895c8" providerId="ADAL" clId="{C0B6570B-A6B8-44F0-AF4A-E149B99DC706}" dt="2024-01-31T13:25:52.436" v="1641" actId="1076"/>
          <ac:spMkLst>
            <pc:docMk/>
            <pc:sldMk cId="2815897132" sldId="679"/>
            <ac:spMk id="15" creationId="{290F4075-5247-DAB3-72A2-E82A88041E09}"/>
          </ac:spMkLst>
        </pc:spChg>
        <pc:picChg chg="del">
          <ac:chgData name="Vlad-Costin Musat" userId="b297da41-d022-469d-99f3-b1c86ba895c8" providerId="ADAL" clId="{C0B6570B-A6B8-44F0-AF4A-E149B99DC706}" dt="2024-01-31T12:37:53.192" v="1198" actId="478"/>
          <ac:picMkLst>
            <pc:docMk/>
            <pc:sldMk cId="2815897132" sldId="679"/>
            <ac:picMk id="7" creationId="{DE62DEBC-4A3D-467D-A2AB-3F9295F1E83F}"/>
          </ac:picMkLst>
        </pc:picChg>
        <pc:picChg chg="del">
          <ac:chgData name="Vlad-Costin Musat" userId="b297da41-d022-469d-99f3-b1c86ba895c8" providerId="ADAL" clId="{C0B6570B-A6B8-44F0-AF4A-E149B99DC706}" dt="2024-01-31T12:37:56.736" v="1201" actId="478"/>
          <ac:picMkLst>
            <pc:docMk/>
            <pc:sldMk cId="2815897132" sldId="679"/>
            <ac:picMk id="8" creationId="{2F44B9F1-291E-465E-40DE-9D30F450A503}"/>
          </ac:picMkLst>
        </pc:picChg>
        <pc:picChg chg="mod">
          <ac:chgData name="Vlad-Costin Musat" userId="b297da41-d022-469d-99f3-b1c86ba895c8" providerId="ADAL" clId="{C0B6570B-A6B8-44F0-AF4A-E149B99DC706}" dt="2024-01-31T12:43:46.277" v="1256" actId="14100"/>
          <ac:picMkLst>
            <pc:docMk/>
            <pc:sldMk cId="2815897132" sldId="679"/>
            <ac:picMk id="11" creationId="{CB6DD056-6032-96BB-8E68-778C0B0347D5}"/>
          </ac:picMkLst>
        </pc:picChg>
        <pc:picChg chg="mod modCrop">
          <ac:chgData name="Vlad-Costin Musat" userId="b297da41-d022-469d-99f3-b1c86ba895c8" providerId="ADAL" clId="{C0B6570B-A6B8-44F0-AF4A-E149B99DC706}" dt="2024-01-31T12:43:33.809" v="1253" actId="14100"/>
          <ac:picMkLst>
            <pc:docMk/>
            <pc:sldMk cId="2815897132" sldId="679"/>
            <ac:picMk id="13" creationId="{49995ECE-2210-080A-794E-ACDDDC5F5AE9}"/>
          </ac:picMkLst>
        </pc:picChg>
        <pc:picChg chg="del">
          <ac:chgData name="Vlad-Costin Musat" userId="b297da41-d022-469d-99f3-b1c86ba895c8" providerId="ADAL" clId="{C0B6570B-A6B8-44F0-AF4A-E149B99DC706}" dt="2024-01-31T12:32:30.989" v="1109" actId="478"/>
          <ac:picMkLst>
            <pc:docMk/>
            <pc:sldMk cId="2815897132" sldId="679"/>
            <ac:picMk id="17" creationId="{7968FCF7-4C87-35FF-4DEB-DD3B110F2371}"/>
          </ac:picMkLst>
        </pc:picChg>
      </pc:sldChg>
      <pc:sldChg chg="addSp delSp modSp new mod">
        <pc:chgData name="Vlad-Costin Musat" userId="b297da41-d022-469d-99f3-b1c86ba895c8" providerId="ADAL" clId="{C0B6570B-A6B8-44F0-AF4A-E149B99DC706}" dt="2024-01-31T13:58:38.096" v="1664" actId="1076"/>
        <pc:sldMkLst>
          <pc:docMk/>
          <pc:sldMk cId="670492591" sldId="680"/>
        </pc:sldMkLst>
        <pc:spChg chg="del">
          <ac:chgData name="Vlad-Costin Musat" userId="b297da41-d022-469d-99f3-b1c86ba895c8" providerId="ADAL" clId="{C0B6570B-A6B8-44F0-AF4A-E149B99DC706}" dt="2024-01-31T13:58:18.187" v="1656" actId="22"/>
          <ac:spMkLst>
            <pc:docMk/>
            <pc:sldMk cId="670492591" sldId="680"/>
            <ac:spMk id="2" creationId="{7D915F69-ECCF-BFA2-3E73-F13FE6057EB5}"/>
          </ac:spMkLst>
        </pc:spChg>
        <pc:spChg chg="mod">
          <ac:chgData name="Vlad-Costin Musat" userId="b297da41-d022-469d-99f3-b1c86ba895c8" providerId="ADAL" clId="{C0B6570B-A6B8-44F0-AF4A-E149B99DC706}" dt="2024-01-31T13:58:16.914" v="1655" actId="20577"/>
          <ac:spMkLst>
            <pc:docMk/>
            <pc:sldMk cId="670492591" sldId="680"/>
            <ac:spMk id="3" creationId="{B0C085C6-EAAD-C376-D884-3F326FAB6F7B}"/>
          </ac:spMkLst>
        </pc:spChg>
        <pc:picChg chg="add mod ord">
          <ac:chgData name="Vlad-Costin Musat" userId="b297da41-d022-469d-99f3-b1c86ba895c8" providerId="ADAL" clId="{C0B6570B-A6B8-44F0-AF4A-E149B99DC706}" dt="2024-01-31T13:58:21.287" v="1657" actId="1076"/>
          <ac:picMkLst>
            <pc:docMk/>
            <pc:sldMk cId="670492591" sldId="680"/>
            <ac:picMk id="8" creationId="{264D4C2C-554A-0864-B9C8-BB3E37547629}"/>
          </ac:picMkLst>
        </pc:picChg>
        <pc:picChg chg="add mod">
          <ac:chgData name="Vlad-Costin Musat" userId="b297da41-d022-469d-99f3-b1c86ba895c8" providerId="ADAL" clId="{C0B6570B-A6B8-44F0-AF4A-E149B99DC706}" dt="2024-01-31T13:58:38.096" v="1664" actId="1076"/>
          <ac:picMkLst>
            <pc:docMk/>
            <pc:sldMk cId="670492591" sldId="680"/>
            <ac:picMk id="10" creationId="{47E3E61A-54E2-1E29-E59B-4071E0752439}"/>
          </ac:picMkLst>
        </pc:picChg>
      </pc:sldChg>
      <pc:sldChg chg="addSp delSp modSp new mod">
        <pc:chgData name="Vlad-Costin Musat" userId="b297da41-d022-469d-99f3-b1c86ba895c8" providerId="ADAL" clId="{C0B6570B-A6B8-44F0-AF4A-E149B99DC706}" dt="2024-02-01T17:13:41.372" v="2467" actId="1076"/>
        <pc:sldMkLst>
          <pc:docMk/>
          <pc:sldMk cId="31826298" sldId="681"/>
        </pc:sldMkLst>
        <pc:spChg chg="del">
          <ac:chgData name="Vlad-Costin Musat" userId="b297da41-d022-469d-99f3-b1c86ba895c8" providerId="ADAL" clId="{C0B6570B-A6B8-44F0-AF4A-E149B99DC706}" dt="2024-02-01T07:57:00.433" v="1767"/>
          <ac:spMkLst>
            <pc:docMk/>
            <pc:sldMk cId="31826298" sldId="681"/>
            <ac:spMk id="2" creationId="{5DBA8B43-A313-E9B0-C37C-AD49E614F165}"/>
          </ac:spMkLst>
        </pc:spChg>
        <pc:spChg chg="mod">
          <ac:chgData name="Vlad-Costin Musat" userId="b297da41-d022-469d-99f3-b1c86ba895c8" providerId="ADAL" clId="{C0B6570B-A6B8-44F0-AF4A-E149B99DC706}" dt="2024-02-01T07:53:07.021" v="1766" actId="20577"/>
          <ac:spMkLst>
            <pc:docMk/>
            <pc:sldMk cId="31826298" sldId="681"/>
            <ac:spMk id="3" creationId="{ECB75219-6413-9CDF-13E5-FD874F4D2314}"/>
          </ac:spMkLst>
        </pc:spChg>
        <pc:spChg chg="add mod">
          <ac:chgData name="Vlad-Costin Musat" userId="b297da41-d022-469d-99f3-b1c86ba895c8" providerId="ADAL" clId="{C0B6570B-A6B8-44F0-AF4A-E149B99DC706}" dt="2024-02-01T17:13:23.576" v="2464" actId="1076"/>
          <ac:spMkLst>
            <pc:docMk/>
            <pc:sldMk cId="31826298" sldId="681"/>
            <ac:spMk id="9" creationId="{7E06662D-807E-6270-FC7E-C01024A376B3}"/>
          </ac:spMkLst>
        </pc:spChg>
        <pc:spChg chg="add mod">
          <ac:chgData name="Vlad-Costin Musat" userId="b297da41-d022-469d-99f3-b1c86ba895c8" providerId="ADAL" clId="{C0B6570B-A6B8-44F0-AF4A-E149B99DC706}" dt="2024-02-01T17:13:29.259" v="2465" actId="1076"/>
          <ac:spMkLst>
            <pc:docMk/>
            <pc:sldMk cId="31826298" sldId="681"/>
            <ac:spMk id="10" creationId="{2F153EB0-8B5C-A98E-3DDB-DE0DF3B044C0}"/>
          </ac:spMkLst>
        </pc:spChg>
        <pc:spChg chg="add mod">
          <ac:chgData name="Vlad-Costin Musat" userId="b297da41-d022-469d-99f3-b1c86ba895c8" providerId="ADAL" clId="{C0B6570B-A6B8-44F0-AF4A-E149B99DC706}" dt="2024-02-01T17:13:41.372" v="2467" actId="1076"/>
          <ac:spMkLst>
            <pc:docMk/>
            <pc:sldMk cId="31826298" sldId="681"/>
            <ac:spMk id="11" creationId="{60DDD05C-0710-189C-EF42-76F8ED27BD6D}"/>
          </ac:spMkLst>
        </pc:spChg>
        <pc:picChg chg="add mod">
          <ac:chgData name="Vlad-Costin Musat" userId="b297da41-d022-469d-99f3-b1c86ba895c8" providerId="ADAL" clId="{C0B6570B-A6B8-44F0-AF4A-E149B99DC706}" dt="2024-02-01T17:13:15.001" v="2463" actId="14100"/>
          <ac:picMkLst>
            <pc:docMk/>
            <pc:sldMk cId="31826298" sldId="681"/>
            <ac:picMk id="8" creationId="{B2974068-5AD3-CA9C-4BCD-57E48B3BF581}"/>
          </ac:picMkLst>
        </pc:picChg>
      </pc:sldChg>
    </pc:docChg>
  </pc:docChgLst>
  <pc:docChgLst>
    <pc:chgData name="Vlad-Costin Musat" userId="S::jesu4222@ox.ac.uk::b297da41-d022-469d-99f3-b1c86ba895c8" providerId="AD" clId="Web-{EF4B53CA-55FD-F838-C2DB-F2C038799E42}"/>
    <pc:docChg chg="addSld delSld modSld sldOrd">
      <pc:chgData name="Vlad-Costin Musat" userId="S::jesu4222@ox.ac.uk::b297da41-d022-469d-99f3-b1c86ba895c8" providerId="AD" clId="Web-{EF4B53CA-55FD-F838-C2DB-F2C038799E42}" dt="2023-11-12T22:36:24.978" v="2382" actId="1076"/>
      <pc:docMkLst>
        <pc:docMk/>
      </pc:docMkLst>
      <pc:sldChg chg="del">
        <pc:chgData name="Vlad-Costin Musat" userId="S::jesu4222@ox.ac.uk::b297da41-d022-469d-99f3-b1c86ba895c8" providerId="AD" clId="Web-{EF4B53CA-55FD-F838-C2DB-F2C038799E42}" dt="2023-11-12T20:35:47.906" v="6"/>
        <pc:sldMkLst>
          <pc:docMk/>
          <pc:sldMk cId="3756050439" sldId="560"/>
        </pc:sldMkLst>
      </pc:sldChg>
      <pc:sldChg chg="ord">
        <pc:chgData name="Vlad-Costin Musat" userId="S::jesu4222@ox.ac.uk::b297da41-d022-469d-99f3-b1c86ba895c8" providerId="AD" clId="Web-{EF4B53CA-55FD-F838-C2DB-F2C038799E42}" dt="2023-11-12T20:36:06.110" v="12"/>
        <pc:sldMkLst>
          <pc:docMk/>
          <pc:sldMk cId="732019683" sldId="624"/>
        </pc:sldMkLst>
      </pc:sldChg>
      <pc:sldChg chg="del">
        <pc:chgData name="Vlad-Costin Musat" userId="S::jesu4222@ox.ac.uk::b297da41-d022-469d-99f3-b1c86ba895c8" providerId="AD" clId="Web-{EF4B53CA-55FD-F838-C2DB-F2C038799E42}" dt="2023-11-12T20:35:53.625" v="10"/>
        <pc:sldMkLst>
          <pc:docMk/>
          <pc:sldMk cId="2470649301" sldId="634"/>
        </pc:sldMkLst>
      </pc:sldChg>
      <pc:sldChg chg="del">
        <pc:chgData name="Vlad-Costin Musat" userId="S::jesu4222@ox.ac.uk::b297da41-d022-469d-99f3-b1c86ba895c8" providerId="AD" clId="Web-{EF4B53CA-55FD-F838-C2DB-F2C038799E42}" dt="2023-11-12T20:36:17.845" v="14"/>
        <pc:sldMkLst>
          <pc:docMk/>
          <pc:sldMk cId="506252273" sldId="642"/>
        </pc:sldMkLst>
      </pc:sldChg>
      <pc:sldChg chg="del">
        <pc:chgData name="Vlad-Costin Musat" userId="S::jesu4222@ox.ac.uk::b297da41-d022-469d-99f3-b1c86ba895c8" providerId="AD" clId="Web-{EF4B53CA-55FD-F838-C2DB-F2C038799E42}" dt="2023-11-12T20:36:17.845" v="13"/>
        <pc:sldMkLst>
          <pc:docMk/>
          <pc:sldMk cId="4049678051" sldId="643"/>
        </pc:sldMkLst>
      </pc:sldChg>
      <pc:sldChg chg="del">
        <pc:chgData name="Vlad-Costin Musat" userId="S::jesu4222@ox.ac.uk::b297da41-d022-469d-99f3-b1c86ba895c8" providerId="AD" clId="Web-{EF4B53CA-55FD-F838-C2DB-F2C038799E42}" dt="2023-11-12T21:26:07.319" v="330"/>
        <pc:sldMkLst>
          <pc:docMk/>
          <pc:sldMk cId="261860179" sldId="645"/>
        </pc:sldMkLst>
      </pc:sldChg>
      <pc:sldChg chg="del">
        <pc:chgData name="Vlad-Costin Musat" userId="S::jesu4222@ox.ac.uk::b297da41-d022-469d-99f3-b1c86ba895c8" providerId="AD" clId="Web-{EF4B53CA-55FD-F838-C2DB-F2C038799E42}" dt="2023-11-12T20:35:49.578" v="7"/>
        <pc:sldMkLst>
          <pc:docMk/>
          <pc:sldMk cId="2534074312" sldId="646"/>
        </pc:sldMkLst>
      </pc:sldChg>
      <pc:sldChg chg="del">
        <pc:chgData name="Vlad-Costin Musat" userId="S::jesu4222@ox.ac.uk::b297da41-d022-469d-99f3-b1c86ba895c8" providerId="AD" clId="Web-{EF4B53CA-55FD-F838-C2DB-F2C038799E42}" dt="2023-11-12T21:26:03.772" v="328"/>
        <pc:sldMkLst>
          <pc:docMk/>
          <pc:sldMk cId="92998759" sldId="647"/>
        </pc:sldMkLst>
      </pc:sldChg>
      <pc:sldChg chg="del">
        <pc:chgData name="Vlad-Costin Musat" userId="S::jesu4222@ox.ac.uk::b297da41-d022-469d-99f3-b1c86ba895c8" providerId="AD" clId="Web-{EF4B53CA-55FD-F838-C2DB-F2C038799E42}" dt="2023-11-12T20:35:52.594" v="9"/>
        <pc:sldMkLst>
          <pc:docMk/>
          <pc:sldMk cId="1949256190" sldId="648"/>
        </pc:sldMkLst>
      </pc:sldChg>
      <pc:sldChg chg="del">
        <pc:chgData name="Vlad-Costin Musat" userId="S::jesu4222@ox.ac.uk::b297da41-d022-469d-99f3-b1c86ba895c8" providerId="AD" clId="Web-{EF4B53CA-55FD-F838-C2DB-F2C038799E42}" dt="2023-11-12T21:26:07.319" v="331"/>
        <pc:sldMkLst>
          <pc:docMk/>
          <pc:sldMk cId="393560691" sldId="649"/>
        </pc:sldMkLst>
      </pc:sldChg>
      <pc:sldChg chg="del">
        <pc:chgData name="Vlad-Costin Musat" userId="S::jesu4222@ox.ac.uk::b297da41-d022-469d-99f3-b1c86ba895c8" providerId="AD" clId="Web-{EF4B53CA-55FD-F838-C2DB-F2C038799E42}" dt="2023-11-12T20:35:51.422" v="8"/>
        <pc:sldMkLst>
          <pc:docMk/>
          <pc:sldMk cId="3233241086" sldId="650"/>
        </pc:sldMkLst>
      </pc:sldChg>
      <pc:sldChg chg="modSp">
        <pc:chgData name="Vlad-Costin Musat" userId="S::jesu4222@ox.ac.uk::b297da41-d022-469d-99f3-b1c86ba895c8" providerId="AD" clId="Web-{EF4B53CA-55FD-F838-C2DB-F2C038799E42}" dt="2023-11-12T21:09:00.451" v="180" actId="20577"/>
        <pc:sldMkLst>
          <pc:docMk/>
          <pc:sldMk cId="115248986" sldId="651"/>
        </pc:sldMkLst>
        <pc:spChg chg="mod">
          <ac:chgData name="Vlad-Costin Musat" userId="S::jesu4222@ox.ac.uk::b297da41-d022-469d-99f3-b1c86ba895c8" providerId="AD" clId="Web-{EF4B53CA-55FD-F838-C2DB-F2C038799E42}" dt="2023-11-12T21:09:00.451" v="180" actId="20577"/>
          <ac:spMkLst>
            <pc:docMk/>
            <pc:sldMk cId="115248986" sldId="651"/>
            <ac:spMk id="3" creationId="{A95D91AB-539C-1B81-2034-4876EE9854EE}"/>
          </ac:spMkLst>
        </pc:spChg>
      </pc:sldChg>
      <pc:sldChg chg="del">
        <pc:chgData name="Vlad-Costin Musat" userId="S::jesu4222@ox.ac.uk::b297da41-d022-469d-99f3-b1c86ba895c8" providerId="AD" clId="Web-{EF4B53CA-55FD-F838-C2DB-F2C038799E42}" dt="2023-11-12T20:36:32.237" v="15"/>
        <pc:sldMkLst>
          <pc:docMk/>
          <pc:sldMk cId="2237949179" sldId="652"/>
        </pc:sldMkLst>
      </pc:sldChg>
      <pc:sldChg chg="delSp modSp">
        <pc:chgData name="Vlad-Costin Musat" userId="S::jesu4222@ox.ac.uk::b297da41-d022-469d-99f3-b1c86ba895c8" providerId="AD" clId="Web-{EF4B53CA-55FD-F838-C2DB-F2C038799E42}" dt="2023-11-12T22:14:23.965" v="1677" actId="20577"/>
        <pc:sldMkLst>
          <pc:docMk/>
          <pc:sldMk cId="669388708" sldId="653"/>
        </pc:sldMkLst>
        <pc:spChg chg="mod">
          <ac:chgData name="Vlad-Costin Musat" userId="S::jesu4222@ox.ac.uk::b297da41-d022-469d-99f3-b1c86ba895c8" providerId="AD" clId="Web-{EF4B53CA-55FD-F838-C2DB-F2C038799E42}" dt="2023-11-12T22:14:23.965" v="1677" actId="20577"/>
          <ac:spMkLst>
            <pc:docMk/>
            <pc:sldMk cId="669388708" sldId="653"/>
            <ac:spMk id="3" creationId="{A95D91AB-539C-1B81-2034-4876EE9854EE}"/>
          </ac:spMkLst>
        </pc:spChg>
        <pc:spChg chg="del">
          <ac:chgData name="Vlad-Costin Musat" userId="S::jesu4222@ox.ac.uk::b297da41-d022-469d-99f3-b1c86ba895c8" providerId="AD" clId="Web-{EF4B53CA-55FD-F838-C2DB-F2C038799E42}" dt="2023-11-12T21:09:06.623" v="181"/>
          <ac:spMkLst>
            <pc:docMk/>
            <pc:sldMk cId="669388708" sldId="653"/>
            <ac:spMk id="15" creationId="{F5D47E02-C0A8-2103-F0CC-82A3E65C20E1}"/>
          </ac:spMkLst>
        </pc:spChg>
      </pc:sldChg>
      <pc:sldChg chg="addSp delSp modSp mod ord modClrScheme chgLayout">
        <pc:chgData name="Vlad-Costin Musat" userId="S::jesu4222@ox.ac.uk::b297da41-d022-469d-99f3-b1c86ba895c8" providerId="AD" clId="Web-{EF4B53CA-55FD-F838-C2DB-F2C038799E42}" dt="2023-11-12T22:13:35.541" v="1669" actId="1076"/>
        <pc:sldMkLst>
          <pc:docMk/>
          <pc:sldMk cId="3946278819" sldId="654"/>
        </pc:sldMkLst>
        <pc:spChg chg="del mod ord">
          <ac:chgData name="Vlad-Costin Musat" userId="S::jesu4222@ox.ac.uk::b297da41-d022-469d-99f3-b1c86ba895c8" providerId="AD" clId="Web-{EF4B53CA-55FD-F838-C2DB-F2C038799E42}" dt="2023-11-12T21:24:07.391" v="283"/>
          <ac:spMkLst>
            <pc:docMk/>
            <pc:sldMk cId="3946278819" sldId="654"/>
            <ac:spMk id="2" creationId="{C2944F8E-8F18-FD31-018C-495F87DA3938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3" creationId="{F44D2669-42AC-573A-D2E3-FFFFEC4EE752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4" creationId="{6DEE8EF0-36CC-2F5F-AA9E-0E7E30E9EA06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5" creationId="{38BDE502-76C0-466D-ACEF-6D7736B3BB86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6" creationId="{AE34DEAC-C798-8BF1-0F58-3A34CB9D7D19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13:35.541" v="1669" actId="1076"/>
          <ac:spMkLst>
            <pc:docMk/>
            <pc:sldMk cId="3946278819" sldId="654"/>
            <ac:spMk id="9" creationId="{EAC8E401-4B82-E5EE-265A-757702F82605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24:10.094" v="284"/>
          <ac:spMkLst>
            <pc:docMk/>
            <pc:sldMk cId="3946278819" sldId="654"/>
            <ac:spMk id="11" creationId="{C12E5913-075F-0FAA-4789-B22DDAC9EAFD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13" creationId="{39DA27E8-E4CB-D3E3-A549-4FB46BFEBECA}"/>
          </ac:spMkLst>
        </pc:spChg>
        <pc:picChg chg="add del mod">
          <ac:chgData name="Vlad-Costin Musat" userId="S::jesu4222@ox.ac.uk::b297da41-d022-469d-99f3-b1c86ba895c8" providerId="AD" clId="Web-{EF4B53CA-55FD-F838-C2DB-F2C038799E42}" dt="2023-11-12T21:11:21.162" v="197"/>
          <ac:picMkLst>
            <pc:docMk/>
            <pc:sldMk cId="3946278819" sldId="654"/>
            <ac:picMk id="7" creationId="{CF04DFBB-52A6-70ED-2868-1D7542D3645C}"/>
          </ac:picMkLst>
        </pc:picChg>
        <pc:picChg chg="del mod ord">
          <ac:chgData name="Vlad-Costin Musat" userId="S::jesu4222@ox.ac.uk::b297da41-d022-469d-99f3-b1c86ba895c8" providerId="AD" clId="Web-{EF4B53CA-55FD-F838-C2DB-F2C038799E42}" dt="2023-11-12T21:28:46.875" v="430"/>
          <ac:picMkLst>
            <pc:docMk/>
            <pc:sldMk cId="3946278819" sldId="654"/>
            <ac:picMk id="8" creationId="{3CD793EE-BC2C-B23B-9C73-5F5B1B1AE349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25:45.271" v="326"/>
          <ac:picMkLst>
            <pc:docMk/>
            <pc:sldMk cId="3946278819" sldId="654"/>
            <ac:picMk id="12" creationId="{0F861B1D-7DC6-7765-EFF3-8C13E5436D8E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1:28:55.719" v="434" actId="1076"/>
          <ac:picMkLst>
            <pc:docMk/>
            <pc:sldMk cId="3946278819" sldId="654"/>
            <ac:picMk id="15" creationId="{54F4ACF0-58B2-2E86-6A88-B7A79DCA1B10}"/>
          </ac:picMkLst>
        </pc:picChg>
      </pc:sldChg>
      <pc:sldChg chg="del">
        <pc:chgData name="Vlad-Costin Musat" userId="S::jesu4222@ox.ac.uk::b297da41-d022-469d-99f3-b1c86ba895c8" providerId="AD" clId="Web-{EF4B53CA-55FD-F838-C2DB-F2C038799E42}" dt="2023-11-12T21:26:03.772" v="327"/>
        <pc:sldMkLst>
          <pc:docMk/>
          <pc:sldMk cId="3299621265" sldId="655"/>
        </pc:sldMkLst>
      </pc:sldChg>
      <pc:sldChg chg="modSp">
        <pc:chgData name="Vlad-Costin Musat" userId="S::jesu4222@ox.ac.uk::b297da41-d022-469d-99f3-b1c86ba895c8" providerId="AD" clId="Web-{EF4B53CA-55FD-F838-C2DB-F2C038799E42}" dt="2023-11-12T21:08:31.950" v="173" actId="20577"/>
        <pc:sldMkLst>
          <pc:docMk/>
          <pc:sldMk cId="3399973960" sldId="656"/>
        </pc:sldMkLst>
        <pc:spChg chg="mod">
          <ac:chgData name="Vlad-Costin Musat" userId="S::jesu4222@ox.ac.uk::b297da41-d022-469d-99f3-b1c86ba895c8" providerId="AD" clId="Web-{EF4B53CA-55FD-F838-C2DB-F2C038799E42}" dt="2023-11-12T21:08:31.950" v="173" actId="20577"/>
          <ac:spMkLst>
            <pc:docMk/>
            <pc:sldMk cId="3399973960" sldId="656"/>
            <ac:spMk id="3" creationId="{A95D91AB-539C-1B81-2034-4876EE9854EE}"/>
          </ac:spMkLst>
        </pc:spChg>
      </pc:sldChg>
      <pc:sldChg chg="del">
        <pc:chgData name="Vlad-Costin Musat" userId="S::jesu4222@ox.ac.uk::b297da41-d022-469d-99f3-b1c86ba895c8" providerId="AD" clId="Web-{EF4B53CA-55FD-F838-C2DB-F2C038799E42}" dt="2023-11-12T21:26:07.319" v="329"/>
        <pc:sldMkLst>
          <pc:docMk/>
          <pc:sldMk cId="2818643736" sldId="657"/>
        </pc:sldMkLst>
      </pc:sldChg>
      <pc:sldChg chg="del">
        <pc:chgData name="Vlad-Costin Musat" userId="S::jesu4222@ox.ac.uk::b297da41-d022-469d-99f3-b1c86ba895c8" providerId="AD" clId="Web-{EF4B53CA-55FD-F838-C2DB-F2C038799E42}" dt="2023-11-12T21:26:07.366" v="332"/>
        <pc:sldMkLst>
          <pc:docMk/>
          <pc:sldMk cId="2035387059" sldId="658"/>
        </pc:sldMkLst>
      </pc:sldChg>
      <pc:sldChg chg="delSp">
        <pc:chgData name="Vlad-Costin Musat" userId="S::jesu4222@ox.ac.uk::b297da41-d022-469d-99f3-b1c86ba895c8" providerId="AD" clId="Web-{EF4B53CA-55FD-F838-C2DB-F2C038799E42}" dt="2023-11-12T22:35:32.100" v="2338"/>
        <pc:sldMkLst>
          <pc:docMk/>
          <pc:sldMk cId="2307866741" sldId="667"/>
        </pc:sldMkLst>
        <pc:spChg chg="del">
          <ac:chgData name="Vlad-Costin Musat" userId="S::jesu4222@ox.ac.uk::b297da41-d022-469d-99f3-b1c86ba895c8" providerId="AD" clId="Web-{EF4B53CA-55FD-F838-C2DB-F2C038799E42}" dt="2023-11-12T22:35:32.100" v="2338"/>
          <ac:spMkLst>
            <pc:docMk/>
            <pc:sldMk cId="2307866741" sldId="667"/>
            <ac:spMk id="6" creationId="{CB85CDF7-7BDD-A388-B3C1-235C391134AC}"/>
          </ac:spMkLst>
        </pc:spChg>
        <pc:spChg chg="del">
          <ac:chgData name="Vlad-Costin Musat" userId="S::jesu4222@ox.ac.uk::b297da41-d022-469d-99f3-b1c86ba895c8" providerId="AD" clId="Web-{EF4B53CA-55FD-F838-C2DB-F2C038799E42}" dt="2023-11-12T22:35:29.459" v="2337"/>
          <ac:spMkLst>
            <pc:docMk/>
            <pc:sldMk cId="2307866741" sldId="667"/>
            <ac:spMk id="13" creationId="{CB85CDF7-7BDD-A388-B3C1-235C391134AC}"/>
          </ac:spMkLst>
        </pc:spChg>
      </pc:sldChg>
      <pc:sldChg chg="delSp modSp">
        <pc:chgData name="Vlad-Costin Musat" userId="S::jesu4222@ox.ac.uk::b297da41-d022-469d-99f3-b1c86ba895c8" providerId="AD" clId="Web-{EF4B53CA-55FD-F838-C2DB-F2C038799E42}" dt="2023-11-12T22:35:39.272" v="2340"/>
        <pc:sldMkLst>
          <pc:docMk/>
          <pc:sldMk cId="864960005" sldId="668"/>
        </pc:sldMkLst>
        <pc:spChg chg="del mod">
          <ac:chgData name="Vlad-Costin Musat" userId="S::jesu4222@ox.ac.uk::b297da41-d022-469d-99f3-b1c86ba895c8" providerId="AD" clId="Web-{EF4B53CA-55FD-F838-C2DB-F2C038799E42}" dt="2023-11-12T22:35:39.272" v="2340"/>
          <ac:spMkLst>
            <pc:docMk/>
            <pc:sldMk cId="864960005" sldId="668"/>
            <ac:spMk id="6" creationId="{68AAD15F-1516-227C-08E5-BB1E044AE1FE}"/>
          </ac:spMkLst>
        </pc:spChg>
      </pc:sldChg>
      <pc:sldChg chg="addSp modSp new">
        <pc:chgData name="Vlad-Costin Musat" userId="S::jesu4222@ox.ac.uk::b297da41-d022-469d-99f3-b1c86ba895c8" providerId="AD" clId="Web-{EF4B53CA-55FD-F838-C2DB-F2C038799E42}" dt="2023-11-12T20:33:19.039" v="4" actId="1076"/>
        <pc:sldMkLst>
          <pc:docMk/>
          <pc:sldMk cId="3251107304" sldId="672"/>
        </pc:sldMkLst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5" creationId="{71E59A39-926B-80CC-775D-283E40DF5FBF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6" creationId="{66BBC457-47CB-E396-697C-D8E377BCACF1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7" creationId="{C5EE28CE-0A3E-5CF9-7860-E0A5CDBED801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11" creationId="{168A8545-DCB8-0047-3E41-473EF1F201D8}"/>
          </ac:spMkLst>
        </pc:spChg>
        <pc:graphicFrameChg chg="add mod">
          <ac:chgData name="Vlad-Costin Musat" userId="S::jesu4222@ox.ac.uk::b297da41-d022-469d-99f3-b1c86ba895c8" providerId="AD" clId="Web-{EF4B53CA-55FD-F838-C2DB-F2C038799E42}" dt="2023-11-12T20:33:19.039" v="4" actId="1076"/>
          <ac:graphicFrameMkLst>
            <pc:docMk/>
            <pc:sldMk cId="3251107304" sldId="672"/>
            <ac:graphicFrameMk id="16" creationId="{61D55D7E-CAC7-5E19-8703-D26BAD3F2A87}"/>
          </ac:graphicFrameMkLst>
        </pc:graphicFrame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8" creationId="{4029F894-5E96-F8EE-5994-45BC2FCCFD66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9" creationId="{7D3FE624-D799-2832-D492-693A37125FDE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10" creationId="{ACE9D1A4-F376-14E8-82A1-78EC499AFD91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14" creationId="{AD358FC7-64CC-0446-37ED-19E581DCEE46}"/>
          </ac:picMkLst>
        </pc:picChg>
        <pc:cxnChg chg="add">
          <ac:chgData name="Vlad-Costin Musat" userId="S::jesu4222@ox.ac.uk::b297da41-d022-469d-99f3-b1c86ba895c8" providerId="AD" clId="Web-{EF4B53CA-55FD-F838-C2DB-F2C038799E42}" dt="2023-11-12T20:33:07.069" v="2"/>
          <ac:cxnSpMkLst>
            <pc:docMk/>
            <pc:sldMk cId="3251107304" sldId="672"/>
            <ac:cxnSpMk id="12" creationId="{87812617-CA7C-2BB7-2A7B-D4A2D991829E}"/>
          </ac:cxnSpMkLst>
        </pc:cxnChg>
        <pc:cxnChg chg="add">
          <ac:chgData name="Vlad-Costin Musat" userId="S::jesu4222@ox.ac.uk::b297da41-d022-469d-99f3-b1c86ba895c8" providerId="AD" clId="Web-{EF4B53CA-55FD-F838-C2DB-F2C038799E42}" dt="2023-11-12T20:33:07.069" v="2"/>
          <ac:cxnSpMkLst>
            <pc:docMk/>
            <pc:sldMk cId="3251107304" sldId="672"/>
            <ac:cxnSpMk id="13" creationId="{7B877D9C-357B-4F6C-3BC3-906467F9FDD1}"/>
          </ac:cxnSpMkLst>
        </pc:cxnChg>
      </pc:sldChg>
      <pc:sldChg chg="addSp new">
        <pc:chgData name="Vlad-Costin Musat" userId="S::jesu4222@ox.ac.uk::b297da41-d022-469d-99f3-b1c86ba895c8" providerId="AD" clId="Web-{EF4B53CA-55FD-F838-C2DB-F2C038799E42}" dt="2023-11-12T20:37:46.913" v="19"/>
        <pc:sldMkLst>
          <pc:docMk/>
          <pc:sldMk cId="689330451" sldId="673"/>
        </pc:sldMkLst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5" creationId="{2B3D719A-1FA1-5088-2A35-F7F1A2A8C59A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6" creationId="{3F91019C-0832-8D9F-6489-D511DA344373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7" creationId="{48A880F9-7DF9-4896-3331-7A7B27F3D59B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8" creationId="{2748AE8E-B4AF-740A-BDFD-3959290E2623}"/>
          </ac:spMkLst>
        </pc:spChg>
        <pc:picChg chg="add">
          <ac:chgData name="Vlad-Costin Musat" userId="S::jesu4222@ox.ac.uk::b297da41-d022-469d-99f3-b1c86ba895c8" providerId="AD" clId="Web-{EF4B53CA-55FD-F838-C2DB-F2C038799E42}" dt="2023-11-12T20:37:46.913" v="19"/>
          <ac:picMkLst>
            <pc:docMk/>
            <pc:sldMk cId="689330451" sldId="673"/>
            <ac:picMk id="9" creationId="{DABDEFD8-4AFB-DB32-A1DB-779EFB112DEC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7:46.913" v="19"/>
          <ac:picMkLst>
            <pc:docMk/>
            <pc:sldMk cId="689330451" sldId="673"/>
            <ac:picMk id="10" creationId="{ADA7B6E7-EF34-8EDE-D994-87F0B5985BB9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0:37:40.131" v="17"/>
        <pc:sldMkLst>
          <pc:docMk/>
          <pc:sldMk cId="1012466909" sldId="673"/>
        </pc:sldMkLst>
      </pc:sldChg>
      <pc:sldChg chg="new del">
        <pc:chgData name="Vlad-Costin Musat" userId="S::jesu4222@ox.ac.uk::b297da41-d022-469d-99f3-b1c86ba895c8" providerId="AD" clId="Web-{EF4B53CA-55FD-F838-C2DB-F2C038799E42}" dt="2023-11-12T20:34:21.698" v="5"/>
        <pc:sldMkLst>
          <pc:docMk/>
          <pc:sldMk cId="2651657785" sldId="673"/>
        </pc:sldMkLst>
      </pc:sldChg>
      <pc:sldChg chg="new del">
        <pc:chgData name="Vlad-Costin Musat" userId="S::jesu4222@ox.ac.uk::b297da41-d022-469d-99f3-b1c86ba895c8" providerId="AD" clId="Web-{EF4B53CA-55FD-F838-C2DB-F2C038799E42}" dt="2023-11-12T20:39:43.872" v="23"/>
        <pc:sldMkLst>
          <pc:docMk/>
          <pc:sldMk cId="724310589" sldId="674"/>
        </pc:sldMkLst>
      </pc:sldChg>
      <pc:sldChg chg="new del">
        <pc:chgData name="Vlad-Costin Musat" userId="S::jesu4222@ox.ac.uk::b297da41-d022-469d-99f3-b1c86ba895c8" providerId="AD" clId="Web-{EF4B53CA-55FD-F838-C2DB-F2C038799E42}" dt="2023-11-12T20:39:45.247" v="24"/>
        <pc:sldMkLst>
          <pc:docMk/>
          <pc:sldMk cId="473364139" sldId="675"/>
        </pc:sldMkLst>
      </pc:sldChg>
      <pc:sldChg chg="addSp delSp modSp new">
        <pc:chgData name="Vlad-Costin Musat" userId="S::jesu4222@ox.ac.uk::b297da41-d022-469d-99f3-b1c86ba895c8" providerId="AD" clId="Web-{EF4B53CA-55FD-F838-C2DB-F2C038799E42}" dt="2023-11-12T22:36:24.978" v="2382" actId="1076"/>
        <pc:sldMkLst>
          <pc:docMk/>
          <pc:sldMk cId="95200718" sldId="676"/>
        </pc:sldMkLst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5" creationId="{327DEA27-F8A2-EE2A-0D1A-72D55F625DCC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6" creationId="{8E03C0E7-9D01-8322-4DB7-E870F3746446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7" creationId="{E500E003-48C5-FA40-5233-A6FF40E33D6A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8" creationId="{350F460F-FFC5-CB85-20AF-982E495FEF07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9" creationId="{23BEB2E8-E40B-6651-3EFC-61325FE368F5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2" creationId="{34604969-F46C-35B2-61F5-DC0B5D2C8B0B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31"/>
          <ac:spMkLst>
            <pc:docMk/>
            <pc:sldMk cId="95200718" sldId="676"/>
            <ac:spMk id="13" creationId="{621BEFFD-5475-D6B0-0F82-591E897C4844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6" creationId="{A71A2EAA-22AD-A353-0CDD-F2048EB0D7E6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30"/>
          <ac:spMkLst>
            <pc:docMk/>
            <pc:sldMk cId="95200718" sldId="676"/>
            <ac:spMk id="17" creationId="{AA241D93-966C-F42F-41CB-2B57FEE6180C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8" creationId="{4943FF6A-7529-A766-A3D0-0632B2883916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9" creationId="{C28F2369-4446-124C-26AB-2B5F8586487F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23" creationId="{49DA3F44-9AC4-227B-0C25-D64FE7FC86DE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29"/>
          <ac:spMkLst>
            <pc:docMk/>
            <pc:sldMk cId="95200718" sldId="676"/>
            <ac:spMk id="24" creationId="{F1EF8CA8-7441-513B-6176-5E7279DA6C6B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12.526" v="2336"/>
          <ac:spMkLst>
            <pc:docMk/>
            <pc:sldMk cId="95200718" sldId="676"/>
            <ac:spMk id="25" creationId="{0DFF14C8-278C-0D2F-B64F-953AC8315B21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11.229" v="2334"/>
          <ac:spMkLst>
            <pc:docMk/>
            <pc:sldMk cId="95200718" sldId="676"/>
            <ac:spMk id="27" creationId="{B477BC36-465D-DB3B-E4AC-165004C33E8C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36:24.978" v="2382" actId="1076"/>
          <ac:spMkLst>
            <pc:docMk/>
            <pc:sldMk cId="95200718" sldId="676"/>
            <ac:spMk id="28" creationId="{EE31CBB1-5F7D-57B0-0882-C910B5B848F9}"/>
          </ac:spMkLst>
        </pc:spChg>
        <pc:picChg chg="add del">
          <ac:chgData name="Vlad-Costin Musat" userId="S::jesu4222@ox.ac.uk::b297da41-d022-469d-99f3-b1c86ba895c8" providerId="AD" clId="Web-{EF4B53CA-55FD-F838-C2DB-F2C038799E42}" dt="2023-11-12T22:28:06.135" v="2333"/>
          <ac:picMkLst>
            <pc:docMk/>
            <pc:sldMk cId="95200718" sldId="676"/>
            <ac:picMk id="10" creationId="{DB1E771D-CEAE-002E-0F0F-AC39EAB9B2F2}"/>
          </ac:picMkLst>
        </pc:picChg>
        <pc:picChg chg="add del">
          <ac:chgData name="Vlad-Costin Musat" userId="S::jesu4222@ox.ac.uk::b297da41-d022-469d-99f3-b1c86ba895c8" providerId="AD" clId="Web-{EF4B53CA-55FD-F838-C2DB-F2C038799E42}" dt="2023-11-12T22:28:06.135" v="2332"/>
          <ac:picMkLst>
            <pc:docMk/>
            <pc:sldMk cId="95200718" sldId="676"/>
            <ac:picMk id="11" creationId="{715BCCEE-B1AF-50A1-7ACE-0E55ECEEE1F3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14" creationId="{F247FBD8-5A19-05F7-4EF0-D53C0FCD080F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15" creationId="{18F578C6-5541-F072-EFFE-D8B66ED05B37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0" creationId="{D251BF12-E189-53E0-1CD6-F50C6FB348E4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1" creationId="{95937B88-2D6D-BCF4-1700-89D8A696203C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2" creationId="{4D04420B-84EE-2372-24F0-B8FD220BD11E}"/>
          </ac:picMkLst>
        </pc:picChg>
        <pc:picChg chg="add del">
          <ac:chgData name="Vlad-Costin Musat" userId="S::jesu4222@ox.ac.uk::b297da41-d022-469d-99f3-b1c86ba895c8" providerId="AD" clId="Web-{EF4B53CA-55FD-F838-C2DB-F2C038799E42}" dt="2023-11-12T22:28:11.229" v="2335"/>
          <ac:picMkLst>
            <pc:docMk/>
            <pc:sldMk cId="95200718" sldId="676"/>
            <ac:picMk id="26" creationId="{E986AFE7-B8BD-8CD7-13E2-0FA57A130271}"/>
          </ac:picMkLst>
        </pc:picChg>
      </pc:sldChg>
      <pc:sldChg chg="modSp new">
        <pc:chgData name="Vlad-Costin Musat" userId="S::jesu4222@ox.ac.uk::b297da41-d022-469d-99f3-b1c86ba895c8" providerId="AD" clId="Web-{EF4B53CA-55FD-F838-C2DB-F2C038799E42}" dt="2023-11-12T20:40:15.561" v="30" actId="20577"/>
        <pc:sldMkLst>
          <pc:docMk/>
          <pc:sldMk cId="1323943232" sldId="677"/>
        </pc:sldMkLst>
        <pc:spChg chg="mod">
          <ac:chgData name="Vlad-Costin Musat" userId="S::jesu4222@ox.ac.uk::b297da41-d022-469d-99f3-b1c86ba895c8" providerId="AD" clId="Web-{EF4B53CA-55FD-F838-C2DB-F2C038799E42}" dt="2023-11-12T20:40:15.561" v="30" actId="20577"/>
          <ac:spMkLst>
            <pc:docMk/>
            <pc:sldMk cId="1323943232" sldId="677"/>
            <ac:spMk id="2" creationId="{B502C56C-B4C2-2687-BF5E-C19341E6FF6A}"/>
          </ac:spMkLst>
        </pc:spChg>
      </pc:sldChg>
      <pc:sldChg chg="addSp new">
        <pc:chgData name="Vlad-Costin Musat" userId="S::jesu4222@ox.ac.uk::b297da41-d022-469d-99f3-b1c86ba895c8" providerId="AD" clId="Web-{EF4B53CA-55FD-F838-C2DB-F2C038799E42}" dt="2023-11-12T20:42:01.629" v="32"/>
        <pc:sldMkLst>
          <pc:docMk/>
          <pc:sldMk cId="2239445235" sldId="678"/>
        </pc:sldMkLst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5" creationId="{132085E9-5848-BD1C-C915-4913FB4BC6EE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6" creationId="{F0214CA4-7768-DA5A-6765-732AC664D644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7" creationId="{0733236B-D382-B553-98C5-8F511D8FB627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8" creationId="{BE9B444B-6691-9721-80E3-1F3DF6DDA952}"/>
          </ac:spMkLst>
        </pc:spChg>
      </pc:sldChg>
      <pc:sldChg chg="addSp new">
        <pc:chgData name="Vlad-Costin Musat" userId="S::jesu4222@ox.ac.uk::b297da41-d022-469d-99f3-b1c86ba895c8" providerId="AD" clId="Web-{EF4B53CA-55FD-F838-C2DB-F2C038799E42}" dt="2023-11-12T20:44:05.636" v="34"/>
        <pc:sldMkLst>
          <pc:docMk/>
          <pc:sldMk cId="3735103820" sldId="679"/>
        </pc:sldMkLst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5" creationId="{147F6552-3E78-E0B6-5664-6D9D47EA986D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6" creationId="{1D5232EB-9256-A2C2-9B95-BEEC4ED82E0C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7" creationId="{2DEA3378-1D58-A959-77A2-A47E365F6192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8" creationId="{503B9E71-3705-DF53-0D2D-5B649455D493}"/>
          </ac:spMkLst>
        </pc:spChg>
        <pc:picChg chg="add">
          <ac:chgData name="Vlad-Costin Musat" userId="S::jesu4222@ox.ac.uk::b297da41-d022-469d-99f3-b1c86ba895c8" providerId="AD" clId="Web-{EF4B53CA-55FD-F838-C2DB-F2C038799E42}" dt="2023-11-12T20:44:05.636" v="34"/>
          <ac:picMkLst>
            <pc:docMk/>
            <pc:sldMk cId="3735103820" sldId="679"/>
            <ac:picMk id="9" creationId="{D8B864AC-98B5-5B5E-9ADF-810587D8CB3C}"/>
          </ac:picMkLst>
        </pc:picChg>
      </pc:sldChg>
      <pc:sldChg chg="addSp delSp modSp new mod modClrScheme chgLayout">
        <pc:chgData name="Vlad-Costin Musat" userId="S::jesu4222@ox.ac.uk::b297da41-d022-469d-99f3-b1c86ba895c8" providerId="AD" clId="Web-{EF4B53CA-55FD-F838-C2DB-F2C038799E42}" dt="2023-11-12T21:07:39.212" v="159" actId="1076"/>
        <pc:sldMkLst>
          <pc:docMk/>
          <pc:sldMk cId="307626386" sldId="680"/>
        </pc:sldMkLst>
        <pc:spChg chg="del">
          <ac:chgData name="Vlad-Costin Musat" userId="S::jesu4222@ox.ac.uk::b297da41-d022-469d-99f3-b1c86ba895c8" providerId="AD" clId="Web-{EF4B53CA-55FD-F838-C2DB-F2C038799E42}" dt="2023-11-12T20:44:36.153" v="44"/>
          <ac:spMkLst>
            <pc:docMk/>
            <pc:sldMk cId="307626386" sldId="680"/>
            <ac:spMk id="2" creationId="{EE53EC76-D218-9D95-DD06-11BE6368036A}"/>
          </ac:spMkLst>
        </pc:spChg>
        <pc:spChg chg="mod">
          <ac:chgData name="Vlad-Costin Musat" userId="S::jesu4222@ox.ac.uk::b297da41-d022-469d-99f3-b1c86ba895c8" providerId="AD" clId="Web-{EF4B53CA-55FD-F838-C2DB-F2C038799E42}" dt="2023-11-12T21:06:55.898" v="138" actId="20577"/>
          <ac:spMkLst>
            <pc:docMk/>
            <pc:sldMk cId="307626386" sldId="680"/>
            <ac:spMk id="3" creationId="{D48A80A0-9B09-FC56-CC2C-E572569DDD48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4" creationId="{5D3CD18C-884C-8540-A5A1-530D14A66580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5" creationId="{4937DBD1-3CBD-762E-7058-DC7D97A0A378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6" creationId="{AFCAB468-0A12-E816-CE09-CD45DFD233C0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6" actId="1076"/>
          <ac:spMkLst>
            <pc:docMk/>
            <pc:sldMk cId="307626386" sldId="680"/>
            <ac:spMk id="11" creationId="{FF546FAD-386C-8EC3-04F1-4C9EE0C7C289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8" actId="1076"/>
          <ac:spMkLst>
            <pc:docMk/>
            <pc:sldMk cId="307626386" sldId="680"/>
            <ac:spMk id="14" creationId="{DD6B633D-26AB-F7A4-91B6-45B3810A129C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9" actId="1076"/>
          <ac:spMkLst>
            <pc:docMk/>
            <pc:sldMk cId="307626386" sldId="680"/>
            <ac:spMk id="15" creationId="{B2659F31-3C17-5632-3262-7807B1EAC640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7" actId="1076"/>
          <ac:spMkLst>
            <pc:docMk/>
            <pc:sldMk cId="307626386" sldId="680"/>
            <ac:spMk id="16" creationId="{32702749-4F09-5047-E053-65775D9B7B64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07:39.119" v="152" actId="1076"/>
          <ac:picMkLst>
            <pc:docMk/>
            <pc:sldMk cId="307626386" sldId="680"/>
            <ac:picMk id="7" creationId="{BB36F37B-66EE-329F-CA2A-47A2F9400D0D}"/>
          </ac:picMkLst>
        </pc:picChg>
        <pc:picChg chg="add mod ord modCrop">
          <ac:chgData name="Vlad-Costin Musat" userId="S::jesu4222@ox.ac.uk::b297da41-d022-469d-99f3-b1c86ba895c8" providerId="AD" clId="Web-{EF4B53CA-55FD-F838-C2DB-F2C038799E42}" dt="2023-11-12T21:07:39.134" v="154" actId="1076"/>
          <ac:picMkLst>
            <pc:docMk/>
            <pc:sldMk cId="307626386" sldId="680"/>
            <ac:picMk id="8" creationId="{04FCC90B-E422-4FDD-5105-3FF6B69684BD}"/>
          </ac:picMkLst>
        </pc:picChg>
        <pc:picChg chg="add mod ord modCrop">
          <ac:chgData name="Vlad-Costin Musat" userId="S::jesu4222@ox.ac.uk::b297da41-d022-469d-99f3-b1c86ba895c8" providerId="AD" clId="Web-{EF4B53CA-55FD-F838-C2DB-F2C038799E42}" dt="2023-11-12T21:07:39.197" v="155" actId="1076"/>
          <ac:picMkLst>
            <pc:docMk/>
            <pc:sldMk cId="307626386" sldId="680"/>
            <ac:picMk id="9" creationId="{F1C7046B-9681-11E9-E863-4CBE8F7F3928}"/>
          </ac:picMkLst>
        </pc:picChg>
        <pc:picChg chg="add mod ord">
          <ac:chgData name="Vlad-Costin Musat" userId="S::jesu4222@ox.ac.uk::b297da41-d022-469d-99f3-b1c86ba895c8" providerId="AD" clId="Web-{EF4B53CA-55FD-F838-C2DB-F2C038799E42}" dt="2023-11-12T21:07:39.134" v="153" actId="1076"/>
          <ac:picMkLst>
            <pc:docMk/>
            <pc:sldMk cId="307626386" sldId="680"/>
            <ac:picMk id="10" creationId="{3694472B-C2CE-51BF-2911-BF01A1366B13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06:06.223" v="110"/>
          <ac:picMkLst>
            <pc:docMk/>
            <pc:sldMk cId="307626386" sldId="680"/>
            <ac:picMk id="12" creationId="{6592B61F-73E4-FB3F-F639-A8744AA1D56F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06:11.505" v="112"/>
          <ac:picMkLst>
            <pc:docMk/>
            <pc:sldMk cId="307626386" sldId="680"/>
            <ac:picMk id="13" creationId="{EA153361-459E-31DA-D2A8-BC8F92259C8A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0:44:17.230" v="36"/>
        <pc:sldMkLst>
          <pc:docMk/>
          <pc:sldMk cId="2082900558" sldId="680"/>
        </pc:sldMkLst>
      </pc:sldChg>
      <pc:sldChg chg="addSp delSp modSp new mod modClrScheme chgLayout">
        <pc:chgData name="Vlad-Costin Musat" userId="S::jesu4222@ox.ac.uk::b297da41-d022-469d-99f3-b1c86ba895c8" providerId="AD" clId="Web-{EF4B53CA-55FD-F838-C2DB-F2C038799E42}" dt="2023-11-12T21:02:47.962" v="65"/>
        <pc:sldMkLst>
          <pc:docMk/>
          <pc:sldMk cId="1170642513" sldId="681"/>
        </pc:sldMkLst>
        <pc:spChg chg="del">
          <ac:chgData name="Vlad-Costin Musat" userId="S::jesu4222@ox.ac.uk::b297da41-d022-469d-99f3-b1c86ba895c8" providerId="AD" clId="Web-{EF4B53CA-55FD-F838-C2DB-F2C038799E42}" dt="2023-11-12T20:55:19.579" v="58"/>
          <ac:spMkLst>
            <pc:docMk/>
            <pc:sldMk cId="1170642513" sldId="681"/>
            <ac:spMk id="2" creationId="{E78CAF65-9D29-C353-689D-19E229299C0A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3" creationId="{F49C17A5-10AE-21E2-0CFE-0C92F9434489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4" creationId="{C3F17EAD-7067-4B70-D658-0BD5BBA5B61B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5" creationId="{64BEECFB-0104-6B92-1A29-A32198CDEAA8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6" creationId="{393E5644-7BE8-1AB6-E201-36AD2E193399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02:47.962" v="65"/>
          <ac:picMkLst>
            <pc:docMk/>
            <pc:sldMk cId="1170642513" sldId="681"/>
            <ac:picMk id="7" creationId="{6432CB79-CEC0-CA36-38EA-3131263F763D}"/>
          </ac:picMkLst>
        </pc:picChg>
        <pc:picChg chg="add mod ord">
          <ac:chgData name="Vlad-Costin Musat" userId="S::jesu4222@ox.ac.uk::b297da41-d022-469d-99f3-b1c86ba895c8" providerId="AD" clId="Web-{EF4B53CA-55FD-F838-C2DB-F2C038799E42}" dt="2023-11-12T21:02:47.962" v="65"/>
          <ac:picMkLst>
            <pc:docMk/>
            <pc:sldMk cId="1170642513" sldId="681"/>
            <ac:picMk id="8" creationId="{9504BCDB-30D8-A5F4-0D09-B413F1937A75}"/>
          </ac:picMkLst>
        </pc:picChg>
      </pc:sldChg>
      <pc:sldChg chg="modSp new">
        <pc:chgData name="Vlad-Costin Musat" userId="S::jesu4222@ox.ac.uk::b297da41-d022-469d-99f3-b1c86ba895c8" providerId="AD" clId="Web-{EF4B53CA-55FD-F838-C2DB-F2C038799E42}" dt="2023-11-12T21:29:38.659" v="474" actId="20577"/>
        <pc:sldMkLst>
          <pc:docMk/>
          <pc:sldMk cId="3764780504" sldId="682"/>
        </pc:sldMkLst>
        <pc:spChg chg="mod">
          <ac:chgData name="Vlad-Costin Musat" userId="S::jesu4222@ox.ac.uk::b297da41-d022-469d-99f3-b1c86ba895c8" providerId="AD" clId="Web-{EF4B53CA-55FD-F838-C2DB-F2C038799E42}" dt="2023-11-12T21:29:38.659" v="474" actId="20577"/>
          <ac:spMkLst>
            <pc:docMk/>
            <pc:sldMk cId="3764780504" sldId="682"/>
            <ac:spMk id="2" creationId="{6B195288-7652-907B-8EB0-4D8C22871753}"/>
          </ac:spMkLst>
        </pc:spChg>
        <pc:spChg chg="mod">
          <ac:chgData name="Vlad-Costin Musat" userId="S::jesu4222@ox.ac.uk::b297da41-d022-469d-99f3-b1c86ba895c8" providerId="AD" clId="Web-{EF4B53CA-55FD-F838-C2DB-F2C038799E42}" dt="2023-11-12T21:26:16.726" v="340" actId="20577"/>
          <ac:spMkLst>
            <pc:docMk/>
            <pc:sldMk cId="3764780504" sldId="682"/>
            <ac:spMk id="3" creationId="{1E47C53B-A0A9-620D-D79E-859C59868F15}"/>
          </ac:spMkLst>
        </pc:spChg>
      </pc:sldChg>
      <pc:sldChg chg="addSp delSp modSp new">
        <pc:chgData name="Vlad-Costin Musat" userId="S::jesu4222@ox.ac.uk::b297da41-d022-469d-99f3-b1c86ba895c8" providerId="AD" clId="Web-{EF4B53CA-55FD-F838-C2DB-F2C038799E42}" dt="2023-11-12T21:34:24.237" v="600" actId="1076"/>
        <pc:sldMkLst>
          <pc:docMk/>
          <pc:sldMk cId="4066880793" sldId="683"/>
        </pc:sldMkLst>
        <pc:spChg chg="del">
          <ac:chgData name="Vlad-Costin Musat" userId="S::jesu4222@ox.ac.uk::b297da41-d022-469d-99f3-b1c86ba895c8" providerId="AD" clId="Web-{EF4B53CA-55FD-F838-C2DB-F2C038799E42}" dt="2023-11-12T21:30:44.600" v="485"/>
          <ac:spMkLst>
            <pc:docMk/>
            <pc:sldMk cId="4066880793" sldId="683"/>
            <ac:spMk id="2" creationId="{E90E1105-A027-E624-1134-2A5BCBF557EB}"/>
          </ac:spMkLst>
        </pc:spChg>
        <pc:spChg chg="mod">
          <ac:chgData name="Vlad-Costin Musat" userId="S::jesu4222@ox.ac.uk::b297da41-d022-469d-99f3-b1c86ba895c8" providerId="AD" clId="Web-{EF4B53CA-55FD-F838-C2DB-F2C038799E42}" dt="2023-11-12T21:30:43.115" v="484" actId="20577"/>
          <ac:spMkLst>
            <pc:docMk/>
            <pc:sldMk cId="4066880793" sldId="683"/>
            <ac:spMk id="3" creationId="{0A1B21C8-E146-005F-C857-7EF4C577443B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34:22.361" v="599" actId="1076"/>
          <ac:spMkLst>
            <pc:docMk/>
            <pc:sldMk cId="4066880793" sldId="683"/>
            <ac:spMk id="8" creationId="{33DB0AAC-437C-8240-CD37-ADC58AD4529D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34:24.237" v="600" actId="1076"/>
          <ac:picMkLst>
            <pc:docMk/>
            <pc:sldMk cId="4066880793" sldId="683"/>
            <ac:picMk id="7" creationId="{F825A372-46DA-E12D-1CCC-20C8B9BA721A}"/>
          </ac:picMkLst>
        </pc:picChg>
      </pc:sldChg>
      <pc:sldChg chg="addSp delSp modSp add replId">
        <pc:chgData name="Vlad-Costin Musat" userId="S::jesu4222@ox.ac.uk::b297da41-d022-469d-99f3-b1c86ba895c8" providerId="AD" clId="Web-{EF4B53CA-55FD-F838-C2DB-F2C038799E42}" dt="2023-11-12T22:24:14.153" v="2286" actId="20577"/>
        <pc:sldMkLst>
          <pc:docMk/>
          <pc:sldMk cId="1383078968" sldId="684"/>
        </pc:sldMkLst>
        <pc:spChg chg="mod">
          <ac:chgData name="Vlad-Costin Musat" userId="S::jesu4222@ox.ac.uk::b297da41-d022-469d-99f3-b1c86ba895c8" providerId="AD" clId="Web-{EF4B53CA-55FD-F838-C2DB-F2C038799E42}" dt="2023-11-12T21:34:36.409" v="608" actId="20577"/>
          <ac:spMkLst>
            <pc:docMk/>
            <pc:sldMk cId="1383078968" sldId="684"/>
            <ac:spMk id="3" creationId="{0A1B21C8-E146-005F-C857-7EF4C577443B}"/>
          </ac:spMkLst>
        </pc:spChg>
        <pc:spChg chg="del">
          <ac:chgData name="Vlad-Costin Musat" userId="S::jesu4222@ox.ac.uk::b297da41-d022-469d-99f3-b1c86ba895c8" providerId="AD" clId="Web-{EF4B53CA-55FD-F838-C2DB-F2C038799E42}" dt="2023-11-12T21:34:39.784" v="609"/>
          <ac:spMkLst>
            <pc:docMk/>
            <pc:sldMk cId="1383078968" sldId="684"/>
            <ac:spMk id="8" creationId="{33DB0AAC-437C-8240-CD37-ADC58AD4529D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35:04.582" v="613"/>
          <ac:spMkLst>
            <pc:docMk/>
            <pc:sldMk cId="1383078968" sldId="684"/>
            <ac:spMk id="10" creationId="{4E254798-42F2-C906-F13C-263657B58EB4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37:01.901" v="725" actId="14100"/>
          <ac:spMkLst>
            <pc:docMk/>
            <pc:sldMk cId="1383078968" sldId="684"/>
            <ac:spMk id="11" creationId="{ADB2CAEA-CA2C-15D7-69C8-F41E668C0224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56:03.371" v="1274" actId="14100"/>
          <ac:spMkLst>
            <pc:docMk/>
            <pc:sldMk cId="1383078968" sldId="684"/>
            <ac:spMk id="13" creationId="{05C90E3F-ED78-C432-970D-16DFD05E8751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24:14.153" v="2286" actId="20577"/>
          <ac:spMkLst>
            <pc:docMk/>
            <pc:sldMk cId="1383078968" sldId="684"/>
            <ac:spMk id="14" creationId="{1532E8E8-B1A8-CAEB-0CBD-C178E7CC0042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1:54:55.539" v="1263" actId="1076"/>
          <ac:picMkLst>
            <pc:docMk/>
            <pc:sldMk cId="1383078968" sldId="684"/>
            <ac:picMk id="2" creationId="{03DEAC62-CE72-A178-EF6F-D4E9805214C9}"/>
          </ac:picMkLst>
        </pc:picChg>
        <pc:picChg chg="del">
          <ac:chgData name="Vlad-Costin Musat" userId="S::jesu4222@ox.ac.uk::b297da41-d022-469d-99f3-b1c86ba895c8" providerId="AD" clId="Web-{EF4B53CA-55FD-F838-C2DB-F2C038799E42}" dt="2023-11-12T21:35:02.145" v="612"/>
          <ac:picMkLst>
            <pc:docMk/>
            <pc:sldMk cId="1383078968" sldId="684"/>
            <ac:picMk id="7" creationId="{F825A372-46DA-E12D-1CCC-20C8B9BA721A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1:55:00.961" v="1266" actId="1076"/>
          <ac:picMkLst>
            <pc:docMk/>
            <pc:sldMk cId="1383078968" sldId="684"/>
            <ac:picMk id="12" creationId="{EC1804D3-6A9A-08AD-44EE-F66CE9D177A2}"/>
          </ac:picMkLst>
        </pc:picChg>
      </pc:sldChg>
      <pc:sldChg chg="addSp modSp new ord">
        <pc:chgData name="Vlad-Costin Musat" userId="S::jesu4222@ox.ac.uk::b297da41-d022-469d-99f3-b1c86ba895c8" providerId="AD" clId="Web-{EF4B53CA-55FD-F838-C2DB-F2C038799E42}" dt="2023-11-12T22:14:08.199" v="1675"/>
        <pc:sldMkLst>
          <pc:docMk/>
          <pc:sldMk cId="2876054205" sldId="685"/>
        </pc:sldMkLst>
        <pc:spChg chg="mod">
          <ac:chgData name="Vlad-Costin Musat" userId="S::jesu4222@ox.ac.uk::b297da41-d022-469d-99f3-b1c86ba895c8" providerId="AD" clId="Web-{EF4B53CA-55FD-F838-C2DB-F2C038799E42}" dt="2023-11-12T22:09:02.698" v="1574" actId="20577"/>
          <ac:spMkLst>
            <pc:docMk/>
            <pc:sldMk cId="2876054205" sldId="685"/>
            <ac:spMk id="2" creationId="{5B12EB97-0194-3551-F9C2-3C52B77FE82D}"/>
          </ac:spMkLst>
        </pc:spChg>
        <pc:spChg chg="mod">
          <ac:chgData name="Vlad-Costin Musat" userId="S::jesu4222@ox.ac.uk::b297da41-d022-469d-99f3-b1c86ba895c8" providerId="AD" clId="Web-{EF4B53CA-55FD-F838-C2DB-F2C038799E42}" dt="2023-11-12T22:14:03.355" v="1674" actId="20577"/>
          <ac:spMkLst>
            <pc:docMk/>
            <pc:sldMk cId="2876054205" sldId="685"/>
            <ac:spMk id="3" creationId="{DADD2F2A-2186-8168-2507-DD1F5C8D2663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1:51:35.732" v="1229" actId="14100"/>
          <ac:picMkLst>
            <pc:docMk/>
            <pc:sldMk cId="2876054205" sldId="685"/>
            <ac:picMk id="7" creationId="{25A1753F-B1CA-1D0F-7825-1E34F700BE74}"/>
          </ac:picMkLst>
        </pc:picChg>
        <pc:picChg chg="add mod modCrop">
          <ac:chgData name="Vlad-Costin Musat" userId="S::jesu4222@ox.ac.uk::b297da41-d022-469d-99f3-b1c86ba895c8" providerId="AD" clId="Web-{EF4B53CA-55FD-F838-C2DB-F2C038799E42}" dt="2023-11-12T21:51:41.232" v="1230" actId="14100"/>
          <ac:picMkLst>
            <pc:docMk/>
            <pc:sldMk cId="2876054205" sldId="685"/>
            <ac:picMk id="8" creationId="{DE03E017-E3DB-1E64-CA80-B5DE8683E708}"/>
          </ac:picMkLst>
        </pc:picChg>
      </pc:sldChg>
      <pc:sldChg chg="addSp modSp new">
        <pc:chgData name="Vlad-Costin Musat" userId="S::jesu4222@ox.ac.uk::b297da41-d022-469d-99f3-b1c86ba895c8" providerId="AD" clId="Web-{EF4B53CA-55FD-F838-C2DB-F2C038799E42}" dt="2023-11-12T22:25:53.659" v="2328" actId="20577"/>
        <pc:sldMkLst>
          <pc:docMk/>
          <pc:sldMk cId="2669491709" sldId="686"/>
        </pc:sldMkLst>
        <pc:spChg chg="mod">
          <ac:chgData name="Vlad-Costin Musat" userId="S::jesu4222@ox.ac.uk::b297da41-d022-469d-99f3-b1c86ba895c8" providerId="AD" clId="Web-{EF4B53CA-55FD-F838-C2DB-F2C038799E42}" dt="2023-11-12T21:57:30.344" v="1295" actId="20577"/>
          <ac:spMkLst>
            <pc:docMk/>
            <pc:sldMk cId="2669491709" sldId="686"/>
            <ac:spMk id="2" creationId="{3456BED4-B293-DF7B-E7EB-981C4827ACEB}"/>
          </ac:spMkLst>
        </pc:spChg>
        <pc:spChg chg="mod">
          <ac:chgData name="Vlad-Costin Musat" userId="S::jesu4222@ox.ac.uk::b297da41-d022-469d-99f3-b1c86ba895c8" providerId="AD" clId="Web-{EF4B53CA-55FD-F838-C2DB-F2C038799E42}" dt="2023-11-12T22:25:53.659" v="2328" actId="20577"/>
          <ac:spMkLst>
            <pc:docMk/>
            <pc:sldMk cId="2669491709" sldId="686"/>
            <ac:spMk id="3" creationId="{15C06054-3FEF-3DB2-7732-1C236AA3D1E6}"/>
          </ac:spMkLst>
        </pc:spChg>
        <pc:spChg chg="mod">
          <ac:chgData name="Vlad-Costin Musat" userId="S::jesu4222@ox.ac.uk::b297da41-d022-469d-99f3-b1c86ba895c8" providerId="AD" clId="Web-{EF4B53CA-55FD-F838-C2DB-F2C038799E42}" dt="2023-11-12T22:06:28.424" v="1490" actId="20577"/>
          <ac:spMkLst>
            <pc:docMk/>
            <pc:sldMk cId="2669491709" sldId="686"/>
            <ac:spMk id="4" creationId="{3747C9CD-C9C9-9026-A22A-64889F0F4E0E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01:17.466" v="1327" actId="1076"/>
          <ac:picMkLst>
            <pc:docMk/>
            <pc:sldMk cId="2669491709" sldId="686"/>
            <ac:picMk id="8" creationId="{22B2A8B5-21F9-2000-BF5B-933A8FF362CC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2:01:56.484" v="1333" actId="1076"/>
          <ac:picMkLst>
            <pc:docMk/>
            <pc:sldMk cId="2669491709" sldId="686"/>
            <ac:picMk id="9" creationId="{67FC737C-36D4-0486-34E9-78805110A86F}"/>
          </ac:picMkLst>
        </pc:picChg>
      </pc:sldChg>
      <pc:sldChg chg="addSp modSp new">
        <pc:chgData name="Vlad-Costin Musat" userId="S::jesu4222@ox.ac.uk::b297da41-d022-469d-99f3-b1c86ba895c8" providerId="AD" clId="Web-{EF4B53CA-55FD-F838-C2DB-F2C038799E42}" dt="2023-11-12T22:13:23.040" v="1668" actId="1076"/>
        <pc:sldMkLst>
          <pc:docMk/>
          <pc:sldMk cId="2879909914" sldId="687"/>
        </pc:sldMkLst>
        <pc:spChg chg="mod">
          <ac:chgData name="Vlad-Costin Musat" userId="S::jesu4222@ox.ac.uk::b297da41-d022-469d-99f3-b1c86ba895c8" providerId="AD" clId="Web-{EF4B53CA-55FD-F838-C2DB-F2C038799E42}" dt="2023-11-12T22:10:34.687" v="1657" actId="20577"/>
          <ac:spMkLst>
            <pc:docMk/>
            <pc:sldMk cId="2879909914" sldId="687"/>
            <ac:spMk id="2" creationId="{1E751F08-ED2A-19BF-F029-4BC5C980AA65}"/>
          </ac:spMkLst>
        </pc:spChg>
        <pc:spChg chg="mod">
          <ac:chgData name="Vlad-Costin Musat" userId="S::jesu4222@ox.ac.uk::b297da41-d022-469d-99f3-b1c86ba895c8" providerId="AD" clId="Web-{EF4B53CA-55FD-F838-C2DB-F2C038799E42}" dt="2023-11-12T22:04:08.850" v="1432" actId="20577"/>
          <ac:spMkLst>
            <pc:docMk/>
            <pc:sldMk cId="2879909914" sldId="687"/>
            <ac:spMk id="3" creationId="{6C3F8249-0EB9-9303-E30D-C05B36CD3430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10:54.829" v="1663" actId="1076"/>
          <ac:picMkLst>
            <pc:docMk/>
            <pc:sldMk cId="2879909914" sldId="687"/>
            <ac:picMk id="8" creationId="{B6CA4542-7ADF-F5A0-67E8-A6DD76ECC0FA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2:13:23.040" v="1668" actId="1076"/>
          <ac:picMkLst>
            <pc:docMk/>
            <pc:sldMk cId="2879909914" sldId="687"/>
            <ac:picMk id="9" creationId="{CDDBE9E0-2754-D2B0-4258-BF1C75C22579}"/>
          </ac:picMkLst>
        </pc:picChg>
      </pc:sldChg>
      <pc:sldChg chg="addSp delSp modSp new">
        <pc:chgData name="Vlad-Costin Musat" userId="S::jesu4222@ox.ac.uk::b297da41-d022-469d-99f3-b1c86ba895c8" providerId="AD" clId="Web-{EF4B53CA-55FD-F838-C2DB-F2C038799E42}" dt="2023-11-12T22:25:23.641" v="2321"/>
        <pc:sldMkLst>
          <pc:docMk/>
          <pc:sldMk cId="1354142826" sldId="688"/>
        </pc:sldMkLst>
        <pc:spChg chg="mod">
          <ac:chgData name="Vlad-Costin Musat" userId="S::jesu4222@ox.ac.uk::b297da41-d022-469d-99f3-b1c86ba895c8" providerId="AD" clId="Web-{EF4B53CA-55FD-F838-C2DB-F2C038799E42}" dt="2023-11-12T22:17:12.927" v="1823" actId="20577"/>
          <ac:spMkLst>
            <pc:docMk/>
            <pc:sldMk cId="1354142826" sldId="688"/>
            <ac:spMk id="2" creationId="{26B904DC-1BAA-19D7-FEFB-DA6F5AD406FC}"/>
          </ac:spMkLst>
        </pc:spChg>
        <pc:spChg chg="mod">
          <ac:chgData name="Vlad-Costin Musat" userId="S::jesu4222@ox.ac.uk::b297da41-d022-469d-99f3-b1c86ba895c8" providerId="AD" clId="Web-{EF4B53CA-55FD-F838-C2DB-F2C038799E42}" dt="2023-11-12T22:14:53.748" v="1684" actId="20577"/>
          <ac:spMkLst>
            <pc:docMk/>
            <pc:sldMk cId="1354142826" sldId="688"/>
            <ac:spMk id="3" creationId="{DE0CEF4E-FB1C-7C00-5653-E0E2D4CF3D3F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2:25:23.641" v="2321"/>
          <ac:spMkLst>
            <pc:docMk/>
            <pc:sldMk cId="1354142826" sldId="688"/>
            <ac:spMk id="9" creationId="{2644BE20-FA9F-57C5-7273-F33DB105136C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17:16.959" v="1824" actId="1076"/>
          <ac:picMkLst>
            <pc:docMk/>
            <pc:sldMk cId="1354142826" sldId="688"/>
            <ac:picMk id="8" creationId="{4B0875D1-72B5-AF43-CAEE-3A1F34AF5C02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2:18:09.227" v="1828"/>
        <pc:sldMkLst>
          <pc:docMk/>
          <pc:sldMk cId="1268351751" sldId="689"/>
        </pc:sldMkLst>
      </pc:sldChg>
      <pc:sldChg chg="new del">
        <pc:chgData name="Vlad-Costin Musat" userId="S::jesu4222@ox.ac.uk::b297da41-d022-469d-99f3-b1c86ba895c8" providerId="AD" clId="Web-{EF4B53CA-55FD-F838-C2DB-F2C038799E42}" dt="2023-11-12T22:18:10.727" v="1829"/>
        <pc:sldMkLst>
          <pc:docMk/>
          <pc:sldMk cId="1845192281" sldId="690"/>
        </pc:sldMkLst>
      </pc:sldChg>
      <pc:sldChg chg="addSp delSp modSp new">
        <pc:chgData name="Vlad-Costin Musat" userId="S::jesu4222@ox.ac.uk::b297da41-d022-469d-99f3-b1c86ba895c8" providerId="AD" clId="Web-{EF4B53CA-55FD-F838-C2DB-F2C038799E42}" dt="2023-11-12T22:23:02.056" v="2260"/>
        <pc:sldMkLst>
          <pc:docMk/>
          <pc:sldMk cId="720228124" sldId="691"/>
        </pc:sldMkLst>
        <pc:spChg chg="mod">
          <ac:chgData name="Vlad-Costin Musat" userId="S::jesu4222@ox.ac.uk::b297da41-d022-469d-99f3-b1c86ba895c8" providerId="AD" clId="Web-{EF4B53CA-55FD-F838-C2DB-F2C038799E42}" dt="2023-11-12T22:22:28.273" v="2230" actId="20577"/>
          <ac:spMkLst>
            <pc:docMk/>
            <pc:sldMk cId="720228124" sldId="691"/>
            <ac:spMk id="2" creationId="{787FBE34-AB78-B69F-67DE-439CD3A53ED2}"/>
          </ac:spMkLst>
        </pc:spChg>
        <pc:spChg chg="mod">
          <ac:chgData name="Vlad-Costin Musat" userId="S::jesu4222@ox.ac.uk::b297da41-d022-469d-99f3-b1c86ba895c8" providerId="AD" clId="Web-{EF4B53CA-55FD-F838-C2DB-F2C038799E42}" dt="2023-11-12T22:18:17.618" v="1843" actId="20577"/>
          <ac:spMkLst>
            <pc:docMk/>
            <pc:sldMk cId="720228124" sldId="691"/>
            <ac:spMk id="3" creationId="{A0899B12-A4F1-F311-025D-BF47D13513DA}"/>
          </ac:spMkLst>
        </pc:spChg>
        <pc:graphicFrameChg chg="add mod modGraphic">
          <ac:chgData name="Vlad-Costin Musat" userId="S::jesu4222@ox.ac.uk::b297da41-d022-469d-99f3-b1c86ba895c8" providerId="AD" clId="Web-{EF4B53CA-55FD-F838-C2DB-F2C038799E42}" dt="2023-11-12T22:23:02.056" v="2260"/>
          <ac:graphicFrameMkLst>
            <pc:docMk/>
            <pc:sldMk cId="720228124" sldId="691"/>
            <ac:graphicFrameMk id="9" creationId="{A51ADAA9-D4BD-4A1D-0C09-7F043AED36EE}"/>
          </ac:graphicFrameMkLst>
        </pc:graphicFrameChg>
        <pc:graphicFrameChg chg="add del mod">
          <ac:chgData name="Vlad-Costin Musat" userId="S::jesu4222@ox.ac.uk::b297da41-d022-469d-99f3-b1c86ba895c8" providerId="AD" clId="Web-{EF4B53CA-55FD-F838-C2DB-F2C038799E42}" dt="2023-11-12T22:21:24.785" v="2172"/>
          <ac:graphicFrameMkLst>
            <pc:docMk/>
            <pc:sldMk cId="720228124" sldId="691"/>
            <ac:graphicFrameMk id="11" creationId="{1C2A4F1F-97A2-E992-F3BA-A3B7ECA482C4}"/>
          </ac:graphicFrameMkLst>
        </pc:graphicFrameChg>
        <pc:picChg chg="add mod">
          <ac:chgData name="Vlad-Costin Musat" userId="S::jesu4222@ox.ac.uk::b297da41-d022-469d-99f3-b1c86ba895c8" providerId="AD" clId="Web-{EF4B53CA-55FD-F838-C2DB-F2C038799E42}" dt="2023-11-12T22:22:13.803" v="2227" actId="1076"/>
          <ac:picMkLst>
            <pc:docMk/>
            <pc:sldMk cId="720228124" sldId="691"/>
            <ac:picMk id="8" creationId="{0579FF38-9B81-16DD-51E4-93DDB2D3C031}"/>
          </ac:picMkLst>
        </pc:picChg>
      </pc:sldChg>
    </pc:docChg>
  </pc:docChgLst>
  <pc:docChgLst>
    <pc:chgData name="Vlad-Costin Musat" userId="b297da41-d022-469d-99f3-b1c86ba895c8" providerId="ADAL" clId="{80EB538B-0B6D-466C-9768-ACB3883CE686}"/>
    <pc:docChg chg="undo custSel addSld delSld modSld sldOrd">
      <pc:chgData name="Vlad-Costin Musat" userId="b297da41-d022-469d-99f3-b1c86ba895c8" providerId="ADAL" clId="{80EB538B-0B6D-466C-9768-ACB3883CE686}" dt="2023-09-22T14:26:11.465" v="1334" actId="20577"/>
      <pc:docMkLst>
        <pc:docMk/>
      </pc:docMkLst>
      <pc:sldChg chg="addSp delSp modSp add del mod">
        <pc:chgData name="Vlad-Costin Musat" userId="b297da41-d022-469d-99f3-b1c86ba895c8" providerId="ADAL" clId="{80EB538B-0B6D-466C-9768-ACB3883CE686}" dt="2023-09-22T09:56:51.874" v="794" actId="1076"/>
        <pc:sldMkLst>
          <pc:docMk/>
          <pc:sldMk cId="806638749" sldId="554"/>
        </pc:sldMkLst>
        <pc:spChg chg="del">
          <ac:chgData name="Vlad-Costin Musat" userId="b297da41-d022-469d-99f3-b1c86ba895c8" providerId="ADAL" clId="{80EB538B-0B6D-466C-9768-ACB3883CE686}" dt="2023-09-22T09:55:12.907" v="781" actId="478"/>
          <ac:spMkLst>
            <pc:docMk/>
            <pc:sldMk cId="806638749" sldId="554"/>
            <ac:spMk id="17" creationId="{66974C01-0DB2-D5B5-8F78-A51344F24D18}"/>
          </ac:spMkLst>
        </pc:spChg>
        <pc:picChg chg="del">
          <ac:chgData name="Vlad-Costin Musat" userId="b297da41-d022-469d-99f3-b1c86ba895c8" providerId="ADAL" clId="{80EB538B-0B6D-466C-9768-ACB3883CE686}" dt="2023-09-22T09:55:09.919" v="779" actId="478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80EB538B-0B6D-466C-9768-ACB3883CE686}" dt="2023-09-22T09:54:44.481" v="775" actId="1076"/>
          <ac:picMkLst>
            <pc:docMk/>
            <pc:sldMk cId="806638749" sldId="554"/>
            <ac:picMk id="8" creationId="{15CADA14-B484-B738-DB03-16930D4654D3}"/>
          </ac:picMkLst>
        </pc:picChg>
        <pc:picChg chg="del">
          <ac:chgData name="Vlad-Costin Musat" userId="b297da41-d022-469d-99f3-b1c86ba895c8" providerId="ADAL" clId="{80EB538B-0B6D-466C-9768-ACB3883CE686}" dt="2023-09-22T09:54:30.641" v="768" actId="478"/>
          <ac:picMkLst>
            <pc:docMk/>
            <pc:sldMk cId="806638749" sldId="554"/>
            <ac:picMk id="9" creationId="{38753E1D-7F45-C72F-F2B3-1B8B4EACD91C}"/>
          </ac:picMkLst>
        </pc:picChg>
        <pc:picChg chg="add mod">
          <ac:chgData name="Vlad-Costin Musat" userId="b297da41-d022-469d-99f3-b1c86ba895c8" providerId="ADAL" clId="{80EB538B-0B6D-466C-9768-ACB3883CE686}" dt="2023-09-22T09:55:20.194" v="784" actId="1076"/>
          <ac:picMkLst>
            <pc:docMk/>
            <pc:sldMk cId="806638749" sldId="554"/>
            <ac:picMk id="11" creationId="{978B2A3E-7100-CBD5-84F0-79CA2B9FD969}"/>
          </ac:picMkLst>
        </pc:picChg>
        <pc:picChg chg="del">
          <ac:chgData name="Vlad-Costin Musat" userId="b297da41-d022-469d-99f3-b1c86ba895c8" providerId="ADAL" clId="{80EB538B-0B6D-466C-9768-ACB3883CE686}" dt="2023-09-22T09:54:35.908" v="771" actId="478"/>
          <ac:picMkLst>
            <pc:docMk/>
            <pc:sldMk cId="806638749" sldId="554"/>
            <ac:picMk id="12" creationId="{9DD5F9DF-50C8-19E4-19AA-C12CC5BC320D}"/>
          </ac:picMkLst>
        </pc:picChg>
        <pc:picChg chg="add mod">
          <ac:chgData name="Vlad-Costin Musat" userId="b297da41-d022-469d-99f3-b1c86ba895c8" providerId="ADAL" clId="{80EB538B-0B6D-466C-9768-ACB3883CE686}" dt="2023-09-22T09:55:39.065" v="787" actId="1076"/>
          <ac:picMkLst>
            <pc:docMk/>
            <pc:sldMk cId="806638749" sldId="554"/>
            <ac:picMk id="14" creationId="{67E0E594-320E-C4FB-8F16-2E77E9BEC89A}"/>
          </ac:picMkLst>
        </pc:picChg>
        <pc:picChg chg="add mod">
          <ac:chgData name="Vlad-Costin Musat" userId="b297da41-d022-469d-99f3-b1c86ba895c8" providerId="ADAL" clId="{80EB538B-0B6D-466C-9768-ACB3883CE686}" dt="2023-09-22T09:56:51.874" v="794" actId="1076"/>
          <ac:picMkLst>
            <pc:docMk/>
            <pc:sldMk cId="806638749" sldId="554"/>
            <ac:picMk id="18" creationId="{F053F05D-6460-196D-A540-49C9DCF1D98C}"/>
          </ac:picMkLst>
        </pc:picChg>
      </pc:sldChg>
      <pc:sldChg chg="modSp mod">
        <pc:chgData name="Vlad-Costin Musat" userId="b297da41-d022-469d-99f3-b1c86ba895c8" providerId="ADAL" clId="{80EB538B-0B6D-466C-9768-ACB3883CE686}" dt="2023-09-22T13:35:51.851" v="1060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80EB538B-0B6D-466C-9768-ACB3883CE686}" dt="2023-09-22T13:35:51.851" v="1060" actId="20577"/>
          <ac:spMkLst>
            <pc:docMk/>
            <pc:sldMk cId="3756050439" sldId="560"/>
            <ac:spMk id="14" creationId="{D612C976-7EDD-4F63-F507-4BF114AA274D}"/>
          </ac:spMkLst>
        </pc:spChg>
        <pc:graphicFrameChg chg="mod">
          <ac:chgData name="Vlad-Costin Musat" userId="b297da41-d022-469d-99f3-b1c86ba895c8" providerId="ADAL" clId="{80EB538B-0B6D-466C-9768-ACB3883CE686}" dt="2023-09-22T11:28:36.063" v="884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</pc:sldChg>
      <pc:sldChg chg="addSp delSp modSp mod">
        <pc:chgData name="Vlad-Costin Musat" userId="b297da41-d022-469d-99f3-b1c86ba895c8" providerId="ADAL" clId="{80EB538B-0B6D-466C-9768-ACB3883CE686}" dt="2023-09-22T11:33:37.017" v="1049" actId="20577"/>
        <pc:sldMkLst>
          <pc:docMk/>
          <pc:sldMk cId="1613970173" sldId="561"/>
        </pc:sldMkLst>
        <pc:spChg chg="add mod">
          <ac:chgData name="Vlad-Costin Musat" userId="b297da41-d022-469d-99f3-b1c86ba895c8" providerId="ADAL" clId="{80EB538B-0B6D-466C-9768-ACB3883CE686}" dt="2023-09-22T11:33:37.017" v="1049" actId="20577"/>
          <ac:spMkLst>
            <pc:docMk/>
            <pc:sldMk cId="1613970173" sldId="561"/>
            <ac:spMk id="2" creationId="{3CF9DD8E-E3D0-9C00-2676-56094FF38F9E}"/>
          </ac:spMkLst>
        </pc:spChg>
        <pc:spChg chg="del">
          <ac:chgData name="Vlad-Costin Musat" userId="b297da41-d022-469d-99f3-b1c86ba895c8" providerId="ADAL" clId="{80EB538B-0B6D-466C-9768-ACB3883CE686}" dt="2023-09-22T09:48:42.899" v="705" actId="478"/>
          <ac:spMkLst>
            <pc:docMk/>
            <pc:sldMk cId="1613970173" sldId="561"/>
            <ac:spMk id="8" creationId="{A6B6B2CD-0EA4-24FE-B9E0-BA86267957E6}"/>
          </ac:spMkLst>
        </pc:spChg>
        <pc:graphicFrameChg chg="mod modGraphic">
          <ac:chgData name="Vlad-Costin Musat" userId="b297da41-d022-469d-99f3-b1c86ba895c8" providerId="ADAL" clId="{80EB538B-0B6D-466C-9768-ACB3883CE686}" dt="2023-09-22T09:52:50.739" v="76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80EB538B-0B6D-466C-9768-ACB3883CE686}" dt="2023-09-22T09:48:46.006" v="707" actId="478"/>
          <ac:picMkLst>
            <pc:docMk/>
            <pc:sldMk cId="1613970173" sldId="561"/>
            <ac:picMk id="7" creationId="{FAF476B4-50B3-3B08-668D-281059FDE3AA}"/>
          </ac:picMkLst>
        </pc:picChg>
        <pc:picChg chg="add del mod">
          <ac:chgData name="Vlad-Costin Musat" userId="b297da41-d022-469d-99f3-b1c86ba895c8" providerId="ADAL" clId="{80EB538B-0B6D-466C-9768-ACB3883CE686}" dt="2023-09-22T09:47:36.883" v="689" actId="21"/>
          <ac:picMkLst>
            <pc:docMk/>
            <pc:sldMk cId="1613970173" sldId="561"/>
            <ac:picMk id="14" creationId="{C758A297-B739-0244-8A54-240EF356AD82}"/>
          </ac:picMkLst>
        </pc:picChg>
        <pc:picChg chg="add del mod">
          <ac:chgData name="Vlad-Costin Musat" userId="b297da41-d022-469d-99f3-b1c86ba895c8" providerId="ADAL" clId="{80EB538B-0B6D-466C-9768-ACB3883CE686}" dt="2023-09-22T09:47:54.775" v="693" actId="21"/>
          <ac:picMkLst>
            <pc:docMk/>
            <pc:sldMk cId="1613970173" sldId="561"/>
            <ac:picMk id="16" creationId="{C5D1C45D-1E6D-F452-0433-6F4CA569D0B2}"/>
          </ac:picMkLst>
        </pc:picChg>
        <pc:picChg chg="mod">
          <ac:chgData name="Vlad-Costin Musat" userId="b297da41-d022-469d-99f3-b1c86ba895c8" providerId="ADAL" clId="{80EB538B-0B6D-466C-9768-ACB3883CE686}" dt="2023-09-22T09:47:39.971" v="690" actId="14826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80EB538B-0B6D-466C-9768-ACB3883CE686}" dt="2023-09-22T09:47:57.683" v="694" actId="14826"/>
          <ac:picMkLst>
            <pc:docMk/>
            <pc:sldMk cId="1613970173" sldId="561"/>
            <ac:picMk id="21" creationId="{AF4A66AE-E9AC-04C1-BAEF-E08E5273991E}"/>
          </ac:picMkLst>
        </pc:picChg>
        <pc:picChg chg="del">
          <ac:chgData name="Vlad-Costin Musat" userId="b297da41-d022-469d-99f3-b1c86ba895c8" providerId="ADAL" clId="{80EB538B-0B6D-466C-9768-ACB3883CE686}" dt="2023-09-22T09:48:40.508" v="704" actId="478"/>
          <ac:picMkLst>
            <pc:docMk/>
            <pc:sldMk cId="1613970173" sldId="561"/>
            <ac:picMk id="22" creationId="{1723D04D-47EA-7C1E-11FA-81F581A6647B}"/>
          </ac:picMkLst>
        </pc:picChg>
        <pc:picChg chg="del">
          <ac:chgData name="Vlad-Costin Musat" userId="b297da41-d022-469d-99f3-b1c86ba895c8" providerId="ADAL" clId="{80EB538B-0B6D-466C-9768-ACB3883CE686}" dt="2023-09-22T09:48:42.899" v="705" actId="478"/>
          <ac:picMkLst>
            <pc:docMk/>
            <pc:sldMk cId="1613970173" sldId="561"/>
            <ac:picMk id="23" creationId="{F9DD9FBE-CA92-BDF9-5DF5-4763C5B5B62B}"/>
          </ac:picMkLst>
        </pc:picChg>
        <pc:cxnChg chg="mod">
          <ac:chgData name="Vlad-Costin Musat" userId="b297da41-d022-469d-99f3-b1c86ba895c8" providerId="ADAL" clId="{80EB538B-0B6D-466C-9768-ACB3883CE686}" dt="2023-09-22T09:48:18.297" v="699" actId="1035"/>
          <ac:cxnSpMkLst>
            <pc:docMk/>
            <pc:sldMk cId="1613970173" sldId="561"/>
            <ac:cxnSpMk id="12" creationId="{7DD5DA34-77ED-862C-BBFB-992BD4EFFC4D}"/>
          </ac:cxnSpMkLst>
        </pc:cxnChg>
      </pc:sldChg>
      <pc:sldChg chg="addSp delSp modSp mod">
        <pc:chgData name="Vlad-Costin Musat" userId="b297da41-d022-469d-99f3-b1c86ba895c8" providerId="ADAL" clId="{80EB538B-0B6D-466C-9768-ACB3883CE686}" dt="2023-09-22T10:00:03.433" v="877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80EB538B-0B6D-466C-9768-ACB3883CE686}" dt="2023-09-22T10:00:03.433" v="877" actId="20577"/>
          <ac:spMkLst>
            <pc:docMk/>
            <pc:sldMk cId="196518023" sldId="562"/>
            <ac:spMk id="2" creationId="{D1A07252-D4F0-0EB0-2923-B3564CE5023F}"/>
          </ac:spMkLst>
        </pc:spChg>
        <pc:picChg chg="add del mod">
          <ac:chgData name="Vlad-Costin Musat" userId="b297da41-d022-469d-99f3-b1c86ba895c8" providerId="ADAL" clId="{80EB538B-0B6D-466C-9768-ACB3883CE686}" dt="2023-09-22T09:57:22.970" v="805" actId="21"/>
          <ac:picMkLst>
            <pc:docMk/>
            <pc:sldMk cId="196518023" sldId="562"/>
            <ac:picMk id="8" creationId="{E85DDF54-9E8A-65CF-7A0D-B6A4BDE01247}"/>
          </ac:picMkLst>
        </pc:picChg>
        <pc:picChg chg="add mod">
          <ac:chgData name="Vlad-Costin Musat" userId="b297da41-d022-469d-99f3-b1c86ba895c8" providerId="ADAL" clId="{80EB538B-0B6D-466C-9768-ACB3883CE686}" dt="2023-09-22T09:57:35.801" v="812" actId="1076"/>
          <ac:picMkLst>
            <pc:docMk/>
            <pc:sldMk cId="196518023" sldId="562"/>
            <ac:picMk id="9" creationId="{525D38A3-E886-FBC4-D4FA-681160D1A667}"/>
          </ac:picMkLst>
        </pc:picChg>
        <pc:picChg chg="del">
          <ac:chgData name="Vlad-Costin Musat" userId="b297da41-d022-469d-99f3-b1c86ba895c8" providerId="ADAL" clId="{80EB538B-0B6D-466C-9768-ACB3883CE686}" dt="2023-09-22T09:57:24.475" v="806" actId="478"/>
          <ac:picMkLst>
            <pc:docMk/>
            <pc:sldMk cId="196518023" sldId="562"/>
            <ac:picMk id="11" creationId="{134DB160-BFBA-28BB-3531-61D32102F4DB}"/>
          </ac:picMkLst>
        </pc:picChg>
      </pc:sldChg>
      <pc:sldChg chg="addSp modSp mod ord">
        <pc:chgData name="Vlad-Costin Musat" userId="b297da41-d022-469d-99f3-b1c86ba895c8" providerId="ADAL" clId="{80EB538B-0B6D-466C-9768-ACB3883CE686}" dt="2023-09-22T09:27:35.123" v="15" actId="14100"/>
        <pc:sldMkLst>
          <pc:docMk/>
          <pc:sldMk cId="3042236111" sldId="598"/>
        </pc:sldMkLst>
        <pc:picChg chg="add mod">
          <ac:chgData name="Vlad-Costin Musat" userId="b297da41-d022-469d-99f3-b1c86ba895c8" providerId="ADAL" clId="{80EB538B-0B6D-466C-9768-ACB3883CE686}" dt="2023-09-22T09:27:25.289" v="11" actId="1076"/>
          <ac:picMkLst>
            <pc:docMk/>
            <pc:sldMk cId="3042236111" sldId="598"/>
            <ac:picMk id="7" creationId="{3B31AD20-75F6-9A09-95A4-7D8C05AA3CB7}"/>
          </ac:picMkLst>
        </pc:picChg>
        <pc:picChg chg="mod">
          <ac:chgData name="Vlad-Costin Musat" userId="b297da41-d022-469d-99f3-b1c86ba895c8" providerId="ADAL" clId="{80EB538B-0B6D-466C-9768-ACB3883CE686}" dt="2023-09-22T09:27:35.123" v="15" actId="14100"/>
          <ac:picMkLst>
            <pc:docMk/>
            <pc:sldMk cId="3042236111" sldId="598"/>
            <ac:picMk id="8" creationId="{4B0A6038-29A0-90CC-EB9E-5591575B3507}"/>
          </ac:picMkLst>
        </pc:picChg>
      </pc:sldChg>
      <pc:sldChg chg="del">
        <pc:chgData name="Vlad-Costin Musat" userId="b297da41-d022-469d-99f3-b1c86ba895c8" providerId="ADAL" clId="{80EB538B-0B6D-466C-9768-ACB3883CE686}" dt="2023-09-22T09:26:41.722" v="2" actId="47"/>
        <pc:sldMkLst>
          <pc:docMk/>
          <pc:sldMk cId="1520937034" sldId="611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2600423522" sldId="616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760345836" sldId="617"/>
        </pc:sldMkLst>
      </pc:sldChg>
      <pc:sldChg chg="modSp new mod">
        <pc:chgData name="Vlad-Costin Musat" userId="b297da41-d022-469d-99f3-b1c86ba895c8" providerId="ADAL" clId="{80EB538B-0B6D-466C-9768-ACB3883CE686}" dt="2023-09-22T09:43:30.619" v="682" actId="20577"/>
        <pc:sldMkLst>
          <pc:docMk/>
          <pc:sldMk cId="161129171" sldId="622"/>
        </pc:sldMkLst>
        <pc:spChg chg="mod">
          <ac:chgData name="Vlad-Costin Musat" userId="b297da41-d022-469d-99f3-b1c86ba895c8" providerId="ADAL" clId="{80EB538B-0B6D-466C-9768-ACB3883CE686}" dt="2023-09-22T09:43:30.619" v="682" actId="20577"/>
          <ac:spMkLst>
            <pc:docMk/>
            <pc:sldMk cId="161129171" sldId="622"/>
            <ac:spMk id="2" creationId="{6DEF9845-B4C8-FF22-66A8-EC8B534F7372}"/>
          </ac:spMkLst>
        </pc:spChg>
        <pc:spChg chg="mod">
          <ac:chgData name="Vlad-Costin Musat" userId="b297da41-d022-469d-99f3-b1c86ba895c8" providerId="ADAL" clId="{80EB538B-0B6D-466C-9768-ACB3883CE686}" dt="2023-09-22T09:28:10.645" v="44" actId="20577"/>
          <ac:spMkLst>
            <pc:docMk/>
            <pc:sldMk cId="161129171" sldId="622"/>
            <ac:spMk id="3" creationId="{82441EB0-0475-2EA4-2E63-B6944EC97B74}"/>
          </ac:spMkLst>
        </pc:sp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3422976390" sldId="622"/>
        </pc:sldMkLst>
      </pc:sldChg>
      <pc:sldChg chg="delSp modSp add mod">
        <pc:chgData name="Vlad-Costin Musat" userId="b297da41-d022-469d-99f3-b1c86ba895c8" providerId="ADAL" clId="{80EB538B-0B6D-466C-9768-ACB3883CE686}" dt="2023-09-22T09:49:29.426" v="715" actId="1076"/>
        <pc:sldMkLst>
          <pc:docMk/>
          <pc:sldMk cId="745785349" sldId="623"/>
        </pc:sldMkLst>
        <pc:spChg chg="mod">
          <ac:chgData name="Vlad-Costin Musat" userId="b297da41-d022-469d-99f3-b1c86ba895c8" providerId="ADAL" clId="{80EB538B-0B6D-466C-9768-ACB3883CE686}" dt="2023-09-22T09:48:34.921" v="703" actId="20577"/>
          <ac:spMkLst>
            <pc:docMk/>
            <pc:sldMk cId="745785349" sldId="623"/>
            <ac:spMk id="3" creationId="{B6FEBFEE-ECD0-A4EC-D4F2-ED1A5DED8243}"/>
          </ac:spMkLst>
        </pc:spChg>
        <pc:spChg chg="mod">
          <ac:chgData name="Vlad-Costin Musat" userId="b297da41-d022-469d-99f3-b1c86ba895c8" providerId="ADAL" clId="{80EB538B-0B6D-466C-9768-ACB3883CE686}" dt="2023-09-22T09:49:29.426" v="715" actId="1076"/>
          <ac:spMkLst>
            <pc:docMk/>
            <pc:sldMk cId="745785349" sldId="623"/>
            <ac:spMk id="8" creationId="{A6B6B2CD-0EA4-24FE-B9E0-BA86267957E6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9" creationId="{F997742E-AA0A-B03F-A781-11C71A40DCF0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13" creationId="{6723EEA6-5629-B7A7-BCD2-CADF4DA6DE89}"/>
          </ac:spMkLst>
        </pc:spChg>
        <pc:graphicFrameChg chg="del">
          <ac:chgData name="Vlad-Costin Musat" userId="b297da41-d022-469d-99f3-b1c86ba895c8" providerId="ADAL" clId="{80EB538B-0B6D-466C-9768-ACB3883CE686}" dt="2023-09-22T09:48:53.234" v="710" actId="478"/>
          <ac:graphicFrameMkLst>
            <pc:docMk/>
            <pc:sldMk cId="745785349" sldId="623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7" creationId="{FAF476B4-50B3-3B08-668D-281059FDE3AA}"/>
          </ac:picMkLst>
        </pc:picChg>
        <pc:picChg chg="del">
          <ac:chgData name="Vlad-Costin Musat" userId="b297da41-d022-469d-99f3-b1c86ba895c8" providerId="ADAL" clId="{80EB538B-0B6D-466C-9768-ACB3883CE686}" dt="2023-09-22T09:48:48.195" v="708" actId="478"/>
          <ac:picMkLst>
            <pc:docMk/>
            <pc:sldMk cId="745785349" sldId="623"/>
            <ac:picMk id="17" creationId="{81A5F148-1A8F-6CE2-1714-DBE842E7AA6C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0" creationId="{AF8F917C-430B-A4CE-AA48-CB5706DDBE12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1" creationId="{AF4A66AE-E9AC-04C1-BAEF-E08E5273991E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2" creationId="{1723D04D-47EA-7C1E-11FA-81F581A6647B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3" creationId="{F9DD9FBE-CA92-BDF9-5DF5-4763C5B5B62B}"/>
          </ac:picMkLst>
        </pc:pic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2" creationId="{7DD5DA34-77ED-862C-BBFB-992BD4EFFC4D}"/>
          </ac:cxnSpMkLst>
        </pc:cxnChg>
      </pc:sldChg>
      <pc:sldChg chg="del">
        <pc:chgData name="Vlad-Costin Musat" userId="b297da41-d022-469d-99f3-b1c86ba895c8" providerId="ADAL" clId="{80EB538B-0B6D-466C-9768-ACB3883CE686}" dt="2023-09-22T09:26:46.866" v="3" actId="47"/>
        <pc:sldMkLst>
          <pc:docMk/>
          <pc:sldMk cId="3628513678" sldId="623"/>
        </pc:sldMkLst>
      </pc:sldChg>
      <pc:sldChg chg="modSp new mod">
        <pc:chgData name="Vlad-Costin Musat" userId="b297da41-d022-469d-99f3-b1c86ba895c8" providerId="ADAL" clId="{80EB538B-0B6D-466C-9768-ACB3883CE686}" dt="2023-09-22T14:26:11.465" v="1334" actId="20577"/>
        <pc:sldMkLst>
          <pc:docMk/>
          <pc:sldMk cId="471684619" sldId="624"/>
        </pc:sldMkLst>
        <pc:spChg chg="mod">
          <ac:chgData name="Vlad-Costin Musat" userId="b297da41-d022-469d-99f3-b1c86ba895c8" providerId="ADAL" clId="{80EB538B-0B6D-466C-9768-ACB3883CE686}" dt="2023-09-22T14:26:11.465" v="1334" actId="20577"/>
          <ac:spMkLst>
            <pc:docMk/>
            <pc:sldMk cId="471684619" sldId="624"/>
            <ac:spMk id="2" creationId="{7F46D2D3-6885-1B3A-0E83-5B40EDB3B1A8}"/>
          </ac:spMkLst>
        </pc:spChg>
        <pc:spChg chg="mod">
          <ac:chgData name="Vlad-Costin Musat" userId="b297da41-d022-469d-99f3-b1c86ba895c8" providerId="ADAL" clId="{80EB538B-0B6D-466C-9768-ACB3883CE686}" dt="2023-09-22T14:20:43.016" v="1081" actId="20577"/>
          <ac:spMkLst>
            <pc:docMk/>
            <pc:sldMk cId="471684619" sldId="624"/>
            <ac:spMk id="3" creationId="{8CBC5E88-C775-ABFD-4C9C-0D13729D0C33}"/>
          </ac:spMkLst>
        </pc:spChg>
      </pc:sldChg>
      <pc:sldChg chg="del">
        <pc:chgData name="Vlad-Costin Musat" userId="b297da41-d022-469d-99f3-b1c86ba895c8" providerId="ADAL" clId="{80EB538B-0B6D-466C-9768-ACB3883CE686}" dt="2023-09-22T09:26:08.251" v="0" actId="47"/>
        <pc:sldMkLst>
          <pc:docMk/>
          <pc:sldMk cId="1046758452" sldId="624"/>
        </pc:sldMkLst>
      </pc:sldChg>
    </pc:docChg>
  </pc:docChgLst>
  <pc:docChgLst>
    <pc:chgData name="Vlad-Costin Musat" userId="S::jesu4222@ox.ac.uk::b297da41-d022-469d-99f3-b1c86ba895c8" providerId="AD" clId="Web-{901D5FD0-603C-B0BA-5A85-6D67CB70ADE3}"/>
    <pc:docChg chg="addSld delSld modSld sldOrd">
      <pc:chgData name="Vlad-Costin Musat" userId="S::jesu4222@ox.ac.uk::b297da41-d022-469d-99f3-b1c86ba895c8" providerId="AD" clId="Web-{901D5FD0-603C-B0BA-5A85-6D67CB70ADE3}" dt="2023-11-12T15:16:53.361" v="221"/>
      <pc:docMkLst>
        <pc:docMk/>
      </pc:docMkLst>
      <pc:sldChg chg="addSp delSp modSp ord">
        <pc:chgData name="Vlad-Costin Musat" userId="S::jesu4222@ox.ac.uk::b297da41-d022-469d-99f3-b1c86ba895c8" providerId="AD" clId="Web-{901D5FD0-603C-B0BA-5A85-6D67CB70ADE3}" dt="2023-11-12T14:26:31.560" v="131" actId="20577"/>
        <pc:sldMkLst>
          <pc:docMk/>
          <pc:sldMk cId="3529450613" sldId="630"/>
        </pc:sldMkLst>
        <pc:spChg chg="mod">
          <ac:chgData name="Vlad-Costin Musat" userId="S::jesu4222@ox.ac.uk::b297da41-d022-469d-99f3-b1c86ba895c8" providerId="AD" clId="Web-{901D5FD0-603C-B0BA-5A85-6D67CB70ADE3}" dt="2023-11-12T14:26:31.560" v="131" actId="20577"/>
          <ac:spMkLst>
            <pc:docMk/>
            <pc:sldMk cId="3529450613" sldId="630"/>
            <ac:spMk id="3" creationId="{BBAB0ECB-AE46-DB0B-07C3-E41EF2942F8F}"/>
          </ac:spMkLst>
        </pc:spChg>
        <pc:spChg chg="mod">
          <ac:chgData name="Vlad-Costin Musat" userId="S::jesu4222@ox.ac.uk::b297da41-d022-469d-99f3-b1c86ba895c8" providerId="AD" clId="Web-{901D5FD0-603C-B0BA-5A85-6D67CB70ADE3}" dt="2023-11-12T14:23:31.666" v="81" actId="1076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25:54.482" v="119" actId="20577"/>
          <ac:spMkLst>
            <pc:docMk/>
            <pc:sldMk cId="3529450613" sldId="630"/>
            <ac:spMk id="12" creationId="{2CAFB10E-FC19-1B2D-32BC-EF0ED81BBC8D}"/>
          </ac:spMkLst>
        </pc:spChg>
        <pc:picChg chg="add mod">
          <ac:chgData name="Vlad-Costin Musat" userId="S::jesu4222@ox.ac.uk::b297da41-d022-469d-99f3-b1c86ba895c8" providerId="AD" clId="Web-{901D5FD0-603C-B0BA-5A85-6D67CB70ADE3}" dt="2023-11-12T14:26:06.841" v="121" actId="1076"/>
          <ac:picMkLst>
            <pc:docMk/>
            <pc:sldMk cId="3529450613" sldId="630"/>
            <ac:picMk id="2" creationId="{0D165E48-A557-6E07-A9FE-FC06CFC0F9EC}"/>
          </ac:picMkLst>
        </pc:picChg>
        <pc:picChg chg="add mod">
          <ac:chgData name="Vlad-Costin Musat" userId="S::jesu4222@ox.ac.uk::b297da41-d022-469d-99f3-b1c86ba895c8" providerId="AD" clId="Web-{901D5FD0-603C-B0BA-5A85-6D67CB70ADE3}" dt="2023-11-12T14:23:28.510" v="80" actId="1076"/>
          <ac:picMkLst>
            <pc:docMk/>
            <pc:sldMk cId="3529450613" sldId="630"/>
            <ac:picMk id="7" creationId="{4CE87AA4-1175-1EBC-1F98-F85ED446C4DE}"/>
          </ac:picMkLst>
        </pc:picChg>
        <pc:picChg chg="del">
          <ac:chgData name="Vlad-Costin Musat" userId="S::jesu4222@ox.ac.uk::b297da41-d022-469d-99f3-b1c86ba895c8" providerId="AD" clId="Web-{901D5FD0-603C-B0BA-5A85-6D67CB70ADE3}" dt="2023-11-12T14:18:05.488" v="3"/>
          <ac:picMkLst>
            <pc:docMk/>
            <pc:sldMk cId="3529450613" sldId="630"/>
            <ac:picMk id="9" creationId="{214591DB-F288-5506-87AC-F65C66CBFEF2}"/>
          </ac:picMkLst>
        </pc:picChg>
      </pc:sldChg>
      <pc:sldChg chg="addSp delSp modSp del">
        <pc:chgData name="Vlad-Costin Musat" userId="S::jesu4222@ox.ac.uk::b297da41-d022-469d-99f3-b1c86ba895c8" providerId="AD" clId="Web-{901D5FD0-603C-B0BA-5A85-6D67CB70ADE3}" dt="2023-11-12T14:24:54.340" v="90"/>
        <pc:sldMkLst>
          <pc:docMk/>
          <pc:sldMk cId="2842267269" sldId="659"/>
        </pc:sldMkLst>
        <pc:spChg chg="del">
          <ac:chgData name="Vlad-Costin Musat" userId="S::jesu4222@ox.ac.uk::b297da41-d022-469d-99f3-b1c86ba895c8" providerId="AD" clId="Web-{901D5FD0-603C-B0BA-5A85-6D67CB70ADE3}" dt="2023-11-12T14:24:35.980" v="83"/>
          <ac:spMkLst>
            <pc:docMk/>
            <pc:sldMk cId="2842267269" sldId="659"/>
            <ac:spMk id="2" creationId="{EDEC6203-A7F7-253E-8A56-CE91A51B31A7}"/>
          </ac:spMkLst>
        </pc:spChg>
        <pc:spChg chg="del">
          <ac:chgData name="Vlad-Costin Musat" userId="S::jesu4222@ox.ac.uk::b297da41-d022-469d-99f3-b1c86ba895c8" providerId="AD" clId="Web-{901D5FD0-603C-B0BA-5A85-6D67CB70ADE3}" dt="2023-11-12T14:24:30.277" v="82"/>
          <ac:spMkLst>
            <pc:docMk/>
            <pc:sldMk cId="2842267269" sldId="659"/>
            <ac:spMk id="3" creationId="{F087DC14-943E-93B8-FDE7-C0D0E0E5B4FA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24:30.277" v="82"/>
          <ac:spMkLst>
            <pc:docMk/>
            <pc:sldMk cId="2842267269" sldId="659"/>
            <ac:spMk id="8" creationId="{FC9DB0FE-6081-B7F8-F9EE-5A1D92419EA4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4:24:42.183" v="86"/>
          <ac:spMkLst>
            <pc:docMk/>
            <pc:sldMk cId="2842267269" sldId="659"/>
            <ac:spMk id="10" creationId="{BFD3228B-EB9B-3834-2ECC-2085403CC93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4:41.230" v="85"/>
          <ac:spMkLst>
            <pc:docMk/>
            <pc:sldMk cId="2842267269" sldId="659"/>
            <ac:spMk id="11" creationId="{136CA8B8-4752-36AB-0BD0-DDB55229F1C7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4:24:45.090" v="88"/>
          <ac:spMkLst>
            <pc:docMk/>
            <pc:sldMk cId="2842267269" sldId="659"/>
            <ac:spMk id="12" creationId="{854B0316-EB91-E6CF-8CD5-3F5C904833AE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36.543" v="84"/>
          <ac:spMkLst>
            <pc:docMk/>
            <pc:sldMk cId="2842267269" sldId="659"/>
            <ac:spMk id="13" creationId="{17ADA964-8BCA-399F-F77C-BE6DA03D6C44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36.543" v="84"/>
          <ac:spMkLst>
            <pc:docMk/>
            <pc:sldMk cId="2842267269" sldId="659"/>
            <ac:spMk id="14" creationId="{5747B41B-700A-346C-CACF-A7F2C3423BD3}"/>
          </ac:spMkLst>
        </pc:spChg>
        <pc:picChg chg="add">
          <ac:chgData name="Vlad-Costin Musat" userId="S::jesu4222@ox.ac.uk::b297da41-d022-469d-99f3-b1c86ba895c8" providerId="AD" clId="Web-{901D5FD0-603C-B0BA-5A85-6D67CB70ADE3}" dt="2023-11-12T14:24:36.543" v="84"/>
          <ac:picMkLst>
            <pc:docMk/>
            <pc:sldMk cId="2842267269" sldId="659"/>
            <ac:picMk id="15" creationId="{0816AFF5-9BC5-8EC1-0866-C219CECA39E1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4:36.543" v="84"/>
          <ac:picMkLst>
            <pc:docMk/>
            <pc:sldMk cId="2842267269" sldId="659"/>
            <ac:picMk id="16" creationId="{253B6D99-C011-FF21-C37D-3EB7479A9205}"/>
          </ac:picMkLst>
        </pc:picChg>
      </pc:sldChg>
      <pc:sldChg chg="addSp modSp new">
        <pc:chgData name="Vlad-Costin Musat" userId="S::jesu4222@ox.ac.uk::b297da41-d022-469d-99f3-b1c86ba895c8" providerId="AD" clId="Web-{901D5FD0-603C-B0BA-5A85-6D67CB70ADE3}" dt="2023-11-12T14:25:14.200" v="100" actId="20577"/>
        <pc:sldMkLst>
          <pc:docMk/>
          <pc:sldMk cId="3986491030" sldId="660"/>
        </pc:sldMkLst>
        <pc:spChg chg="add mod">
          <ac:chgData name="Vlad-Costin Musat" userId="S::jesu4222@ox.ac.uk::b297da41-d022-469d-99f3-b1c86ba895c8" providerId="AD" clId="Web-{901D5FD0-603C-B0BA-5A85-6D67CB70ADE3}" dt="2023-11-12T14:25:14.200" v="100" actId="20577"/>
          <ac:spMkLst>
            <pc:docMk/>
            <pc:sldMk cId="3986491030" sldId="660"/>
            <ac:spMk id="5" creationId="{136CA8B8-4752-36AB-0BD0-DDB55229F1C7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6" creationId="{854B0316-EB91-E6CF-8CD5-3F5C904833AE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7" creationId="{17ADA964-8BCA-399F-F77C-BE6DA03D6C44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8" creationId="{5747B41B-700A-346C-CACF-A7F2C3423BD3}"/>
          </ac:spMkLst>
        </pc:spChg>
        <pc:picChg chg="add">
          <ac:chgData name="Vlad-Costin Musat" userId="S::jesu4222@ox.ac.uk::b297da41-d022-469d-99f3-b1c86ba895c8" providerId="AD" clId="Web-{901D5FD0-603C-B0BA-5A85-6D67CB70ADE3}" dt="2023-11-12T14:24:56.090" v="91"/>
          <ac:picMkLst>
            <pc:docMk/>
            <pc:sldMk cId="3986491030" sldId="660"/>
            <ac:picMk id="9" creationId="{0816AFF5-9BC5-8EC1-0866-C219CECA39E1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4:56.090" v="91"/>
          <ac:picMkLst>
            <pc:docMk/>
            <pc:sldMk cId="3986491030" sldId="660"/>
            <ac:picMk id="10" creationId="{253B6D99-C011-FF21-C37D-3EB7479A9205}"/>
          </ac:picMkLst>
        </pc:picChg>
      </pc:sldChg>
      <pc:sldChg chg="addSp delSp new">
        <pc:chgData name="Vlad-Costin Musat" userId="S::jesu4222@ox.ac.uk::b297da41-d022-469d-99f3-b1c86ba895c8" providerId="AD" clId="Web-{901D5FD0-603C-B0BA-5A85-6D67CB70ADE3}" dt="2023-11-12T14:27:42.171" v="139"/>
        <pc:sldMkLst>
          <pc:docMk/>
          <pc:sldMk cId="1722974960" sldId="661"/>
        </pc:sldMkLst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5" creationId="{136CA8B8-4752-36AB-0BD0-DDB55229F1C7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6" creationId="{854B0316-EB91-E6CF-8CD5-3F5C904833A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7" creationId="{17ADA964-8BCA-399F-F77C-BE6DA03D6C44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8" creationId="{5747B41B-700A-346C-CACF-A7F2C3423BD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1" creationId="{136CA8B8-4752-36AB-0BD0-DDB55229F1C7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2" creationId="{854B0316-EB91-E6CF-8CD5-3F5C904833A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3" creationId="{17ADA964-8BCA-399F-F77C-BE6DA03D6C44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4" creationId="{5747B41B-700A-346C-CACF-A7F2C3423BD3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7" creationId="{949BB841-FC88-7F9D-C487-9FC971E97043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8" creationId="{58A93EE7-8006-A52B-0BE0-00C9265261BC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9" creationId="{4239DB91-4DB5-2D1F-3EF6-55E56F5C9DDA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0" creationId="{AFCFDBA5-8897-D947-C1CB-E35EFAFCA0D4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4" creationId="{A7EEF5E9-1690-1DB7-5046-FAD9E6BF01E8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5" creationId="{4874003A-9691-B719-36E3-6A80958FCFFC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7" creationId="{1B303833-D16E-6324-0EC9-A8BF28D13AFA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9" creationId="{BD7DC48C-935D-7EC3-A670-DD118DACB59A}"/>
          </ac:spMkLst>
        </pc:spChg>
        <pc:picChg chg="add del">
          <ac:chgData name="Vlad-Costin Musat" userId="S::jesu4222@ox.ac.uk::b297da41-d022-469d-99f3-b1c86ba895c8" providerId="AD" clId="Web-{901D5FD0-603C-B0BA-5A85-6D67CB70ADE3}" dt="2023-11-12T14:26:44.717" v="134"/>
          <ac:picMkLst>
            <pc:docMk/>
            <pc:sldMk cId="1722974960" sldId="661"/>
            <ac:picMk id="9" creationId="{0816AFF5-9BC5-8EC1-0866-C219CECA39E1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4.717" v="134"/>
          <ac:picMkLst>
            <pc:docMk/>
            <pc:sldMk cId="1722974960" sldId="661"/>
            <ac:picMk id="10" creationId="{253B6D99-C011-FF21-C37D-3EB7479A9205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9.780" v="136"/>
          <ac:picMkLst>
            <pc:docMk/>
            <pc:sldMk cId="1722974960" sldId="661"/>
            <ac:picMk id="15" creationId="{0816AFF5-9BC5-8EC1-0866-C219CECA39E1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9.780" v="136"/>
          <ac:picMkLst>
            <pc:docMk/>
            <pc:sldMk cId="1722974960" sldId="661"/>
            <ac:picMk id="16" creationId="{253B6D99-C011-FF21-C37D-3EB7479A9205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1" creationId="{26EFF74F-8060-FE3A-83A7-E3D6A7F61F08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2" creationId="{7CB74063-4267-7D36-F9E4-7C5B34016593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3" creationId="{319911B8-993A-A0BF-F551-98C4E1FFE806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6" creationId="{4C38D195-BE1B-D729-5F7F-DE97873AEE00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8" creationId="{7AE3659B-2CC1-D24F-636B-555E3F8BA74A}"/>
          </ac:picMkLst>
        </pc:picChg>
      </pc:sldChg>
      <pc:sldChg chg="addSp add replId">
        <pc:chgData name="Vlad-Costin Musat" userId="S::jesu4222@ox.ac.uk::b297da41-d022-469d-99f3-b1c86ba895c8" providerId="AD" clId="Web-{901D5FD0-603C-B0BA-5A85-6D67CB70ADE3}" dt="2023-11-12T14:29:54.018" v="140"/>
        <pc:sldMkLst>
          <pc:docMk/>
          <pc:sldMk cId="567310263" sldId="662"/>
        </pc:sldMkLst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5" creationId="{CE79552C-96BC-2B90-0DB5-A8CDEE06EAC9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7" creationId="{543AE585-98DA-6D42-75BF-4E3E58CCAF83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8" creationId="{218B49A8-3DDB-5DED-CDD0-CD305A0C93D7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9" creationId="{24A9417C-A5F1-3B80-3752-87B4F6C3489E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0" creationId="{733162EF-AF31-779C-0879-7C554BB792DA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1" creationId="{C74973E7-8233-173B-E652-F393FCE7CD9B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3" creationId="{ADD16510-304A-E2FA-AC88-7A654DF77ACD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4" creationId="{E53091FC-46BB-1E64-E95B-E8383C4B43F7}"/>
          </ac:spMkLst>
        </pc:spChg>
        <pc:picChg chg="add">
          <ac:chgData name="Vlad-Costin Musat" userId="S::jesu4222@ox.ac.uk::b297da41-d022-469d-99f3-b1c86ba895c8" providerId="AD" clId="Web-{901D5FD0-603C-B0BA-5A85-6D67CB70ADE3}" dt="2023-11-12T14:29:54.018" v="140"/>
          <ac:picMkLst>
            <pc:docMk/>
            <pc:sldMk cId="567310263" sldId="662"/>
            <ac:picMk id="6" creationId="{660657AB-F6D9-92FF-91C5-0EC4625A18D4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9:54.018" v="140"/>
          <ac:picMkLst>
            <pc:docMk/>
            <pc:sldMk cId="567310263" sldId="662"/>
            <ac:picMk id="12" creationId="{E056CE8C-81B8-C925-3121-765708875803}"/>
          </ac:picMkLst>
        </pc:picChg>
      </pc:sldChg>
      <pc:sldChg chg="addSp modSp add replId">
        <pc:chgData name="Vlad-Costin Musat" userId="S::jesu4222@ox.ac.uk::b297da41-d022-469d-99f3-b1c86ba895c8" providerId="AD" clId="Web-{901D5FD0-603C-B0BA-5A85-6D67CB70ADE3}" dt="2023-11-12T15:04:27.436" v="189" actId="20577"/>
        <pc:sldMkLst>
          <pc:docMk/>
          <pc:sldMk cId="784501578" sldId="663"/>
        </pc:sldMkLst>
        <pc:spChg chg="add mod">
          <ac:chgData name="Vlad-Costin Musat" userId="S::jesu4222@ox.ac.uk::b297da41-d022-469d-99f3-b1c86ba895c8" providerId="AD" clId="Web-{901D5FD0-603C-B0BA-5A85-6D67CB70ADE3}" dt="2023-11-12T15:04:27.436" v="189" actId="20577"/>
          <ac:spMkLst>
            <pc:docMk/>
            <pc:sldMk cId="784501578" sldId="663"/>
            <ac:spMk id="5" creationId="{C69386AC-868E-A22B-F283-754AF88B392C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6" creationId="{93C5F131-3727-360A-3C66-CEA5CD36BB02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7" creationId="{0FFA2557-A2FE-A04A-876C-1FCDB3CA755C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8" creationId="{BB7E85DA-51BD-93BD-87D7-97BFDB091E22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472" v="151" actId="1076"/>
          <ac:spMkLst>
            <pc:docMk/>
            <pc:sldMk cId="784501578" sldId="663"/>
            <ac:spMk id="9" creationId="{7BDA60A7-B9D6-8B60-DBE9-4E4AC90EE050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488" v="153" actId="1076"/>
          <ac:spMkLst>
            <pc:docMk/>
            <pc:sldMk cId="784501578" sldId="663"/>
            <ac:spMk id="11" creationId="{831378FD-777B-3F05-B8C1-7DC43D8A0B84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519" v="155" actId="1076"/>
          <ac:spMkLst>
            <pc:docMk/>
            <pc:sldMk cId="784501578" sldId="663"/>
            <ac:spMk id="14" creationId="{D58B6B00-9182-AEB6-5790-9EED20DA7BAC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535" v="157" actId="1076"/>
          <ac:spMkLst>
            <pc:docMk/>
            <pc:sldMk cId="784501578" sldId="663"/>
            <ac:spMk id="16" creationId="{BEA85D72-85DE-5F57-0574-48177C2A7A54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17" creationId="{B7543699-9EBD-B389-5450-8C2EF7B8B509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4:31:19.144" v="150" actId="1076"/>
          <ac:graphicFrameMkLst>
            <pc:docMk/>
            <pc:sldMk cId="784501578" sldId="663"/>
            <ac:graphicFrameMk id="19" creationId="{AF5F85EF-433C-0333-A265-B7B8FB9B842E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4:30:58.675" v="145"/>
          <ac:picMkLst>
            <pc:docMk/>
            <pc:sldMk cId="784501578" sldId="663"/>
            <ac:picMk id="12" creationId="{BF5451FF-0E07-6FD5-F7AC-B04372C9DF22}"/>
          </ac:picMkLst>
        </pc:picChg>
        <pc:cxnChg chg="add mod">
          <ac:chgData name="Vlad-Costin Musat" userId="S::jesu4222@ox.ac.uk::b297da41-d022-469d-99f3-b1c86ba895c8" providerId="AD" clId="Web-{901D5FD0-603C-B0BA-5A85-6D67CB70ADE3}" dt="2023-11-12T14:31:27.472" v="152" actId="1076"/>
          <ac:cxnSpMkLst>
            <pc:docMk/>
            <pc:sldMk cId="784501578" sldId="663"/>
            <ac:cxnSpMk id="10" creationId="{DA264F0A-02D1-DF13-057C-91532CFAF610}"/>
          </ac:cxnSpMkLst>
        </pc:cxnChg>
        <pc:cxnChg chg="add mod">
          <ac:chgData name="Vlad-Costin Musat" userId="S::jesu4222@ox.ac.uk::b297da41-d022-469d-99f3-b1c86ba895c8" providerId="AD" clId="Web-{901D5FD0-603C-B0BA-5A85-6D67CB70ADE3}" dt="2023-11-12T14:31:27.504" v="154" actId="1076"/>
          <ac:cxnSpMkLst>
            <pc:docMk/>
            <pc:sldMk cId="784501578" sldId="663"/>
            <ac:cxnSpMk id="13" creationId="{785E79FA-3DF4-51B3-B405-43781E0E9A35}"/>
          </ac:cxnSpMkLst>
        </pc:cxnChg>
        <pc:cxnChg chg="add mod">
          <ac:chgData name="Vlad-Costin Musat" userId="S::jesu4222@ox.ac.uk::b297da41-d022-469d-99f3-b1c86ba895c8" providerId="AD" clId="Web-{901D5FD0-603C-B0BA-5A85-6D67CB70ADE3}" dt="2023-11-12T14:31:27.535" v="156" actId="1076"/>
          <ac:cxnSpMkLst>
            <pc:docMk/>
            <pc:sldMk cId="784501578" sldId="663"/>
            <ac:cxnSpMk id="15" creationId="{2A3D7A95-A37C-782C-16D9-6B366A9D5559}"/>
          </ac:cxnSpMkLst>
        </pc:cxnChg>
      </pc:sldChg>
      <pc:sldChg chg="addSp delSp modSp add replId">
        <pc:chgData name="Vlad-Costin Musat" userId="S::jesu4222@ox.ac.uk::b297da41-d022-469d-99f3-b1c86ba895c8" providerId="AD" clId="Web-{901D5FD0-603C-B0BA-5A85-6D67CB70ADE3}" dt="2023-11-12T15:06:23.064" v="201" actId="1076"/>
        <pc:sldMkLst>
          <pc:docMk/>
          <pc:sldMk cId="3902083317" sldId="664"/>
        </pc:sldMkLst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5" creationId="{95583533-0AF2-BAD3-E9CB-C59EBF1CDB19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6" creationId="{FCBDF127-687C-F694-C39C-B09D9281C764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7" creationId="{C4633FA7-37EE-22D9-5F9D-663A899F8BCB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8" creationId="{A27B50FC-E76D-0551-4CFB-1406B37DFFAD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9" creationId="{E42E229D-0312-F6E9-2238-F23BFDC8D49D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10" creationId="{907132E8-2CEB-3C4B-869D-5AE1488E5309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11" creationId="{0F5BE98F-7386-64B8-D4F1-7183925F07C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2" creationId="{5FFFADC6-1E52-072B-2806-508F3692ECC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3" creationId="{E9004BC7-E974-204A-5C5E-DC765C2702F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4" creationId="{037E803D-0F87-7FD2-27E3-BBC81DA2582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5" creationId="{E19E99EC-C291-FB32-4654-D42C10583E70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6" creationId="{5FFFADC6-1E52-072B-2806-508F3692ECC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7" creationId="{E9004BC7-E974-204A-5C5E-DC765C2702F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8" creationId="{037E803D-0F87-7FD2-27E3-BBC81DA2582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9" creationId="{E19E99EC-C291-FB32-4654-D42C10583E70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05:55.938" v="196" actId="1076"/>
          <ac:graphicFrameMkLst>
            <pc:docMk/>
            <pc:sldMk cId="3902083317" sldId="664"/>
            <ac:graphicFrameMk id="21" creationId="{DFFDFB90-4DF4-8941-7971-9328FB2ACAB8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6:23.064" v="201" actId="1076"/>
          <ac:graphicFrameMkLst>
            <pc:docMk/>
            <pc:sldMk cId="3902083317" sldId="664"/>
            <ac:graphicFrameMk id="23" creationId="{EE9CE0EA-33E5-C704-EC74-981017F73D83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6:17.251" v="200" actId="1076"/>
          <ac:graphicFrameMkLst>
            <pc:docMk/>
            <pc:sldMk cId="3902083317" sldId="664"/>
            <ac:graphicFrameMk id="25" creationId="{C9079C1C-A92A-BC9E-3B5A-1850EC7CE5DB}"/>
          </ac:graphicFrameMkLst>
        </pc:graphicFrameChg>
      </pc:sldChg>
      <pc:sldChg chg="addSp delSp modSp add replId">
        <pc:chgData name="Vlad-Costin Musat" userId="S::jesu4222@ox.ac.uk::b297da41-d022-469d-99f3-b1c86ba895c8" providerId="AD" clId="Web-{901D5FD0-603C-B0BA-5A85-6D67CB70ADE3}" dt="2023-11-12T15:08:03.410" v="213"/>
        <pc:sldMkLst>
          <pc:docMk/>
          <pc:sldMk cId="4113769988" sldId="665"/>
        </pc:sldMkLst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6" creationId="{6F63D266-1689-FF71-9A58-487538300D1D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7" creationId="{8396E64E-AACB-B348-36BC-60ABD9BE454E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8" creationId="{0D65891E-7398-E0AB-7E33-E4276171F04B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9" creationId="{7B364738-B5ED-4EAD-F895-F6B32233D00A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0" creationId="{A3D04DBE-8674-4942-A1BA-51E367608103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1" creationId="{7E7A28F4-2A22-BADD-8AE7-B64D604B6B6D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2" creationId="{0692DA20-F0ED-4EE4-7D51-98B20F1B3655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3" creationId="{F4E1F70F-AAA4-9E7F-B587-80241600A305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4" creationId="{0690EB60-C84B-80A7-49B4-4D2E05DC1F3C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5" creationId="{3EA3DF15-FC57-30A2-EAF2-DFEC7D7A3DAC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6" creationId="{4B4F6729-917B-173F-AEDA-6EA465848E8F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5:08:03.410" v="213"/>
          <ac:spMkLst>
            <pc:docMk/>
            <pc:sldMk cId="4113769988" sldId="665"/>
            <ac:spMk id="18" creationId="{800C286D-370C-50C7-FF19-1A0394755B51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9" creationId="{E7CF1AEE-3FA6-BECB-4BCB-AEAD81073B32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1" creationId="{6F63D266-1689-FF71-9A58-487538300D1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2" creationId="{8396E64E-AACB-B348-36BC-60ABD9BE454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3" creationId="{0D65891E-7398-E0AB-7E33-E4276171F04B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4" creationId="{7B364738-B5ED-4EAD-F895-F6B32233D00A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5" creationId="{A3D04DBE-8674-4942-A1BA-51E36760810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6" creationId="{7E7A28F4-2A22-BADD-8AE7-B64D604B6B6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7" creationId="{0692DA20-F0ED-4EE4-7D51-98B20F1B365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8" creationId="{F4E1F70F-AAA4-9E7F-B587-80241600A30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9" creationId="{0690EB60-C84B-80A7-49B4-4D2E05DC1F3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0" creationId="{3EA3DF15-FC57-30A2-EAF2-DFEC7D7A3DA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1" creationId="{4B4F6729-917B-173F-AEDA-6EA465848E8F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3" creationId="{800C286D-370C-50C7-FF19-1A0394755B5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4" creationId="{E7CF1AEE-3FA6-BECB-4BCB-AEAD81073B32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6" creationId="{6F63D266-1689-FF71-9A58-487538300D1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7" creationId="{8396E64E-AACB-B348-36BC-60ABD9BE454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8" creationId="{0D65891E-7398-E0AB-7E33-E4276171F04B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9" creationId="{7B364738-B5ED-4EAD-F895-F6B32233D00A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0" creationId="{A3D04DBE-8674-4942-A1BA-51E36760810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1" creationId="{7E7A28F4-2A22-BADD-8AE7-B64D604B6B6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2" creationId="{0692DA20-F0ED-4EE4-7D51-98B20F1B365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3" creationId="{F4E1F70F-AAA4-9E7F-B587-80241600A30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4" creationId="{0690EB60-C84B-80A7-49B4-4D2E05DC1F3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5" creationId="{3EA3DF15-FC57-30A2-EAF2-DFEC7D7A3DA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6" creationId="{4B4F6729-917B-173F-AEDA-6EA465848E8F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8" creationId="{800C286D-370C-50C7-FF19-1A0394755B5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9" creationId="{E7CF1AEE-3FA6-BECB-4BCB-AEAD81073B32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07:45.613" v="208" actId="1076"/>
          <ac:graphicFrameMkLst>
            <pc:docMk/>
            <pc:sldMk cId="4113769988" sldId="665"/>
            <ac:graphicFrameMk id="51" creationId="{BD4B435A-8B6C-B0F6-213E-737B82BCC642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7:56.363" v="210" actId="1076"/>
          <ac:graphicFrameMkLst>
            <pc:docMk/>
            <pc:sldMk cId="4113769988" sldId="665"/>
            <ac:graphicFrameMk id="53" creationId="{E3DC58E7-F1A5-9E6F-73F0-FE35C3CE4929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5:07:02.143" v="202"/>
          <ac:picMkLst>
            <pc:docMk/>
            <pc:sldMk cId="4113769988" sldId="665"/>
            <ac:picMk id="5" creationId="{187D606D-9846-33C8-D99D-06270C81D326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5:07:06.534" v="206"/>
          <ac:picMkLst>
            <pc:docMk/>
            <pc:sldMk cId="4113769988" sldId="665"/>
            <ac:picMk id="20" creationId="{187D606D-9846-33C8-D99D-06270C81D326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5:07:05.612" v="205"/>
          <ac:picMkLst>
            <pc:docMk/>
            <pc:sldMk cId="4113769988" sldId="665"/>
            <ac:picMk id="35" creationId="{187D606D-9846-33C8-D99D-06270C81D326}"/>
          </ac:picMkLst>
        </pc:picChg>
        <pc:cxnChg chg="add">
          <ac:chgData name="Vlad-Costin Musat" userId="S::jesu4222@ox.ac.uk::b297da41-d022-469d-99f3-b1c86ba895c8" providerId="AD" clId="Web-{901D5FD0-603C-B0BA-5A85-6D67CB70ADE3}" dt="2023-11-12T15:07:02.143" v="202"/>
          <ac:cxnSpMkLst>
            <pc:docMk/>
            <pc:sldMk cId="4113769988" sldId="665"/>
            <ac:cxnSpMk id="17" creationId="{11344A1F-A6BD-B1D3-A105-261463D29553}"/>
          </ac:cxnSpMkLst>
        </pc:cxnChg>
        <pc:cxnChg chg="add del">
          <ac:chgData name="Vlad-Costin Musat" userId="S::jesu4222@ox.ac.uk::b297da41-d022-469d-99f3-b1c86ba895c8" providerId="AD" clId="Web-{901D5FD0-603C-B0BA-5A85-6D67CB70ADE3}" dt="2023-11-12T15:07:06.534" v="206"/>
          <ac:cxnSpMkLst>
            <pc:docMk/>
            <pc:sldMk cId="4113769988" sldId="665"/>
            <ac:cxnSpMk id="32" creationId="{11344A1F-A6BD-B1D3-A105-261463D29553}"/>
          </ac:cxnSpMkLst>
        </pc:cxnChg>
        <pc:cxnChg chg="add del">
          <ac:chgData name="Vlad-Costin Musat" userId="S::jesu4222@ox.ac.uk::b297da41-d022-469d-99f3-b1c86ba895c8" providerId="AD" clId="Web-{901D5FD0-603C-B0BA-5A85-6D67CB70ADE3}" dt="2023-11-12T15:07:05.612" v="205"/>
          <ac:cxnSpMkLst>
            <pc:docMk/>
            <pc:sldMk cId="4113769988" sldId="665"/>
            <ac:cxnSpMk id="47" creationId="{11344A1F-A6BD-B1D3-A105-261463D29553}"/>
          </ac:cxnSpMkLst>
        </pc:cxnChg>
      </pc:sldChg>
      <pc:sldChg chg="addSp delSp modSp add replId">
        <pc:chgData name="Vlad-Costin Musat" userId="S::jesu4222@ox.ac.uk::b297da41-d022-469d-99f3-b1c86ba895c8" providerId="AD" clId="Web-{901D5FD0-603C-B0BA-5A85-6D67CB70ADE3}" dt="2023-11-12T15:16:37.189" v="219"/>
        <pc:sldMkLst>
          <pc:docMk/>
          <pc:sldMk cId="1656595970" sldId="666"/>
        </pc:sldMkLst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5" creationId="{1994A20A-79EE-A8FD-BAD9-0474B854B23F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6" creationId="{65F72921-60C9-9410-6275-E1548841D5E9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8" creationId="{D83C45A7-7A75-9CF8-5E1E-F24259D84399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16:37.189" v="219"/>
          <ac:spMkLst>
            <pc:docMk/>
            <pc:sldMk cId="1656595970" sldId="666"/>
            <ac:spMk id="9" creationId="{6DDD731B-902C-4871-7E14-9ED512C3DB73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10" creationId="{46E0C9B9-B67E-1E91-BE26-B89605F73B0D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16:24.688" v="216" actId="1076"/>
          <ac:graphicFrameMkLst>
            <pc:docMk/>
            <pc:sldMk cId="1656595970" sldId="666"/>
            <ac:graphicFrameMk id="12" creationId="{514C7D5E-2DBA-4E07-CDE9-14DBE30B4BBE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16:34.548" v="218" actId="1076"/>
          <ac:graphicFrameMkLst>
            <pc:docMk/>
            <pc:sldMk cId="1656595970" sldId="666"/>
            <ac:graphicFrameMk id="14" creationId="{3D300853-F02E-066A-591F-3E0A7D931A0E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5:14:24.404" v="214"/>
          <ac:picMkLst>
            <pc:docMk/>
            <pc:sldMk cId="1656595970" sldId="666"/>
            <ac:picMk id="7" creationId="{BCDD9DE3-7F7C-F471-62C4-4ADD9C338908}"/>
          </ac:picMkLst>
        </pc:picChg>
      </pc:sldChg>
      <pc:sldChg chg="addSp add replId">
        <pc:chgData name="Vlad-Costin Musat" userId="S::jesu4222@ox.ac.uk::b297da41-d022-469d-99f3-b1c86ba895c8" providerId="AD" clId="Web-{901D5FD0-603C-B0BA-5A85-6D67CB70ADE3}" dt="2023-11-12T15:16:53.361" v="221"/>
        <pc:sldMkLst>
          <pc:docMk/>
          <pc:sldMk cId="2307866741" sldId="667"/>
        </pc:sldMkLst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5" creationId="{E58980C2-1B46-66F6-8FB2-511C09B789F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6" creationId="{CB85CDF7-7BDD-A388-B3C1-235C391134AC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7" creationId="{C90DF277-DECA-A853-82AC-D87DBF1BFD19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10" creationId="{6D90DA1A-9B3B-11AB-F42C-E238173A437D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11" creationId="{7C83013C-3E4A-3655-814C-1C918527B47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2" creationId="{E58980C2-1B46-66F6-8FB2-511C09B789F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3" creationId="{CB85CDF7-7BDD-A388-B3C1-235C391134AC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4" creationId="{C90DF277-DECA-A853-82AC-D87DBF1BFD19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7" creationId="{6D90DA1A-9B3B-11AB-F42C-E238173A437D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8" creationId="{7C83013C-3E4A-3655-814C-1C918527B473}"/>
          </ac:spMkLst>
        </pc:spChg>
        <pc:picChg chg="add">
          <ac:chgData name="Vlad-Costin Musat" userId="S::jesu4222@ox.ac.uk::b297da41-d022-469d-99f3-b1c86ba895c8" providerId="AD" clId="Web-{901D5FD0-603C-B0BA-5A85-6D67CB70ADE3}" dt="2023-11-12T15:16:52.861" v="220"/>
          <ac:picMkLst>
            <pc:docMk/>
            <pc:sldMk cId="2307866741" sldId="667"/>
            <ac:picMk id="8" creationId="{B327E877-387A-9DD0-0EE7-94E1E872BD83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2.861" v="220"/>
          <ac:picMkLst>
            <pc:docMk/>
            <pc:sldMk cId="2307866741" sldId="667"/>
            <ac:picMk id="9" creationId="{838D42C0-DA93-B040-A041-402BBCC6E1E5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3.361" v="221"/>
          <ac:picMkLst>
            <pc:docMk/>
            <pc:sldMk cId="2307866741" sldId="667"/>
            <ac:picMk id="15" creationId="{B327E877-387A-9DD0-0EE7-94E1E872BD83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3.361" v="221"/>
          <ac:picMkLst>
            <pc:docMk/>
            <pc:sldMk cId="2307866741" sldId="667"/>
            <ac:picMk id="16" creationId="{838D42C0-DA93-B040-A041-402BBCC6E1E5}"/>
          </ac:picMkLst>
        </pc:picChg>
      </pc:sldChg>
    </pc:docChg>
  </pc:docChgLst>
  <pc:docChgLst>
    <pc:chgData name="Vlad-Costin Musat" userId="b297da41-d022-469d-99f3-b1c86ba895c8" providerId="ADAL" clId="{85C10CE3-2F27-486E-986E-AA2ABC8B83F0}"/>
    <pc:docChg chg="undo custSel addSld delSld modSld sldOrd">
      <pc:chgData name="Vlad-Costin Musat" userId="b297da41-d022-469d-99f3-b1c86ba895c8" providerId="ADAL" clId="{85C10CE3-2F27-486E-986E-AA2ABC8B83F0}" dt="2023-11-14T13:49:21.367" v="4693" actId="20577"/>
      <pc:docMkLst>
        <pc:docMk/>
      </pc:docMkLst>
      <pc:sldChg chg="add del">
        <pc:chgData name="Vlad-Costin Musat" userId="b297da41-d022-469d-99f3-b1c86ba895c8" providerId="ADAL" clId="{85C10CE3-2F27-486E-986E-AA2ABC8B83F0}" dt="2023-11-14T12:57:48.986" v="4289" actId="47"/>
        <pc:sldMkLst>
          <pc:docMk/>
          <pc:sldMk cId="1965297912" sldId="565"/>
        </pc:sldMkLst>
      </pc:sldChg>
      <pc:sldChg chg="modSp add mod">
        <pc:chgData name="Vlad-Costin Musat" userId="b297da41-d022-469d-99f3-b1c86ba895c8" providerId="ADAL" clId="{85C10CE3-2F27-486E-986E-AA2ABC8B83F0}" dt="2023-11-13T10:06:27.697" v="680" actId="207"/>
        <pc:sldMkLst>
          <pc:docMk/>
          <pc:sldMk cId="2299196656" sldId="574"/>
        </pc:sldMkLst>
        <pc:spChg chg="mod">
          <ac:chgData name="Vlad-Costin Musat" userId="b297da41-d022-469d-99f3-b1c86ba895c8" providerId="ADAL" clId="{85C10CE3-2F27-486E-986E-AA2ABC8B83F0}" dt="2023-11-13T10:06:27.697" v="680" actId="207"/>
          <ac:spMkLst>
            <pc:docMk/>
            <pc:sldMk cId="2299196656" sldId="574"/>
            <ac:spMk id="9" creationId="{2BE585D2-9473-3AC8-1EFD-FACA3C0607AC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6:38.250" v="682" actId="113"/>
        <pc:sldMkLst>
          <pc:docMk/>
          <pc:sldMk cId="2471455237" sldId="575"/>
        </pc:sldMkLst>
        <pc:spChg chg="mod">
          <ac:chgData name="Vlad-Costin Musat" userId="b297da41-d022-469d-99f3-b1c86ba895c8" providerId="ADAL" clId="{85C10CE3-2F27-486E-986E-AA2ABC8B83F0}" dt="2023-11-13T10:06:38.250" v="682" actId="113"/>
          <ac:spMkLst>
            <pc:docMk/>
            <pc:sldMk cId="2471455237" sldId="575"/>
            <ac:spMk id="13" creationId="{D6CDFA1C-0DD5-7241-935C-746EDE266A84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6:43.420" v="684" actId="207"/>
        <pc:sldMkLst>
          <pc:docMk/>
          <pc:sldMk cId="2962972039" sldId="576"/>
        </pc:sldMkLst>
        <pc:spChg chg="mod">
          <ac:chgData name="Vlad-Costin Musat" userId="b297da41-d022-469d-99f3-b1c86ba895c8" providerId="ADAL" clId="{85C10CE3-2F27-486E-986E-AA2ABC8B83F0}" dt="2023-11-13T10:06:43.420" v="684" actId="207"/>
          <ac:spMkLst>
            <pc:docMk/>
            <pc:sldMk cId="2962972039" sldId="576"/>
            <ac:spMk id="19" creationId="{6D2FFA5E-3B66-E751-6B9C-BBC60F5A970C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7:36.563" v="690" actId="1076"/>
        <pc:sldMkLst>
          <pc:docMk/>
          <pc:sldMk cId="442095665" sldId="578"/>
        </pc:sldMkLst>
        <pc:spChg chg="mod">
          <ac:chgData name="Vlad-Costin Musat" userId="b297da41-d022-469d-99f3-b1c86ba895c8" providerId="ADAL" clId="{85C10CE3-2F27-486E-986E-AA2ABC8B83F0}" dt="2023-11-13T10:07:36.563" v="690" actId="1076"/>
          <ac:spMkLst>
            <pc:docMk/>
            <pc:sldMk cId="442095665" sldId="578"/>
            <ac:spMk id="2" creationId="{8F393132-D840-F8EE-C155-3875AFBFA71E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4T13:43:43.530" v="4623" actId="1076"/>
        <pc:sldMkLst>
          <pc:docMk/>
          <pc:sldMk cId="732019683" sldId="624"/>
        </pc:sldMkLst>
        <pc:spChg chg="mod">
          <ac:chgData name="Vlad-Costin Musat" userId="b297da41-d022-469d-99f3-b1c86ba895c8" providerId="ADAL" clId="{85C10CE3-2F27-486E-986E-AA2ABC8B83F0}" dt="2023-11-14T13:43:38.983" v="4622" actId="1076"/>
          <ac:spMkLst>
            <pc:docMk/>
            <pc:sldMk cId="732019683" sldId="624"/>
            <ac:spMk id="2" creationId="{B1AF9A98-6804-79B3-CBF9-807B6EBE281A}"/>
          </ac:spMkLst>
        </pc:spChg>
        <pc:spChg chg="mod">
          <ac:chgData name="Vlad-Costin Musat" userId="b297da41-d022-469d-99f3-b1c86ba895c8" providerId="ADAL" clId="{85C10CE3-2F27-486E-986E-AA2ABC8B83F0}" dt="2023-11-14T13:43:04.641" v="4617" actId="1076"/>
          <ac:spMkLst>
            <pc:docMk/>
            <pc:sldMk cId="732019683" sldId="624"/>
            <ac:spMk id="9" creationId="{32210D7E-73B6-FF00-F799-A4DB76E6A750}"/>
          </ac:spMkLst>
        </pc:spChg>
        <pc:spChg chg="mod">
          <ac:chgData name="Vlad-Costin Musat" userId="b297da41-d022-469d-99f3-b1c86ba895c8" providerId="ADAL" clId="{85C10CE3-2F27-486E-986E-AA2ABC8B83F0}" dt="2023-11-14T13:43:43.530" v="4623" actId="1076"/>
          <ac:spMkLst>
            <pc:docMk/>
            <pc:sldMk cId="732019683" sldId="624"/>
            <ac:spMk id="10" creationId="{7443ABDC-9752-A1BF-1DF5-0423A5E973D0}"/>
          </ac:spMkLst>
        </pc:spChg>
        <pc:picChg chg="mod modCrop">
          <ac:chgData name="Vlad-Costin Musat" userId="b297da41-d022-469d-99f3-b1c86ba895c8" providerId="ADAL" clId="{85C10CE3-2F27-486E-986E-AA2ABC8B83F0}" dt="2023-11-14T13:42:51.965" v="4615" actId="732"/>
          <ac:picMkLst>
            <pc:docMk/>
            <pc:sldMk cId="732019683" sldId="624"/>
            <ac:picMk id="7" creationId="{AD2B9BF4-84BF-D35F-4BA0-161340255D4A}"/>
          </ac:picMkLst>
        </pc:picChg>
        <pc:picChg chg="del">
          <ac:chgData name="Vlad-Costin Musat" userId="b297da41-d022-469d-99f3-b1c86ba895c8" providerId="ADAL" clId="{85C10CE3-2F27-486E-986E-AA2ABC8B83F0}" dt="2023-11-14T13:42:42.568" v="4613" actId="478"/>
          <ac:picMkLst>
            <pc:docMk/>
            <pc:sldMk cId="732019683" sldId="624"/>
            <ac:picMk id="11" creationId="{19338966-C414-ACF1-B766-BDFA233DB1D6}"/>
          </ac:picMkLst>
        </pc:picChg>
        <pc:picChg chg="add mod">
          <ac:chgData name="Vlad-Costin Musat" userId="b297da41-d022-469d-99f3-b1c86ba895c8" providerId="ADAL" clId="{85C10CE3-2F27-486E-986E-AA2ABC8B83F0}" dt="2023-11-14T13:42:56.845" v="4616" actId="1076"/>
          <ac:picMkLst>
            <pc:docMk/>
            <pc:sldMk cId="732019683" sldId="624"/>
            <ac:picMk id="14" creationId="{56265AA4-D7F2-3CE5-A5A9-F2D5DCDC6C08}"/>
          </ac:picMkLst>
        </pc:picChg>
      </pc:sldChg>
      <pc:sldChg chg="modSp add mod">
        <pc:chgData name="Vlad-Costin Musat" userId="b297da41-d022-469d-99f3-b1c86ba895c8" providerId="ADAL" clId="{85C10CE3-2F27-486E-986E-AA2ABC8B83F0}" dt="2023-11-14T13:31:43.139" v="4534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85C10CE3-2F27-486E-986E-AA2ABC8B83F0}" dt="2023-11-14T13:31:43.139" v="4534" actId="20577"/>
          <ac:spMkLst>
            <pc:docMk/>
            <pc:sldMk cId="3082716867" sldId="627"/>
            <ac:spMk id="3" creationId="{73F60811-E64B-E127-AB16-DB2C641FDF9D}"/>
          </ac:spMkLst>
        </pc:spChg>
      </pc:sldChg>
      <pc:sldChg chg="modSp mod">
        <pc:chgData name="Vlad-Costin Musat" userId="b297da41-d022-469d-99f3-b1c86ba895c8" providerId="ADAL" clId="{85C10CE3-2F27-486E-986E-AA2ABC8B83F0}" dt="2023-11-14T12:48:46.872" v="4287" actId="14100"/>
        <pc:sldMkLst>
          <pc:docMk/>
          <pc:sldMk cId="3529450613" sldId="630"/>
        </pc:sldMkLst>
        <pc:spChg chg="mod">
          <ac:chgData name="Vlad-Costin Musat" userId="b297da41-d022-469d-99f3-b1c86ba895c8" providerId="ADAL" clId="{85C10CE3-2F27-486E-986E-AA2ABC8B83F0}" dt="2023-11-14T12:10:55.393" v="4221"/>
          <ac:spMkLst>
            <pc:docMk/>
            <pc:sldMk cId="3529450613" sldId="630"/>
            <ac:spMk id="11" creationId="{5B883DF5-08F4-BE97-D123-6E01799FBB44}"/>
          </ac:spMkLst>
        </pc:spChg>
        <pc:spChg chg="mod">
          <ac:chgData name="Vlad-Costin Musat" userId="b297da41-d022-469d-99f3-b1c86ba895c8" providerId="ADAL" clId="{85C10CE3-2F27-486E-986E-AA2ABC8B83F0}" dt="2023-11-14T12:39:49.067" v="4266" actId="20577"/>
          <ac:spMkLst>
            <pc:docMk/>
            <pc:sldMk cId="3529450613" sldId="630"/>
            <ac:spMk id="14" creationId="{81600523-D352-1C9C-2BC1-E64D2CB0E5C0}"/>
          </ac:spMkLst>
        </pc:spChg>
        <pc:spChg chg="mod">
          <ac:chgData name="Vlad-Costin Musat" userId="b297da41-d022-469d-99f3-b1c86ba895c8" providerId="ADAL" clId="{85C10CE3-2F27-486E-986E-AA2ABC8B83F0}" dt="2023-11-14T12:40:38.592" v="4270" actId="20577"/>
          <ac:spMkLst>
            <pc:docMk/>
            <pc:sldMk cId="3529450613" sldId="630"/>
            <ac:spMk id="18" creationId="{A8C8AEF6-D92F-71B9-770F-1E1B6D326A20}"/>
          </ac:spMkLst>
        </pc:spChg>
        <pc:cxnChg chg="mod">
          <ac:chgData name="Vlad-Costin Musat" userId="b297da41-d022-469d-99f3-b1c86ba895c8" providerId="ADAL" clId="{85C10CE3-2F27-486E-986E-AA2ABC8B83F0}" dt="2023-11-14T12:48:46.872" v="4287" actId="14100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modSp mod">
        <pc:chgData name="Vlad-Costin Musat" userId="b297da41-d022-469d-99f3-b1c86ba895c8" providerId="ADAL" clId="{85C10CE3-2F27-486E-986E-AA2ABC8B83F0}" dt="2023-11-14T13:49:21.367" v="4693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85C10CE3-2F27-486E-986E-AA2ABC8B83F0}" dt="2023-11-14T13:49:21.367" v="4693" actId="20577"/>
          <ac:spMkLst>
            <pc:docMk/>
            <pc:sldMk cId="115248986" sldId="651"/>
            <ac:spMk id="11" creationId="{8BACCFDE-51A9-72C3-3FE2-663915CFBCBD}"/>
          </ac:spMkLst>
        </pc:spChg>
        <pc:spChg chg="mod">
          <ac:chgData name="Vlad-Costin Musat" userId="b297da41-d022-469d-99f3-b1c86ba895c8" providerId="ADAL" clId="{85C10CE3-2F27-486E-986E-AA2ABC8B83F0}" dt="2023-11-13T10:11:30.910" v="740" actId="20577"/>
          <ac:spMkLst>
            <pc:docMk/>
            <pc:sldMk cId="115248986" sldId="651"/>
            <ac:spMk id="15" creationId="{F5D47E02-C0A8-2103-F0CC-82A3E65C20E1}"/>
          </ac:spMkLst>
        </pc:spChg>
      </pc:sldChg>
      <pc:sldChg chg="addSp delSp modSp del mod ord">
        <pc:chgData name="Vlad-Costin Musat" userId="b297da41-d022-469d-99f3-b1c86ba895c8" providerId="ADAL" clId="{85C10CE3-2F27-486E-986E-AA2ABC8B83F0}" dt="2023-11-14T10:25:14.563" v="2810" actId="47"/>
        <pc:sldMkLst>
          <pc:docMk/>
          <pc:sldMk cId="3946278819" sldId="654"/>
        </pc:sldMkLst>
        <pc:spChg chg="add del mod">
          <ac:chgData name="Vlad-Costin Musat" userId="b297da41-d022-469d-99f3-b1c86ba895c8" providerId="ADAL" clId="{85C10CE3-2F27-486E-986E-AA2ABC8B83F0}" dt="2023-11-14T09:47:53.110" v="1798"/>
          <ac:spMkLst>
            <pc:docMk/>
            <pc:sldMk cId="3946278819" sldId="654"/>
            <ac:spMk id="2" creationId="{5E462D52-13A7-5CA3-6B55-CA5468E4E3F3}"/>
          </ac:spMkLst>
        </pc:spChg>
        <pc:spChg chg="mod">
          <ac:chgData name="Vlad-Costin Musat" userId="b297da41-d022-469d-99f3-b1c86ba895c8" providerId="ADAL" clId="{85C10CE3-2F27-486E-986E-AA2ABC8B83F0}" dt="2023-11-14T09:47:24.139" v="1796" actId="20577"/>
          <ac:spMkLst>
            <pc:docMk/>
            <pc:sldMk cId="3946278819" sldId="654"/>
            <ac:spMk id="9" creationId="{EAC8E401-4B82-E5EE-265A-757702F82605}"/>
          </ac:spMkLst>
        </pc:spChg>
      </pc:sldChg>
      <pc:sldChg chg="modSp mod">
        <pc:chgData name="Vlad-Costin Musat" userId="b297da41-d022-469d-99f3-b1c86ba895c8" providerId="ADAL" clId="{85C10CE3-2F27-486E-986E-AA2ABC8B83F0}" dt="2023-11-14T11:14:57.949" v="3701" actId="1076"/>
        <pc:sldMkLst>
          <pc:docMk/>
          <pc:sldMk cId="3399973960" sldId="656"/>
        </pc:sldMkLst>
        <pc:spChg chg="mod">
          <ac:chgData name="Vlad-Costin Musat" userId="b297da41-d022-469d-99f3-b1c86ba895c8" providerId="ADAL" clId="{85C10CE3-2F27-486E-986E-AA2ABC8B83F0}" dt="2023-11-14T11:14:57.949" v="3701" actId="1076"/>
          <ac:spMkLst>
            <pc:docMk/>
            <pc:sldMk cId="3399973960" sldId="656"/>
            <ac:spMk id="2" creationId="{192C3B5A-3984-1F98-888E-4CA30F216CCB}"/>
          </ac:spMkLst>
        </pc:spChg>
      </pc:sldChg>
      <pc:sldChg chg="delSp modSp mod">
        <pc:chgData name="Vlad-Costin Musat" userId="b297da41-d022-469d-99f3-b1c86ba895c8" providerId="ADAL" clId="{85C10CE3-2F27-486E-986E-AA2ABC8B83F0}" dt="2023-11-14T12:10:11.331" v="4219" actId="20577"/>
        <pc:sldMkLst>
          <pc:docMk/>
          <pc:sldMk cId="3986491030" sldId="660"/>
        </pc:sldMkLst>
        <pc:spChg chg="mod">
          <ac:chgData name="Vlad-Costin Musat" userId="b297da41-d022-469d-99f3-b1c86ba895c8" providerId="ADAL" clId="{85C10CE3-2F27-486E-986E-AA2ABC8B83F0}" dt="2023-11-14T12:10:11.331" v="4219" actId="20577"/>
          <ac:spMkLst>
            <pc:docMk/>
            <pc:sldMk cId="3986491030" sldId="660"/>
            <ac:spMk id="5" creationId="{136CA8B8-4752-36AB-0BD0-DDB55229F1C7}"/>
          </ac:spMkLst>
        </pc:spChg>
        <pc:spChg chg="del">
          <ac:chgData name="Vlad-Costin Musat" userId="b297da41-d022-469d-99f3-b1c86ba895c8" providerId="ADAL" clId="{85C10CE3-2F27-486E-986E-AA2ABC8B83F0}" dt="2023-11-13T09:26:29.958" v="37" actId="478"/>
          <ac:spMkLst>
            <pc:docMk/>
            <pc:sldMk cId="3986491030" sldId="660"/>
            <ac:spMk id="7" creationId="{17ADA964-8BCA-399F-F77C-BE6DA03D6C44}"/>
          </ac:spMkLst>
        </pc:spChg>
      </pc:sldChg>
      <pc:sldChg chg="delSp modSp mod">
        <pc:chgData name="Vlad-Costin Musat" userId="b297da41-d022-469d-99f3-b1c86ba895c8" providerId="ADAL" clId="{85C10CE3-2F27-486E-986E-AA2ABC8B83F0}" dt="2023-11-14T12:26:18.383" v="4232" actId="20577"/>
        <pc:sldMkLst>
          <pc:docMk/>
          <pc:sldMk cId="784501578" sldId="663"/>
        </pc:sldMkLst>
        <pc:spChg chg="del">
          <ac:chgData name="Vlad-Costin Musat" userId="b297da41-d022-469d-99f3-b1c86ba895c8" providerId="ADAL" clId="{85C10CE3-2F27-486E-986E-AA2ABC8B83F0}" dt="2023-11-13T09:26:35.414" v="38" actId="478"/>
          <ac:spMkLst>
            <pc:docMk/>
            <pc:sldMk cId="784501578" sldId="663"/>
            <ac:spMk id="7" creationId="{0FFA2557-A2FE-A04A-876C-1FCDB3CA755C}"/>
          </ac:spMkLst>
        </pc:spChg>
        <pc:graphicFrameChg chg="modGraphic">
          <ac:chgData name="Vlad-Costin Musat" userId="b297da41-d022-469d-99f3-b1c86ba895c8" providerId="ADAL" clId="{85C10CE3-2F27-486E-986E-AA2ABC8B83F0}" dt="2023-11-14T12:26:18.383" v="4232" actId="20577"/>
          <ac:graphicFrameMkLst>
            <pc:docMk/>
            <pc:sldMk cId="784501578" sldId="663"/>
            <ac:graphicFrameMk id="19" creationId="{AF5F85EF-433C-0333-A265-B7B8FB9B842E}"/>
          </ac:graphicFrameMkLst>
        </pc:graphicFrameChg>
      </pc:sldChg>
      <pc:sldChg chg="modSp del mod ord">
        <pc:chgData name="Vlad-Costin Musat" userId="b297da41-d022-469d-99f3-b1c86ba895c8" providerId="ADAL" clId="{85C10CE3-2F27-486E-986E-AA2ABC8B83F0}" dt="2023-11-13T09:48:04.184" v="416" actId="47"/>
        <pc:sldMkLst>
          <pc:docMk/>
          <pc:sldMk cId="3902083317" sldId="664"/>
        </pc:sldMkLst>
        <pc:spChg chg="mod">
          <ac:chgData name="Vlad-Costin Musat" userId="b297da41-d022-469d-99f3-b1c86ba895c8" providerId="ADAL" clId="{85C10CE3-2F27-486E-986E-AA2ABC8B83F0}" dt="2023-11-13T09:25:49.503" v="30" actId="20577"/>
          <ac:spMkLst>
            <pc:docMk/>
            <pc:sldMk cId="3902083317" sldId="664"/>
            <ac:spMk id="5" creationId="{95583533-0AF2-BAD3-E9CB-C59EBF1CDB19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4T13:20:32.703" v="4494"/>
        <pc:sldMkLst>
          <pc:docMk/>
          <pc:sldMk cId="4113769988" sldId="665"/>
        </pc:sldMkLst>
        <pc:spChg chg="add del mod">
          <ac:chgData name="Vlad-Costin Musat" userId="b297da41-d022-469d-99f3-b1c86ba895c8" providerId="ADAL" clId="{85C10CE3-2F27-486E-986E-AA2ABC8B83F0}" dt="2023-11-14T12:27:35.259" v="4262" actId="478"/>
          <ac:spMkLst>
            <pc:docMk/>
            <pc:sldMk cId="4113769988" sldId="665"/>
            <ac:spMk id="3" creationId="{44D42ACE-8FD1-A981-CC23-50E82E4D5D63}"/>
          </ac:spMkLst>
        </pc:spChg>
        <pc:spChg chg="del">
          <ac:chgData name="Vlad-Costin Musat" userId="b297da41-d022-469d-99f3-b1c86ba895c8" providerId="ADAL" clId="{85C10CE3-2F27-486E-986E-AA2ABC8B83F0}" dt="2023-11-13T09:26:22.615" v="36" actId="478"/>
          <ac:spMkLst>
            <pc:docMk/>
            <pc:sldMk cId="4113769988" sldId="665"/>
            <ac:spMk id="3" creationId="{4917607D-7792-7A16-306F-F3D125E8A9FA}"/>
          </ac:spMkLst>
        </pc:spChg>
        <pc:spChg chg="mod">
          <ac:chgData name="Vlad-Costin Musat" userId="b297da41-d022-469d-99f3-b1c86ba895c8" providerId="ADAL" clId="{85C10CE3-2F27-486E-986E-AA2ABC8B83F0}" dt="2023-11-13T09:44:07.749" v="224"/>
          <ac:spMkLst>
            <pc:docMk/>
            <pc:sldMk cId="4113769988" sldId="665"/>
            <ac:spMk id="6" creationId="{6F63D266-1689-FF71-9A58-487538300D1D}"/>
          </ac:spMkLst>
        </pc:spChg>
        <pc:spChg chg="add del mod">
          <ac:chgData name="Vlad-Costin Musat" userId="b297da41-d022-469d-99f3-b1c86ba895c8" providerId="ADAL" clId="{85C10CE3-2F27-486E-986E-AA2ABC8B83F0}" dt="2023-11-14T13:20:32.278" v="4493" actId="478"/>
          <ac:spMkLst>
            <pc:docMk/>
            <pc:sldMk cId="4113769988" sldId="665"/>
            <ac:spMk id="16" creationId="{2993DB30-76D9-1416-61D1-8F35A16B338E}"/>
          </ac:spMkLst>
        </pc:spChg>
        <pc:spChg chg="del mod">
          <ac:chgData name="Vlad-Costin Musat" userId="b297da41-d022-469d-99f3-b1c86ba895c8" providerId="ADAL" clId="{85C10CE3-2F27-486E-986E-AA2ABC8B83F0}" dt="2023-11-13T10:24:43.333" v="1350" actId="478"/>
          <ac:spMkLst>
            <pc:docMk/>
            <pc:sldMk cId="4113769988" sldId="665"/>
            <ac:spMk id="16" creationId="{4B4F6729-917B-173F-AEDA-6EA465848E8F}"/>
          </ac:spMkLst>
        </pc:spChg>
        <pc:spChg chg="add mod">
          <ac:chgData name="Vlad-Costin Musat" userId="b297da41-d022-469d-99f3-b1c86ba895c8" providerId="ADAL" clId="{85C10CE3-2F27-486E-986E-AA2ABC8B83F0}" dt="2023-11-13T09:43:47.587" v="222" actId="20577"/>
          <ac:spMkLst>
            <pc:docMk/>
            <pc:sldMk cId="4113769988" sldId="665"/>
            <ac:spMk id="18" creationId="{032C39E7-BA50-B28C-4CE0-1463C4D73C37}"/>
          </ac:spMkLst>
        </pc:spChg>
        <pc:spChg chg="mod">
          <ac:chgData name="Vlad-Costin Musat" userId="b297da41-d022-469d-99f3-b1c86ba895c8" providerId="ADAL" clId="{85C10CE3-2F27-486E-986E-AA2ABC8B83F0}" dt="2023-11-13T10:08:45.458" v="696" actId="113"/>
          <ac:spMkLst>
            <pc:docMk/>
            <pc:sldMk cId="4113769988" sldId="665"/>
            <ac:spMk id="19" creationId="{E7CF1AEE-3FA6-BECB-4BCB-AEAD81073B32}"/>
          </ac:spMkLst>
        </pc:spChg>
        <pc:spChg chg="add del mod">
          <ac:chgData name="Vlad-Costin Musat" userId="b297da41-d022-469d-99f3-b1c86ba895c8" providerId="ADAL" clId="{85C10CE3-2F27-486E-986E-AA2ABC8B83F0}" dt="2023-11-14T13:07:34.368" v="4398" actId="478"/>
          <ac:spMkLst>
            <pc:docMk/>
            <pc:sldMk cId="4113769988" sldId="665"/>
            <ac:spMk id="20" creationId="{A2D149AE-1F96-B066-D64A-C64830D7CB21}"/>
          </ac:spMkLst>
        </pc:spChg>
        <pc:spChg chg="add mod">
          <ac:chgData name="Vlad-Costin Musat" userId="b297da41-d022-469d-99f3-b1c86ba895c8" providerId="ADAL" clId="{85C10CE3-2F27-486E-986E-AA2ABC8B83F0}" dt="2023-11-14T13:08:05.297" v="4447" actId="207"/>
          <ac:spMkLst>
            <pc:docMk/>
            <pc:sldMk cId="4113769988" sldId="665"/>
            <ac:spMk id="21" creationId="{567BE513-AB87-C319-BBB8-3784384BD117}"/>
          </ac:spMkLst>
        </pc:spChg>
        <pc:spChg chg="add mod">
          <ac:chgData name="Vlad-Costin Musat" userId="b297da41-d022-469d-99f3-b1c86ba895c8" providerId="ADAL" clId="{85C10CE3-2F27-486E-986E-AA2ABC8B83F0}" dt="2023-11-14T13:20:32.703" v="4494"/>
          <ac:spMkLst>
            <pc:docMk/>
            <pc:sldMk cId="4113769988" sldId="665"/>
            <ac:spMk id="22" creationId="{B9A9B461-392F-3F0C-D859-5999BCC7A6AB}"/>
          </ac:spMkLst>
        </pc:spChg>
        <pc:graphicFrameChg chg="mod modGraphic">
          <ac:chgData name="Vlad-Costin Musat" userId="b297da41-d022-469d-99f3-b1c86ba895c8" providerId="ADAL" clId="{85C10CE3-2F27-486E-986E-AA2ABC8B83F0}" dt="2023-11-14T13:07:17.274" v="4397" actId="2164"/>
          <ac:graphicFrameMkLst>
            <pc:docMk/>
            <pc:sldMk cId="4113769988" sldId="665"/>
            <ac:graphicFrameMk id="53" creationId="{E3DC58E7-F1A5-9E6F-73F0-FE35C3CE4929}"/>
          </ac:graphicFrameMkLst>
        </pc:graphicFrameChg>
      </pc:sldChg>
      <pc:sldChg chg="addSp delSp modSp mod">
        <pc:chgData name="Vlad-Costin Musat" userId="b297da41-d022-469d-99f3-b1c86ba895c8" providerId="ADAL" clId="{85C10CE3-2F27-486E-986E-AA2ABC8B83F0}" dt="2023-11-14T13:19:34.036" v="4492" actId="2161"/>
        <pc:sldMkLst>
          <pc:docMk/>
          <pc:sldMk cId="1656595970" sldId="666"/>
        </pc:sldMkLst>
        <pc:spChg chg="del">
          <ac:chgData name="Vlad-Costin Musat" userId="b297da41-d022-469d-99f3-b1c86ba895c8" providerId="ADAL" clId="{85C10CE3-2F27-486E-986E-AA2ABC8B83F0}" dt="2023-11-13T09:26:19.449" v="35" actId="478"/>
          <ac:spMkLst>
            <pc:docMk/>
            <pc:sldMk cId="1656595970" sldId="666"/>
            <ac:spMk id="5" creationId="{1994A20A-79EE-A8FD-BAD9-0474B854B23F}"/>
          </ac:spMkLst>
        </pc:spChg>
        <pc:spChg chg="add mod">
          <ac:chgData name="Vlad-Costin Musat" userId="b297da41-d022-469d-99f3-b1c86ba895c8" providerId="ADAL" clId="{85C10CE3-2F27-486E-986E-AA2ABC8B83F0}" dt="2023-11-14T13:08:10.835" v="4448"/>
          <ac:spMkLst>
            <pc:docMk/>
            <pc:sldMk cId="1656595970" sldId="666"/>
            <ac:spMk id="5" creationId="{995FB8AF-2857-40F0-7C6E-2E04C75438B7}"/>
          </ac:spMkLst>
        </pc:spChg>
        <pc:spChg chg="add mod">
          <ac:chgData name="Vlad-Costin Musat" userId="b297da41-d022-469d-99f3-b1c86ba895c8" providerId="ADAL" clId="{85C10CE3-2F27-486E-986E-AA2ABC8B83F0}" dt="2023-11-14T13:08:21.823" v="4450"/>
          <ac:spMkLst>
            <pc:docMk/>
            <pc:sldMk cId="1656595970" sldId="666"/>
            <ac:spMk id="8" creationId="{4FCFF9B4-D26E-4816-542E-56540DEBAA2E}"/>
          </ac:spMkLst>
        </pc:spChg>
        <pc:spChg chg="del">
          <ac:chgData name="Vlad-Costin Musat" userId="b297da41-d022-469d-99f3-b1c86ba895c8" providerId="ADAL" clId="{85C10CE3-2F27-486E-986E-AA2ABC8B83F0}" dt="2023-11-13T09:26:15.192" v="33" actId="478"/>
          <ac:spMkLst>
            <pc:docMk/>
            <pc:sldMk cId="1656595970" sldId="666"/>
            <ac:spMk id="8" creationId="{D83C45A7-7A75-9CF8-5E1E-F24259D84399}"/>
          </ac:spMkLst>
        </pc:spChg>
        <pc:spChg chg="add mod">
          <ac:chgData name="Vlad-Costin Musat" userId="b297da41-d022-469d-99f3-b1c86ba895c8" providerId="ADAL" clId="{85C10CE3-2F27-486E-986E-AA2ABC8B83F0}" dt="2023-11-14T13:17:39.611" v="4451" actId="1076"/>
          <ac:spMkLst>
            <pc:docMk/>
            <pc:sldMk cId="1656595970" sldId="666"/>
            <ac:spMk id="9" creationId="{D4264CD2-5994-2DC4-049F-B06D8587FD3E}"/>
          </ac:spMkLst>
        </pc:spChg>
        <pc:spChg chg="del mod">
          <ac:chgData name="Vlad-Costin Musat" userId="b297da41-d022-469d-99f3-b1c86ba895c8" providerId="ADAL" clId="{85C10CE3-2F27-486E-986E-AA2ABC8B83F0}" dt="2023-11-14T13:08:21.471" v="4449" actId="478"/>
          <ac:spMkLst>
            <pc:docMk/>
            <pc:sldMk cId="1656595970" sldId="666"/>
            <ac:spMk id="10" creationId="{46E0C9B9-B67E-1E91-BE26-B89605F73B0D}"/>
          </ac:spMkLst>
        </pc:spChg>
        <pc:spChg chg="add mod">
          <ac:chgData name="Vlad-Costin Musat" userId="b297da41-d022-469d-99f3-b1c86ba895c8" providerId="ADAL" clId="{85C10CE3-2F27-486E-986E-AA2ABC8B83F0}" dt="2023-11-13T09:43:51.155" v="223"/>
          <ac:spMkLst>
            <pc:docMk/>
            <pc:sldMk cId="1656595970" sldId="666"/>
            <ac:spMk id="15" creationId="{1E058CC4-176D-861F-11D7-E9039D50B0E4}"/>
          </ac:spMkLst>
        </pc:spChg>
        <pc:graphicFrameChg chg="add mod">
          <ac:chgData name="Vlad-Costin Musat" userId="b297da41-d022-469d-99f3-b1c86ba895c8" providerId="ADAL" clId="{85C10CE3-2F27-486E-986E-AA2ABC8B83F0}" dt="2023-11-13T09:26:15.858" v="34"/>
          <ac:graphicFrameMkLst>
            <pc:docMk/>
            <pc:sldMk cId="1656595970" sldId="666"/>
            <ac:graphicFrameMk id="11" creationId="{B92FA22C-6574-49B5-AFA8-8FBD22034435}"/>
          </ac:graphicFrameMkLst>
        </pc:graphicFrameChg>
        <pc:graphicFrameChg chg="del">
          <ac:chgData name="Vlad-Costin Musat" userId="b297da41-d022-469d-99f3-b1c86ba895c8" providerId="ADAL" clId="{85C10CE3-2F27-486E-986E-AA2ABC8B83F0}" dt="2023-11-13T09:26:15.192" v="33" actId="478"/>
          <ac:graphicFrameMkLst>
            <pc:docMk/>
            <pc:sldMk cId="1656595970" sldId="666"/>
            <ac:graphicFrameMk id="12" creationId="{514C7D5E-2DBA-4E07-CDE9-14DBE30B4BBE}"/>
          </ac:graphicFrameMkLst>
        </pc:graphicFrameChg>
        <pc:graphicFrameChg chg="add mod modGraphic">
          <ac:chgData name="Vlad-Costin Musat" userId="b297da41-d022-469d-99f3-b1c86ba895c8" providerId="ADAL" clId="{85C10CE3-2F27-486E-986E-AA2ABC8B83F0}" dt="2023-11-14T13:19:34.036" v="4492" actId="2161"/>
          <ac:graphicFrameMkLst>
            <pc:docMk/>
            <pc:sldMk cId="1656595970" sldId="666"/>
            <ac:graphicFrameMk id="13" creationId="{E7D83DDE-8686-76B3-493E-011F464B86D7}"/>
          </ac:graphicFrameMkLst>
        </pc:graphicFrameChg>
        <pc:graphicFrameChg chg="del">
          <ac:chgData name="Vlad-Costin Musat" userId="b297da41-d022-469d-99f3-b1c86ba895c8" providerId="ADAL" clId="{85C10CE3-2F27-486E-986E-AA2ABC8B83F0}" dt="2023-11-13T09:26:15.192" v="33" actId="478"/>
          <ac:graphicFrameMkLst>
            <pc:docMk/>
            <pc:sldMk cId="1656595970" sldId="666"/>
            <ac:graphicFrameMk id="14" creationId="{3D300853-F02E-066A-591F-3E0A7D931A0E}"/>
          </ac:graphicFrameMkLst>
        </pc:graphicFrameChg>
      </pc:sldChg>
      <pc:sldChg chg="addSp modSp mod">
        <pc:chgData name="Vlad-Costin Musat" userId="b297da41-d022-469d-99f3-b1c86ba895c8" providerId="ADAL" clId="{85C10CE3-2F27-486E-986E-AA2ABC8B83F0}" dt="2023-11-13T09:47:30.989" v="414" actId="404"/>
        <pc:sldMkLst>
          <pc:docMk/>
          <pc:sldMk cId="864960005" sldId="668"/>
        </pc:sldMkLst>
        <pc:spChg chg="mod">
          <ac:chgData name="Vlad-Costin Musat" userId="b297da41-d022-469d-99f3-b1c86ba895c8" providerId="ADAL" clId="{85C10CE3-2F27-486E-986E-AA2ABC8B83F0}" dt="2023-11-13T09:47:30.989" v="414" actId="404"/>
          <ac:spMkLst>
            <pc:docMk/>
            <pc:sldMk cId="864960005" sldId="668"/>
            <ac:spMk id="5" creationId="{595BD29A-80AB-EBF6-FD64-3009ED6B2E55}"/>
          </ac:spMkLst>
        </pc:spChg>
        <pc:spChg chg="add mod">
          <ac:chgData name="Vlad-Costin Musat" userId="b297da41-d022-469d-99f3-b1c86ba895c8" providerId="ADAL" clId="{85C10CE3-2F27-486E-986E-AA2ABC8B83F0}" dt="2023-11-13T09:44:24.215" v="226" actId="113"/>
          <ac:spMkLst>
            <pc:docMk/>
            <pc:sldMk cId="864960005" sldId="668"/>
            <ac:spMk id="6" creationId="{DD5A96E9-D1FD-01DA-E160-232A197D377C}"/>
          </ac:spMkLst>
        </pc:spChg>
        <pc:spChg chg="mod">
          <ac:chgData name="Vlad-Costin Musat" userId="b297da41-d022-469d-99f3-b1c86ba895c8" providerId="ADAL" clId="{85C10CE3-2F27-486E-986E-AA2ABC8B83F0}" dt="2023-11-13T09:44:28.955" v="227" actId="1076"/>
          <ac:spMkLst>
            <pc:docMk/>
            <pc:sldMk cId="864960005" sldId="668"/>
            <ac:spMk id="17" creationId="{0743CFAB-ADF3-2F33-201B-8BE73685DE2B}"/>
          </ac:spMkLst>
        </pc:spChg>
        <pc:picChg chg="mod">
          <ac:chgData name="Vlad-Costin Musat" userId="b297da41-d022-469d-99f3-b1c86ba895c8" providerId="ADAL" clId="{85C10CE3-2F27-486E-986E-AA2ABC8B83F0}" dt="2023-11-13T09:44:28.955" v="227" actId="1076"/>
          <ac:picMkLst>
            <pc:docMk/>
            <pc:sldMk cId="864960005" sldId="668"/>
            <ac:picMk id="16" creationId="{8A7E3A67-FC69-C984-9A38-3FD67BD88C79}"/>
          </ac:picMkLst>
        </pc:picChg>
      </pc:sldChg>
      <pc:sldChg chg="modSp mod">
        <pc:chgData name="Vlad-Costin Musat" userId="b297da41-d022-469d-99f3-b1c86ba895c8" providerId="ADAL" clId="{85C10CE3-2F27-486E-986E-AA2ABC8B83F0}" dt="2023-11-14T13:33:46.126" v="4542" actId="20577"/>
        <pc:sldMkLst>
          <pc:docMk/>
          <pc:sldMk cId="3251107304" sldId="672"/>
        </pc:sldMkLst>
        <pc:graphicFrameChg chg="modGraphic">
          <ac:chgData name="Vlad-Costin Musat" userId="b297da41-d022-469d-99f3-b1c86ba895c8" providerId="ADAL" clId="{85C10CE3-2F27-486E-986E-AA2ABC8B83F0}" dt="2023-11-14T13:33:46.126" v="4542" actId="20577"/>
          <ac:graphicFrameMkLst>
            <pc:docMk/>
            <pc:sldMk cId="3251107304" sldId="672"/>
            <ac:graphicFrameMk id="16" creationId="{61D55D7E-CAC7-5E19-8703-D26BAD3F2A87}"/>
          </ac:graphicFrameMkLst>
        </pc:graphicFrameChg>
      </pc:sldChg>
      <pc:sldChg chg="addSp modSp mod">
        <pc:chgData name="Vlad-Costin Musat" userId="b297da41-d022-469d-99f3-b1c86ba895c8" providerId="ADAL" clId="{85C10CE3-2F27-486E-986E-AA2ABC8B83F0}" dt="2023-11-14T13:39:03.117" v="4602" actId="1035"/>
        <pc:sldMkLst>
          <pc:docMk/>
          <pc:sldMk cId="689330451" sldId="673"/>
        </pc:sldMkLst>
        <pc:spChg chg="add mod">
          <ac:chgData name="Vlad-Costin Musat" userId="b297da41-d022-469d-99f3-b1c86ba895c8" providerId="ADAL" clId="{85C10CE3-2F27-486E-986E-AA2ABC8B83F0}" dt="2023-11-14T13:39:03.117" v="4602" actId="1035"/>
          <ac:spMkLst>
            <pc:docMk/>
            <pc:sldMk cId="689330451" sldId="673"/>
            <ac:spMk id="11" creationId="{E7A71651-9292-9B4F-453F-3117461C66F9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3T09:57:28.197" v="595" actId="1076"/>
        <pc:sldMkLst>
          <pc:docMk/>
          <pc:sldMk cId="95200718" sldId="676"/>
        </pc:sldMkLst>
        <pc:spChg chg="mod">
          <ac:chgData name="Vlad-Costin Musat" userId="b297da41-d022-469d-99f3-b1c86ba895c8" providerId="ADAL" clId="{85C10CE3-2F27-486E-986E-AA2ABC8B83F0}" dt="2023-11-13T09:54:35.867" v="504" actId="20577"/>
          <ac:spMkLst>
            <pc:docMk/>
            <pc:sldMk cId="95200718" sldId="676"/>
            <ac:spMk id="5" creationId="{327DEA27-F8A2-EE2A-0D1A-72D55F625DCC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8" creationId="{350F460F-FFC5-CB85-20AF-982E495FEF07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9" creationId="{23BEB2E8-E40B-6651-3EFC-61325FE368F5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2" creationId="{34604969-F46C-35B2-61F5-DC0B5D2C8B0B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6" creationId="{A71A2EAA-22AD-A353-0CDD-F2048EB0D7E6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8" creationId="{4943FF6A-7529-A766-A3D0-0632B2883916}"/>
          </ac:spMkLst>
        </pc:spChg>
        <pc:spChg chg="mod">
          <ac:chgData name="Vlad-Costin Musat" userId="b297da41-d022-469d-99f3-b1c86ba895c8" providerId="ADAL" clId="{85C10CE3-2F27-486E-986E-AA2ABC8B83F0}" dt="2023-11-13T09:57:28.197" v="595" actId="1076"/>
          <ac:spMkLst>
            <pc:docMk/>
            <pc:sldMk cId="95200718" sldId="676"/>
            <ac:spMk id="19" creationId="{C28F2369-4446-124C-26AB-2B5F8586487F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23" creationId="{49DA3F44-9AC4-227B-0C25-D64FE7FC86DE}"/>
          </ac:spMkLst>
        </pc:spChg>
        <pc:spChg chg="del">
          <ac:chgData name="Vlad-Costin Musat" userId="b297da41-d022-469d-99f3-b1c86ba895c8" providerId="ADAL" clId="{85C10CE3-2F27-486E-986E-AA2ABC8B83F0}" dt="2023-11-13T09:49:02.436" v="441" actId="478"/>
          <ac:spMkLst>
            <pc:docMk/>
            <pc:sldMk cId="95200718" sldId="676"/>
            <ac:spMk id="28" creationId="{EE31CBB1-5F7D-57B0-0882-C910B5B848F9}"/>
          </ac:spMkLst>
        </pc:spChg>
        <pc:picChg chg="add mod">
          <ac:chgData name="Vlad-Costin Musat" userId="b297da41-d022-469d-99f3-b1c86ba895c8" providerId="ADAL" clId="{85C10CE3-2F27-486E-986E-AA2ABC8B83F0}" dt="2023-11-13T09:55:29.955" v="593" actId="1076"/>
          <ac:picMkLst>
            <pc:docMk/>
            <pc:sldMk cId="95200718" sldId="676"/>
            <ac:picMk id="11" creationId="{77553027-C569-7473-1029-3F12923BAB28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14" creationId="{F247FBD8-5A19-05F7-4EF0-D53C0FCD080F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15" creationId="{18F578C6-5541-F072-EFFE-D8B66ED05B37}"/>
          </ac:picMkLst>
        </pc:picChg>
        <pc:picChg chg="mod">
          <ac:chgData name="Vlad-Costin Musat" userId="b297da41-d022-469d-99f3-b1c86ba895c8" providerId="ADAL" clId="{85C10CE3-2F27-486E-986E-AA2ABC8B83F0}" dt="2023-11-13T09:57:28.197" v="595" actId="1076"/>
          <ac:picMkLst>
            <pc:docMk/>
            <pc:sldMk cId="95200718" sldId="676"/>
            <ac:picMk id="20" creationId="{D251BF12-E189-53E0-1CD6-F50C6FB348E4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21" creationId="{95937B88-2D6D-BCF4-1700-89D8A696203C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22" creationId="{4D04420B-84EE-2372-24F0-B8FD220BD11E}"/>
          </ac:picMkLst>
        </pc:picChg>
      </pc:sldChg>
      <pc:sldChg chg="addSp modSp mod">
        <pc:chgData name="Vlad-Costin Musat" userId="b297da41-d022-469d-99f3-b1c86ba895c8" providerId="ADAL" clId="{85C10CE3-2F27-486E-986E-AA2ABC8B83F0}" dt="2023-11-14T11:20:39.046" v="4045" actId="20577"/>
        <pc:sldMkLst>
          <pc:docMk/>
          <pc:sldMk cId="2239445235" sldId="678"/>
        </pc:sldMkLst>
        <pc:spChg chg="mod">
          <ac:chgData name="Vlad-Costin Musat" userId="b297da41-d022-469d-99f3-b1c86ba895c8" providerId="ADAL" clId="{85C10CE3-2F27-486E-986E-AA2ABC8B83F0}" dt="2023-11-14T11:20:39.046" v="4045" actId="20577"/>
          <ac:spMkLst>
            <pc:docMk/>
            <pc:sldMk cId="2239445235" sldId="678"/>
            <ac:spMk id="5" creationId="{132085E9-5848-BD1C-C915-4913FB4BC6EE}"/>
          </ac:spMkLst>
        </pc:spChg>
        <pc:spChg chg="add mod">
          <ac:chgData name="Vlad-Costin Musat" userId="b297da41-d022-469d-99f3-b1c86ba895c8" providerId="ADAL" clId="{85C10CE3-2F27-486E-986E-AA2ABC8B83F0}" dt="2023-11-14T11:19:07.158" v="3958" actId="1582"/>
          <ac:spMkLst>
            <pc:docMk/>
            <pc:sldMk cId="2239445235" sldId="678"/>
            <ac:spMk id="9" creationId="{3FBDB4B4-B307-9F39-8AFC-91994BB914D1}"/>
          </ac:spMkLst>
        </pc:spChg>
        <pc:spChg chg="add mod">
          <ac:chgData name="Vlad-Costin Musat" userId="b297da41-d022-469d-99f3-b1c86ba895c8" providerId="ADAL" clId="{85C10CE3-2F27-486E-986E-AA2ABC8B83F0}" dt="2023-11-14T11:20:05.256" v="4002" actId="1076"/>
          <ac:spMkLst>
            <pc:docMk/>
            <pc:sldMk cId="2239445235" sldId="678"/>
            <ac:spMk id="10" creationId="{D0CB6A9A-D03C-B249-EA2F-6EF5D3E5A318}"/>
          </ac:spMkLst>
        </pc:spChg>
      </pc:sldChg>
      <pc:sldChg chg="addSp modSp mod">
        <pc:chgData name="Vlad-Costin Musat" userId="b297da41-d022-469d-99f3-b1c86ba895c8" providerId="ADAL" clId="{85C10CE3-2F27-486E-986E-AA2ABC8B83F0}" dt="2023-11-14T13:46:38.359" v="4692" actId="1076"/>
        <pc:sldMkLst>
          <pc:docMk/>
          <pc:sldMk cId="3735103820" sldId="679"/>
        </pc:sldMkLst>
        <pc:spChg chg="mod">
          <ac:chgData name="Vlad-Costin Musat" userId="b297da41-d022-469d-99f3-b1c86ba895c8" providerId="ADAL" clId="{85C10CE3-2F27-486E-986E-AA2ABC8B83F0}" dt="2023-11-14T13:45:48.294" v="4639" actId="1076"/>
          <ac:spMkLst>
            <pc:docMk/>
            <pc:sldMk cId="3735103820" sldId="679"/>
            <ac:spMk id="5" creationId="{147F6552-3E78-E0B6-5664-6D9D47EA986D}"/>
          </ac:spMkLst>
        </pc:spChg>
        <pc:spChg chg="add mod">
          <ac:chgData name="Vlad-Costin Musat" userId="b297da41-d022-469d-99f3-b1c86ba895c8" providerId="ADAL" clId="{85C10CE3-2F27-486E-986E-AA2ABC8B83F0}" dt="2023-11-14T13:46:38.359" v="4692" actId="1076"/>
          <ac:spMkLst>
            <pc:docMk/>
            <pc:sldMk cId="3735103820" sldId="679"/>
            <ac:spMk id="10" creationId="{8F36963D-D939-2F4C-7AF0-0C18E17ADBE0}"/>
          </ac:spMkLst>
        </pc:spChg>
      </pc:sldChg>
      <pc:sldChg chg="modSp mod">
        <pc:chgData name="Vlad-Costin Musat" userId="b297da41-d022-469d-99f3-b1c86ba895c8" providerId="ADAL" clId="{85C10CE3-2F27-486E-986E-AA2ABC8B83F0}" dt="2023-11-14T11:15:18.983" v="3704" actId="1076"/>
        <pc:sldMkLst>
          <pc:docMk/>
          <pc:sldMk cId="1170642513" sldId="681"/>
        </pc:sldMkLst>
        <pc:picChg chg="mod modCrop">
          <ac:chgData name="Vlad-Costin Musat" userId="b297da41-d022-469d-99f3-b1c86ba895c8" providerId="ADAL" clId="{85C10CE3-2F27-486E-986E-AA2ABC8B83F0}" dt="2023-11-14T11:15:18.983" v="3704" actId="1076"/>
          <ac:picMkLst>
            <pc:docMk/>
            <pc:sldMk cId="1170642513" sldId="681"/>
            <ac:picMk id="7" creationId="{6432CB79-CEC0-CA36-38EA-3131263F763D}"/>
          </ac:picMkLst>
        </pc:picChg>
        <pc:picChg chg="mod modCrop">
          <ac:chgData name="Vlad-Costin Musat" userId="b297da41-d022-469d-99f3-b1c86ba895c8" providerId="ADAL" clId="{85C10CE3-2F27-486E-986E-AA2ABC8B83F0}" dt="2023-11-14T11:15:10.719" v="3702" actId="732"/>
          <ac:picMkLst>
            <pc:docMk/>
            <pc:sldMk cId="1170642513" sldId="681"/>
            <ac:picMk id="8" creationId="{9504BCDB-30D8-A5F4-0D09-B413F1937A75}"/>
          </ac:picMkLst>
        </pc:picChg>
      </pc:sldChg>
      <pc:sldChg chg="modSp mod">
        <pc:chgData name="Vlad-Costin Musat" userId="b297da41-d022-469d-99f3-b1c86ba895c8" providerId="ADAL" clId="{85C10CE3-2F27-486E-986E-AA2ABC8B83F0}" dt="2023-11-14T11:10:42.136" v="3544" actId="20577"/>
        <pc:sldMkLst>
          <pc:docMk/>
          <pc:sldMk cId="3764780504" sldId="682"/>
        </pc:sldMkLst>
        <pc:spChg chg="mod">
          <ac:chgData name="Vlad-Costin Musat" userId="b297da41-d022-469d-99f3-b1c86ba895c8" providerId="ADAL" clId="{85C10CE3-2F27-486E-986E-AA2ABC8B83F0}" dt="2023-11-14T11:10:42.136" v="3544" actId="20577"/>
          <ac:spMkLst>
            <pc:docMk/>
            <pc:sldMk cId="3764780504" sldId="682"/>
            <ac:spMk id="2" creationId="{6B195288-7652-907B-8EB0-4D8C22871753}"/>
          </ac:spMkLst>
        </pc:spChg>
      </pc:sldChg>
      <pc:sldChg chg="modSp mod">
        <pc:chgData name="Vlad-Costin Musat" userId="b297da41-d022-469d-99f3-b1c86ba895c8" providerId="ADAL" clId="{85C10CE3-2F27-486E-986E-AA2ABC8B83F0}" dt="2023-11-14T11:14:22.400" v="3700" actId="20577"/>
        <pc:sldMkLst>
          <pc:docMk/>
          <pc:sldMk cId="4066880793" sldId="683"/>
        </pc:sldMkLst>
        <pc:spChg chg="mod">
          <ac:chgData name="Vlad-Costin Musat" userId="b297da41-d022-469d-99f3-b1c86ba895c8" providerId="ADAL" clId="{85C10CE3-2F27-486E-986E-AA2ABC8B83F0}" dt="2023-11-14T11:14:22.400" v="3700" actId="20577"/>
          <ac:spMkLst>
            <pc:docMk/>
            <pc:sldMk cId="4066880793" sldId="683"/>
            <ac:spMk id="8" creationId="{33DB0AAC-437C-8240-CD37-ADC58AD4529D}"/>
          </ac:spMkLst>
        </pc:spChg>
        <pc:picChg chg="mod">
          <ac:chgData name="Vlad-Costin Musat" userId="b297da41-d022-469d-99f3-b1c86ba895c8" providerId="ADAL" clId="{85C10CE3-2F27-486E-986E-AA2ABC8B83F0}" dt="2023-11-14T11:14:06.733" v="3632" actId="1076"/>
          <ac:picMkLst>
            <pc:docMk/>
            <pc:sldMk cId="4066880793" sldId="683"/>
            <ac:picMk id="2" creationId="{EC475CF5-B713-AB69-671C-C931B4F124C8}"/>
          </ac:picMkLst>
        </pc:picChg>
      </pc:sldChg>
      <pc:sldChg chg="addSp delSp modSp mod ord">
        <pc:chgData name="Vlad-Costin Musat" userId="b297da41-d022-469d-99f3-b1c86ba895c8" providerId="ADAL" clId="{85C10CE3-2F27-486E-986E-AA2ABC8B83F0}" dt="2023-11-14T10:24:28.376" v="2801" actId="403"/>
        <pc:sldMkLst>
          <pc:docMk/>
          <pc:sldMk cId="1383078968" sldId="684"/>
        </pc:sldMkLst>
        <pc:spChg chg="mod">
          <ac:chgData name="Vlad-Costin Musat" userId="b297da41-d022-469d-99f3-b1c86ba895c8" providerId="ADAL" clId="{85C10CE3-2F27-486E-986E-AA2ABC8B83F0}" dt="2023-11-14T10:15:03.629" v="2520" actId="20577"/>
          <ac:spMkLst>
            <pc:docMk/>
            <pc:sldMk cId="1383078968" sldId="684"/>
            <ac:spMk id="3" creationId="{0A1B21C8-E146-005F-C857-7EF4C577443B}"/>
          </ac:spMkLst>
        </pc:spChg>
        <pc:spChg chg="mod">
          <ac:chgData name="Vlad-Costin Musat" userId="b297da41-d022-469d-99f3-b1c86ba895c8" providerId="ADAL" clId="{85C10CE3-2F27-486E-986E-AA2ABC8B83F0}" dt="2023-11-14T10:24:28.376" v="2801" actId="403"/>
          <ac:spMkLst>
            <pc:docMk/>
            <pc:sldMk cId="1383078968" sldId="684"/>
            <ac:spMk id="11" creationId="{ADB2CAEA-CA2C-15D7-69C8-F41E668C0224}"/>
          </ac:spMkLst>
        </pc:spChg>
        <pc:spChg chg="del mod">
          <ac:chgData name="Vlad-Costin Musat" userId="b297da41-d022-469d-99f3-b1c86ba895c8" providerId="ADAL" clId="{85C10CE3-2F27-486E-986E-AA2ABC8B83F0}" dt="2023-11-14T10:14:58.542" v="2501" actId="478"/>
          <ac:spMkLst>
            <pc:docMk/>
            <pc:sldMk cId="1383078968" sldId="684"/>
            <ac:spMk id="13" creationId="{05C90E3F-ED78-C432-970D-16DFD05E8751}"/>
          </ac:spMkLst>
        </pc:spChg>
        <pc:spChg chg="del mod">
          <ac:chgData name="Vlad-Costin Musat" userId="b297da41-d022-469d-99f3-b1c86ba895c8" providerId="ADAL" clId="{85C10CE3-2F27-486E-986E-AA2ABC8B83F0}" dt="2023-11-14T10:14:58.542" v="2501" actId="478"/>
          <ac:spMkLst>
            <pc:docMk/>
            <pc:sldMk cId="1383078968" sldId="684"/>
            <ac:spMk id="14" creationId="{1532E8E8-B1A8-CAEB-0CBD-C178E7CC0042}"/>
          </ac:spMkLst>
        </pc:spChg>
        <pc:picChg chg="del">
          <ac:chgData name="Vlad-Costin Musat" userId="b297da41-d022-469d-99f3-b1c86ba895c8" providerId="ADAL" clId="{85C10CE3-2F27-486E-986E-AA2ABC8B83F0}" dt="2023-11-14T10:14:58.542" v="2501" actId="478"/>
          <ac:picMkLst>
            <pc:docMk/>
            <pc:sldMk cId="1383078968" sldId="684"/>
            <ac:picMk id="2" creationId="{03DEAC62-CE72-A178-EF6F-D4E9805214C9}"/>
          </ac:picMkLst>
        </pc:picChg>
        <pc:picChg chg="add mod">
          <ac:chgData name="Vlad-Costin Musat" userId="b297da41-d022-469d-99f3-b1c86ba895c8" providerId="ADAL" clId="{85C10CE3-2F27-486E-986E-AA2ABC8B83F0}" dt="2023-11-14T10:16:43.084" v="2645" actId="1076"/>
          <ac:picMkLst>
            <pc:docMk/>
            <pc:sldMk cId="1383078968" sldId="684"/>
            <ac:picMk id="8" creationId="{94B9CF9B-7AC7-D0CF-DFDF-00C3D549BD71}"/>
          </ac:picMkLst>
        </pc:picChg>
        <pc:picChg chg="del">
          <ac:chgData name="Vlad-Costin Musat" userId="b297da41-d022-469d-99f3-b1c86ba895c8" providerId="ADAL" clId="{85C10CE3-2F27-486E-986E-AA2ABC8B83F0}" dt="2023-11-14T10:14:58.542" v="2501" actId="478"/>
          <ac:picMkLst>
            <pc:docMk/>
            <pc:sldMk cId="1383078968" sldId="684"/>
            <ac:picMk id="12" creationId="{EC1804D3-6A9A-08AD-44EE-F66CE9D177A2}"/>
          </ac:picMkLst>
        </pc:picChg>
      </pc:sldChg>
      <pc:sldChg chg="addSp modSp mod ord">
        <pc:chgData name="Vlad-Costin Musat" userId="b297da41-d022-469d-99f3-b1c86ba895c8" providerId="ADAL" clId="{85C10CE3-2F27-486E-986E-AA2ABC8B83F0}" dt="2023-11-14T11:26:29.864" v="4193" actId="1076"/>
        <pc:sldMkLst>
          <pc:docMk/>
          <pc:sldMk cId="2876054205" sldId="685"/>
        </pc:sldMkLst>
        <pc:spChg chg="mod">
          <ac:chgData name="Vlad-Costin Musat" userId="b297da41-d022-469d-99f3-b1c86ba895c8" providerId="ADAL" clId="{85C10CE3-2F27-486E-986E-AA2ABC8B83F0}" dt="2023-11-14T11:25:36.088" v="4104" actId="20577"/>
          <ac:spMkLst>
            <pc:docMk/>
            <pc:sldMk cId="2876054205" sldId="685"/>
            <ac:spMk id="2" creationId="{5B12EB97-0194-3551-F9C2-3C52B77FE82D}"/>
          </ac:spMkLst>
        </pc:spChg>
        <pc:spChg chg="add mod">
          <ac:chgData name="Vlad-Costin Musat" userId="b297da41-d022-469d-99f3-b1c86ba895c8" providerId="ADAL" clId="{85C10CE3-2F27-486E-986E-AA2ABC8B83F0}" dt="2023-11-14T11:26:29.864" v="4193" actId="1076"/>
          <ac:spMkLst>
            <pc:docMk/>
            <pc:sldMk cId="2876054205" sldId="685"/>
            <ac:spMk id="9" creationId="{182F4DA7-C064-38B1-AC84-EE5AE622FA40}"/>
          </ac:spMkLst>
        </pc:spChg>
        <pc:picChg chg="mod">
          <ac:chgData name="Vlad-Costin Musat" userId="b297da41-d022-469d-99f3-b1c86ba895c8" providerId="ADAL" clId="{85C10CE3-2F27-486E-986E-AA2ABC8B83F0}" dt="2023-11-14T11:25:27.226" v="4072" actId="1076"/>
          <ac:picMkLst>
            <pc:docMk/>
            <pc:sldMk cId="2876054205" sldId="685"/>
            <ac:picMk id="7" creationId="{25A1753F-B1CA-1D0F-7825-1E34F700BE74}"/>
          </ac:picMkLst>
        </pc:picChg>
        <pc:picChg chg="mod">
          <ac:chgData name="Vlad-Costin Musat" userId="b297da41-d022-469d-99f3-b1c86ba895c8" providerId="ADAL" clId="{85C10CE3-2F27-486E-986E-AA2ABC8B83F0}" dt="2023-11-14T11:25:23.733" v="4071" actId="1076"/>
          <ac:picMkLst>
            <pc:docMk/>
            <pc:sldMk cId="2876054205" sldId="685"/>
            <ac:picMk id="8" creationId="{DE03E017-E3DB-1E64-CA80-B5DE8683E708}"/>
          </ac:picMkLst>
        </pc:picChg>
      </pc:sldChg>
      <pc:sldChg chg="ord">
        <pc:chgData name="Vlad-Costin Musat" userId="b297da41-d022-469d-99f3-b1c86ba895c8" providerId="ADAL" clId="{85C10CE3-2F27-486E-986E-AA2ABC8B83F0}" dt="2023-11-13T09:57:54.453" v="597"/>
        <pc:sldMkLst>
          <pc:docMk/>
          <pc:sldMk cId="2669491709" sldId="686"/>
        </pc:sldMkLst>
      </pc:sldChg>
      <pc:sldChg chg="addSp modSp mod ord">
        <pc:chgData name="Vlad-Costin Musat" userId="b297da41-d022-469d-99f3-b1c86ba895c8" providerId="ADAL" clId="{85C10CE3-2F27-486E-986E-AA2ABC8B83F0}" dt="2023-11-14T11:10:17.650" v="3527" actId="20577"/>
        <pc:sldMkLst>
          <pc:docMk/>
          <pc:sldMk cId="2879909914" sldId="687"/>
        </pc:sldMkLst>
        <pc:spChg chg="mod">
          <ac:chgData name="Vlad-Costin Musat" userId="b297da41-d022-469d-99f3-b1c86ba895c8" providerId="ADAL" clId="{85C10CE3-2F27-486E-986E-AA2ABC8B83F0}" dt="2023-11-14T11:10:17.650" v="3527" actId="20577"/>
          <ac:spMkLst>
            <pc:docMk/>
            <pc:sldMk cId="2879909914" sldId="687"/>
            <ac:spMk id="2" creationId="{1E751F08-ED2A-19BF-F029-4BC5C980AA65}"/>
          </ac:spMkLst>
        </pc:spChg>
        <pc:spChg chg="add mod">
          <ac:chgData name="Vlad-Costin Musat" userId="b297da41-d022-469d-99f3-b1c86ba895c8" providerId="ADAL" clId="{85C10CE3-2F27-486E-986E-AA2ABC8B83F0}" dt="2023-11-14T10:26:57.970" v="2901" actId="1076"/>
          <ac:spMkLst>
            <pc:docMk/>
            <pc:sldMk cId="2879909914" sldId="687"/>
            <ac:spMk id="7" creationId="{6AD44AF7-BECB-EC9D-52C5-9A1A0B49B6D6}"/>
          </ac:spMkLst>
        </pc:spChg>
        <pc:spChg chg="add mod">
          <ac:chgData name="Vlad-Costin Musat" userId="b297da41-d022-469d-99f3-b1c86ba895c8" providerId="ADAL" clId="{85C10CE3-2F27-486E-986E-AA2ABC8B83F0}" dt="2023-11-14T10:29:58.395" v="2944" actId="1076"/>
          <ac:spMkLst>
            <pc:docMk/>
            <pc:sldMk cId="2879909914" sldId="687"/>
            <ac:spMk id="12" creationId="{C5C9C718-EBA6-9B56-4F97-D3969DB2F840}"/>
          </ac:spMkLst>
        </pc:spChg>
        <pc:spChg chg="add mod">
          <ac:chgData name="Vlad-Costin Musat" userId="b297da41-d022-469d-99f3-b1c86ba895c8" providerId="ADAL" clId="{85C10CE3-2F27-486E-986E-AA2ABC8B83F0}" dt="2023-11-14T10:32:05.578" v="2978" actId="1076"/>
          <ac:spMkLst>
            <pc:docMk/>
            <pc:sldMk cId="2879909914" sldId="687"/>
            <ac:spMk id="13" creationId="{F4CC46AA-C6DF-8CAF-8A46-CEA3D52E66BA}"/>
          </ac:spMkLst>
        </pc:spChg>
        <pc:picChg chg="mod">
          <ac:chgData name="Vlad-Costin Musat" userId="b297da41-d022-469d-99f3-b1c86ba895c8" providerId="ADAL" clId="{85C10CE3-2F27-486E-986E-AA2ABC8B83F0}" dt="2023-11-14T10:26:42.823" v="2898" actId="1076"/>
          <ac:picMkLst>
            <pc:docMk/>
            <pc:sldMk cId="2879909914" sldId="687"/>
            <ac:picMk id="8" creationId="{B6CA4542-7ADF-F5A0-67E8-A6DD76ECC0FA}"/>
          </ac:picMkLst>
        </pc:picChg>
        <pc:picChg chg="mod">
          <ac:chgData name="Vlad-Costin Musat" userId="b297da41-d022-469d-99f3-b1c86ba895c8" providerId="ADAL" clId="{85C10CE3-2F27-486E-986E-AA2ABC8B83F0}" dt="2023-11-14T10:25:41.118" v="2817" actId="1076"/>
          <ac:picMkLst>
            <pc:docMk/>
            <pc:sldMk cId="2879909914" sldId="687"/>
            <ac:picMk id="9" creationId="{CDDBE9E0-2754-D2B0-4258-BF1C75C22579}"/>
          </ac:picMkLst>
        </pc:picChg>
        <pc:picChg chg="add mod modCrop">
          <ac:chgData name="Vlad-Costin Musat" userId="b297da41-d022-469d-99f3-b1c86ba895c8" providerId="ADAL" clId="{85C10CE3-2F27-486E-986E-AA2ABC8B83F0}" dt="2023-11-14T10:27:53.823" v="2910" actId="14100"/>
          <ac:picMkLst>
            <pc:docMk/>
            <pc:sldMk cId="2879909914" sldId="687"/>
            <ac:picMk id="11" creationId="{161CC70B-8C41-1B9F-8890-EFE61DFB35A8}"/>
          </ac:picMkLst>
        </pc:picChg>
      </pc:sldChg>
      <pc:sldChg chg="modSp mod ord">
        <pc:chgData name="Vlad-Costin Musat" userId="b297da41-d022-469d-99f3-b1c86ba895c8" providerId="ADAL" clId="{85C10CE3-2F27-486E-986E-AA2ABC8B83F0}" dt="2023-11-14T10:34:31.756" v="3077" actId="20577"/>
        <pc:sldMkLst>
          <pc:docMk/>
          <pc:sldMk cId="1354142826" sldId="688"/>
        </pc:sldMkLst>
        <pc:spChg chg="mod">
          <ac:chgData name="Vlad-Costin Musat" userId="b297da41-d022-469d-99f3-b1c86ba895c8" providerId="ADAL" clId="{85C10CE3-2F27-486E-986E-AA2ABC8B83F0}" dt="2023-11-14T10:34:31.756" v="3077" actId="20577"/>
          <ac:spMkLst>
            <pc:docMk/>
            <pc:sldMk cId="1354142826" sldId="688"/>
            <ac:spMk id="2" creationId="{26B904DC-1BAA-19D7-FEFB-DA6F5AD406FC}"/>
          </ac:spMkLst>
        </pc:spChg>
        <pc:picChg chg="mod">
          <ac:chgData name="Vlad-Costin Musat" userId="b297da41-d022-469d-99f3-b1c86ba895c8" providerId="ADAL" clId="{85C10CE3-2F27-486E-986E-AA2ABC8B83F0}" dt="2023-11-14T10:25:29.150" v="2816" actId="1076"/>
          <ac:picMkLst>
            <pc:docMk/>
            <pc:sldMk cId="1354142826" sldId="688"/>
            <ac:picMk id="8" creationId="{4B0875D1-72B5-AF43-CAEE-3A1F34AF5C02}"/>
          </ac:picMkLst>
        </pc:picChg>
      </pc:sldChg>
      <pc:sldChg chg="modSp mod">
        <pc:chgData name="Vlad-Costin Musat" userId="b297da41-d022-469d-99f3-b1c86ba895c8" providerId="ADAL" clId="{85C10CE3-2F27-486E-986E-AA2ABC8B83F0}" dt="2023-11-13T10:10:20.838" v="706" actId="20577"/>
        <pc:sldMkLst>
          <pc:docMk/>
          <pc:sldMk cId="720228124" sldId="691"/>
        </pc:sldMkLst>
        <pc:spChg chg="mod">
          <ac:chgData name="Vlad-Costin Musat" userId="b297da41-d022-469d-99f3-b1c86ba895c8" providerId="ADAL" clId="{85C10CE3-2F27-486E-986E-AA2ABC8B83F0}" dt="2023-11-13T10:10:20.838" v="706" actId="20577"/>
          <ac:spMkLst>
            <pc:docMk/>
            <pc:sldMk cId="720228124" sldId="691"/>
            <ac:spMk id="2" creationId="{787FBE34-AB78-B69F-67DE-439CD3A53ED2}"/>
          </ac:spMkLst>
        </pc:spChg>
      </pc:sldChg>
      <pc:sldChg chg="addSp modSp new mod">
        <pc:chgData name="Vlad-Costin Musat" userId="b297da41-d022-469d-99f3-b1c86ba895c8" providerId="ADAL" clId="{85C10CE3-2F27-486E-986E-AA2ABC8B83F0}" dt="2023-11-14T13:38:12.436" v="4587" actId="20577"/>
        <pc:sldMkLst>
          <pc:docMk/>
          <pc:sldMk cId="3219503" sldId="692"/>
        </pc:sldMkLst>
        <pc:spChg chg="mod">
          <ac:chgData name="Vlad-Costin Musat" userId="b297da41-d022-469d-99f3-b1c86ba895c8" providerId="ADAL" clId="{85C10CE3-2F27-486E-986E-AA2ABC8B83F0}" dt="2023-11-14T13:38:12.436" v="4587" actId="20577"/>
          <ac:spMkLst>
            <pc:docMk/>
            <pc:sldMk cId="3219503" sldId="692"/>
            <ac:spMk id="2" creationId="{93768080-2433-9EAC-E60C-295FD7A4571C}"/>
          </ac:spMkLst>
        </pc:spChg>
        <pc:spChg chg="mod">
          <ac:chgData name="Vlad-Costin Musat" userId="b297da41-d022-469d-99f3-b1c86ba895c8" providerId="ADAL" clId="{85C10CE3-2F27-486E-986E-AA2ABC8B83F0}" dt="2023-11-13T10:14:44.893" v="845" actId="20577"/>
          <ac:spMkLst>
            <pc:docMk/>
            <pc:sldMk cId="3219503" sldId="692"/>
            <ac:spMk id="3" creationId="{42CE0896-55BC-721C-6ACC-67F671AD4F68}"/>
          </ac:spMkLst>
        </pc:spChg>
        <pc:spChg chg="add mod">
          <ac:chgData name="Vlad-Costin Musat" userId="b297da41-d022-469d-99f3-b1c86ba895c8" providerId="ADAL" clId="{85C10CE3-2F27-486E-986E-AA2ABC8B83F0}" dt="2023-11-14T09:43:03.497" v="1554" actId="1076"/>
          <ac:spMkLst>
            <pc:docMk/>
            <pc:sldMk cId="3219503" sldId="692"/>
            <ac:spMk id="7" creationId="{8E2B5FDA-3201-5F04-CEFD-E73058A70552}"/>
          </ac:spMkLst>
        </pc:spChg>
        <pc:spChg chg="add mod">
          <ac:chgData name="Vlad-Costin Musat" userId="b297da41-d022-469d-99f3-b1c86ba895c8" providerId="ADAL" clId="{85C10CE3-2F27-486E-986E-AA2ABC8B83F0}" dt="2023-11-14T09:44:08.903" v="1731" actId="20577"/>
          <ac:spMkLst>
            <pc:docMk/>
            <pc:sldMk cId="3219503" sldId="692"/>
            <ac:spMk id="9" creationId="{AC4BBA6E-EBD0-FB75-EDB3-AD6B82C47394}"/>
          </ac:spMkLst>
        </pc:spChg>
        <pc:picChg chg="add mod">
          <ac:chgData name="Vlad-Costin Musat" userId="b297da41-d022-469d-99f3-b1c86ba895c8" providerId="ADAL" clId="{85C10CE3-2F27-486E-986E-AA2ABC8B83F0}" dt="2023-11-14T09:42:13.783" v="1513" actId="1076"/>
          <ac:picMkLst>
            <pc:docMk/>
            <pc:sldMk cId="3219503" sldId="692"/>
            <ac:picMk id="8" creationId="{73399938-08C1-3120-A0D9-597780FFA085}"/>
          </ac:picMkLst>
        </pc:picChg>
        <pc:picChg chg="add mod">
          <ac:chgData name="Vlad-Costin Musat" userId="b297da41-d022-469d-99f3-b1c86ba895c8" providerId="ADAL" clId="{85C10CE3-2F27-486E-986E-AA2ABC8B83F0}" dt="2023-11-14T09:42:19.093" v="1515" actId="1076"/>
          <ac:picMkLst>
            <pc:docMk/>
            <pc:sldMk cId="3219503" sldId="692"/>
            <ac:picMk id="10" creationId="{7D847FEA-D134-D186-3EF5-E8C58B3FDA2C}"/>
          </ac:picMkLst>
        </pc:picChg>
        <pc:picChg chg="add mod">
          <ac:chgData name="Vlad-Costin Musat" userId="b297da41-d022-469d-99f3-b1c86ba895c8" providerId="ADAL" clId="{85C10CE3-2F27-486E-986E-AA2ABC8B83F0}" dt="2023-11-14T09:42:17.032" v="1514" actId="1076"/>
          <ac:picMkLst>
            <pc:docMk/>
            <pc:sldMk cId="3219503" sldId="692"/>
            <ac:picMk id="12" creationId="{723AE353-4166-151E-8955-4145B2DA31B4}"/>
          </ac:picMkLst>
        </pc:picChg>
      </pc:sldChg>
      <pc:sldChg chg="new del">
        <pc:chgData name="Vlad-Costin Musat" userId="b297da41-d022-469d-99f3-b1c86ba895c8" providerId="ADAL" clId="{85C10CE3-2F27-486E-986E-AA2ABC8B83F0}" dt="2023-11-13T10:14:19.255" v="753" actId="47"/>
        <pc:sldMkLst>
          <pc:docMk/>
          <pc:sldMk cId="641417019" sldId="692"/>
        </pc:sldMkLst>
      </pc:sldChg>
      <pc:sldChg chg="new del">
        <pc:chgData name="Vlad-Costin Musat" userId="b297da41-d022-469d-99f3-b1c86ba895c8" providerId="ADAL" clId="{85C10CE3-2F27-486E-986E-AA2ABC8B83F0}" dt="2023-11-13T09:26:43.367" v="40" actId="47"/>
        <pc:sldMkLst>
          <pc:docMk/>
          <pc:sldMk cId="1400958527" sldId="692"/>
        </pc:sldMkLst>
      </pc:sldChg>
      <pc:sldChg chg="modSp add mod ord">
        <pc:chgData name="Vlad-Costin Musat" userId="b297da41-d022-469d-99f3-b1c86ba895c8" providerId="ADAL" clId="{85C10CE3-2F27-486E-986E-AA2ABC8B83F0}" dt="2023-11-14T10:14:11.076" v="2495"/>
        <pc:sldMkLst>
          <pc:docMk/>
          <pc:sldMk cId="4191351303" sldId="693"/>
        </pc:sldMkLst>
        <pc:spChg chg="mod">
          <ac:chgData name="Vlad-Costin Musat" userId="b297da41-d022-469d-99f3-b1c86ba895c8" providerId="ADAL" clId="{85C10CE3-2F27-486E-986E-AA2ABC8B83F0}" dt="2023-11-14T09:45:29.513" v="1761" actId="20577"/>
          <ac:spMkLst>
            <pc:docMk/>
            <pc:sldMk cId="4191351303" sldId="693"/>
            <ac:spMk id="3" creationId="{0A1B21C8-E146-005F-C857-7EF4C577443B}"/>
          </ac:spMkLst>
        </pc:spChg>
      </pc:sldChg>
      <pc:sldChg chg="modSp add mod ord">
        <pc:chgData name="Vlad-Costin Musat" userId="b297da41-d022-469d-99f3-b1c86ba895c8" providerId="ADAL" clId="{85C10CE3-2F27-486E-986E-AA2ABC8B83F0}" dt="2023-11-14T11:00:51.128" v="3258" actId="1076"/>
        <pc:sldMkLst>
          <pc:docMk/>
          <pc:sldMk cId="1828781398" sldId="694"/>
        </pc:sldMkLst>
        <pc:spChg chg="mod">
          <ac:chgData name="Vlad-Costin Musat" userId="b297da41-d022-469d-99f3-b1c86ba895c8" providerId="ADAL" clId="{85C10CE3-2F27-486E-986E-AA2ABC8B83F0}" dt="2023-11-14T11:00:51.128" v="3258" actId="1076"/>
          <ac:spMkLst>
            <pc:docMk/>
            <pc:sldMk cId="1828781398" sldId="694"/>
            <ac:spMk id="9" creationId="{EAC8E401-4B82-E5EE-265A-757702F82605}"/>
          </ac:spMkLst>
        </pc:spChg>
      </pc:sldChg>
      <pc:sldChg chg="addSp modSp new mod ord">
        <pc:chgData name="Vlad-Costin Musat" userId="b297da41-d022-469d-99f3-b1c86ba895c8" providerId="ADAL" clId="{85C10CE3-2F27-486E-986E-AA2ABC8B83F0}" dt="2023-11-14T10:25:01.618" v="2807"/>
        <pc:sldMkLst>
          <pc:docMk/>
          <pc:sldMk cId="3600320275" sldId="695"/>
        </pc:sldMkLst>
        <pc:spChg chg="mod">
          <ac:chgData name="Vlad-Costin Musat" userId="b297da41-d022-469d-99f3-b1c86ba895c8" providerId="ADAL" clId="{85C10CE3-2F27-486E-986E-AA2ABC8B83F0}" dt="2023-11-14T10:13:43.184" v="2465" actId="20577"/>
          <ac:spMkLst>
            <pc:docMk/>
            <pc:sldMk cId="3600320275" sldId="695"/>
            <ac:spMk id="2" creationId="{0605A364-C957-D423-BF60-1FD18713C065}"/>
          </ac:spMkLst>
        </pc:spChg>
        <pc:spChg chg="mod">
          <ac:chgData name="Vlad-Costin Musat" userId="b297da41-d022-469d-99f3-b1c86ba895c8" providerId="ADAL" clId="{85C10CE3-2F27-486E-986E-AA2ABC8B83F0}" dt="2023-11-14T09:48:26.553" v="1831" actId="20577"/>
          <ac:spMkLst>
            <pc:docMk/>
            <pc:sldMk cId="3600320275" sldId="695"/>
            <ac:spMk id="3" creationId="{7A741A94-C739-A2F8-E4E7-0DB4E07C3A78}"/>
          </ac:spMkLst>
        </pc:spChg>
        <pc:picChg chg="add mod">
          <ac:chgData name="Vlad-Costin Musat" userId="b297da41-d022-469d-99f3-b1c86ba895c8" providerId="ADAL" clId="{85C10CE3-2F27-486E-986E-AA2ABC8B83F0}" dt="2023-11-14T10:12:19.969" v="2124" actId="1076"/>
          <ac:picMkLst>
            <pc:docMk/>
            <pc:sldMk cId="3600320275" sldId="695"/>
            <ac:picMk id="8" creationId="{5F046545-DD24-E99F-600C-F6761CB73EB2}"/>
          </ac:picMkLst>
        </pc:picChg>
        <pc:picChg chg="add mod">
          <ac:chgData name="Vlad-Costin Musat" userId="b297da41-d022-469d-99f3-b1c86ba895c8" providerId="ADAL" clId="{85C10CE3-2F27-486E-986E-AA2ABC8B83F0}" dt="2023-11-14T10:12:17.368" v="2123" actId="1076"/>
          <ac:picMkLst>
            <pc:docMk/>
            <pc:sldMk cId="3600320275" sldId="695"/>
            <ac:picMk id="10" creationId="{33DBD668-99B9-F7C9-8A27-D1F4CF2AB1AF}"/>
          </ac:picMkLst>
        </pc:picChg>
      </pc:sldChg>
      <pc:sldChg chg="new del">
        <pc:chgData name="Vlad-Costin Musat" userId="b297da41-d022-469d-99f3-b1c86ba895c8" providerId="ADAL" clId="{85C10CE3-2F27-486E-986E-AA2ABC8B83F0}" dt="2023-11-14T12:45:55.863" v="4272" actId="47"/>
        <pc:sldMkLst>
          <pc:docMk/>
          <pc:sldMk cId="2241652494" sldId="696"/>
        </pc:sldMkLst>
      </pc:sldChg>
      <pc:sldChg chg="addSp delSp modSp new del mod">
        <pc:chgData name="Vlad-Costin Musat" userId="b297da41-d022-469d-99f3-b1c86ba895c8" providerId="ADAL" clId="{85C10CE3-2F27-486E-986E-AA2ABC8B83F0}" dt="2023-11-14T12:48:35.225" v="4286" actId="47"/>
        <pc:sldMkLst>
          <pc:docMk/>
          <pc:sldMk cId="2434345880" sldId="696"/>
        </pc:sldMkLst>
        <pc:spChg chg="del">
          <ac:chgData name="Vlad-Costin Musat" userId="b297da41-d022-469d-99f3-b1c86ba895c8" providerId="ADAL" clId="{85C10CE3-2F27-486E-986E-AA2ABC8B83F0}" dt="2023-11-14T12:46:03.958" v="4275" actId="478"/>
          <ac:spMkLst>
            <pc:docMk/>
            <pc:sldMk cId="2434345880" sldId="696"/>
            <ac:spMk id="2" creationId="{56458719-7EC6-0598-98B5-EBDF67F28959}"/>
          </ac:spMkLst>
        </pc:spChg>
        <pc:spChg chg="del">
          <ac:chgData name="Vlad-Costin Musat" userId="b297da41-d022-469d-99f3-b1c86ba895c8" providerId="ADAL" clId="{85C10CE3-2F27-486E-986E-AA2ABC8B83F0}" dt="2023-11-14T12:46:00.684" v="4274" actId="22"/>
          <ac:spMkLst>
            <pc:docMk/>
            <pc:sldMk cId="2434345880" sldId="696"/>
            <ac:spMk id="3" creationId="{2E09D654-0ECE-648A-0BAB-361F47125C3D}"/>
          </ac:spMkLst>
        </pc:spChg>
        <pc:spChg chg="del">
          <ac:chgData name="Vlad-Costin Musat" userId="b297da41-d022-469d-99f3-b1c86ba895c8" providerId="ADAL" clId="{85C10CE3-2F27-486E-986E-AA2ABC8B83F0}" dt="2023-11-14T12:46:07.562" v="4276" actId="478"/>
          <ac:spMkLst>
            <pc:docMk/>
            <pc:sldMk cId="2434345880" sldId="696"/>
            <ac:spMk id="4" creationId="{8D3CEAB7-71E5-4BB7-0D00-E96429F8D4DA}"/>
          </ac:spMkLst>
        </pc:spChg>
        <pc:picChg chg="add mod ord">
          <ac:chgData name="Vlad-Costin Musat" userId="b297da41-d022-469d-99f3-b1c86ba895c8" providerId="ADAL" clId="{85C10CE3-2F27-486E-986E-AA2ABC8B83F0}" dt="2023-11-14T12:46:00.684" v="4274" actId="22"/>
          <ac:picMkLst>
            <pc:docMk/>
            <pc:sldMk cId="2434345880" sldId="696"/>
            <ac:picMk id="9" creationId="{D4781C60-44BF-A6E5-9862-9D110CE71C2A}"/>
          </ac:picMkLst>
        </pc:picChg>
        <pc:cxnChg chg="add mod">
          <ac:chgData name="Vlad-Costin Musat" userId="b297da41-d022-469d-99f3-b1c86ba895c8" providerId="ADAL" clId="{85C10CE3-2F27-486E-986E-AA2ABC8B83F0}" dt="2023-11-14T12:46:29.172" v="4283" actId="1037"/>
          <ac:cxnSpMkLst>
            <pc:docMk/>
            <pc:sldMk cId="2434345880" sldId="696"/>
            <ac:cxnSpMk id="11" creationId="{3134AEC3-2FA7-54EE-E978-799F28C2EC6D}"/>
          </ac:cxnSpMkLst>
        </pc:cxnChg>
        <pc:cxnChg chg="add mod">
          <ac:chgData name="Vlad-Costin Musat" userId="b297da41-d022-469d-99f3-b1c86ba895c8" providerId="ADAL" clId="{85C10CE3-2F27-486E-986E-AA2ABC8B83F0}" dt="2023-11-14T12:46:51.419" v="4285" actId="1076"/>
          <ac:cxnSpMkLst>
            <pc:docMk/>
            <pc:sldMk cId="2434345880" sldId="696"/>
            <ac:cxnSpMk id="12" creationId="{8057DA64-0FB8-66D0-3A25-A3B07EF5532C}"/>
          </ac:cxnSpMkLst>
        </pc:cxnChg>
      </pc:sldChg>
    </pc:docChg>
  </pc:docChgLst>
  <pc:docChgLst>
    <pc:chgData name="Vlad-Costin Musat" userId="b297da41-d022-469d-99f3-b1c86ba895c8" providerId="ADAL" clId="{0AC04700-89F2-48CA-AAD3-76793D09CF80}"/>
    <pc:docChg chg="undo custSel modSld">
      <pc:chgData name="Vlad-Costin Musat" userId="b297da41-d022-469d-99f3-b1c86ba895c8" providerId="ADAL" clId="{0AC04700-89F2-48CA-AAD3-76793D09CF80}" dt="2023-09-27T14:50:34.178" v="445" actId="14100"/>
      <pc:docMkLst>
        <pc:docMk/>
      </pc:docMkLst>
      <pc:sldChg chg="addSp delSp modSp mod">
        <pc:chgData name="Vlad-Costin Musat" userId="b297da41-d022-469d-99f3-b1c86ba895c8" providerId="ADAL" clId="{0AC04700-89F2-48CA-AAD3-76793D09CF80}" dt="2023-09-27T14:50:34.178" v="445" actId="14100"/>
        <pc:sldMkLst>
          <pc:docMk/>
          <pc:sldMk cId="3756050439" sldId="560"/>
        </pc:sldMkLst>
        <pc:spChg chg="mod">
          <ac:chgData name="Vlad-Costin Musat" userId="b297da41-d022-469d-99f3-b1c86ba895c8" providerId="ADAL" clId="{0AC04700-89F2-48CA-AAD3-76793D09CF80}" dt="2023-09-27T14:49:47.743" v="438" actId="1076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0AC04700-89F2-48CA-AAD3-76793D09CF80}" dt="2023-09-27T14:48:35.411" v="421" actId="1076"/>
          <ac:spMkLst>
            <pc:docMk/>
            <pc:sldMk cId="3756050439" sldId="560"/>
            <ac:spMk id="37" creationId="{B8830145-E7E2-B375-3BD2-A6240D310176}"/>
          </ac:spMkLst>
        </pc:spChg>
        <pc:spChg chg="add mod">
          <ac:chgData name="Vlad-Costin Musat" userId="b297da41-d022-469d-99f3-b1c86ba895c8" providerId="ADAL" clId="{0AC04700-89F2-48CA-AAD3-76793D09CF80}" dt="2023-09-27T14:49:18.043" v="436" actId="1076"/>
          <ac:spMkLst>
            <pc:docMk/>
            <pc:sldMk cId="3756050439" sldId="560"/>
            <ac:spMk id="38" creationId="{B47E9B15-72FE-394C-49BE-B9D8B48992C2}"/>
          </ac:spMkLst>
        </pc:spChg>
        <pc:spChg chg="mod">
          <ac:chgData name="Vlad-Costin Musat" userId="b297da41-d022-469d-99f3-b1c86ba895c8" providerId="ADAL" clId="{0AC04700-89F2-48CA-AAD3-76793D09CF80}" dt="2023-09-27T14:48:07.390" v="416" actId="1076"/>
          <ac:spMkLst>
            <pc:docMk/>
            <pc:sldMk cId="3756050439" sldId="560"/>
            <ac:spMk id="53" creationId="{9AC10338-1AE2-7AF8-89C6-B22B7CAB125E}"/>
          </ac:spMkLst>
        </pc:spChg>
        <pc:spChg chg="mod">
          <ac:chgData name="Vlad-Costin Musat" userId="b297da41-d022-469d-99f3-b1c86ba895c8" providerId="ADAL" clId="{0AC04700-89F2-48CA-AAD3-76793D09CF80}" dt="2023-09-27T14:48:09.978" v="417" actId="1076"/>
          <ac:spMkLst>
            <pc:docMk/>
            <pc:sldMk cId="3756050439" sldId="560"/>
            <ac:spMk id="55" creationId="{DA3AD5A5-00B1-F4C8-3168-0F396BE6D666}"/>
          </ac:spMkLst>
        </pc:spChg>
        <pc:cxnChg chg="del mod">
          <ac:chgData name="Vlad-Costin Musat" userId="b297da41-d022-469d-99f3-b1c86ba895c8" providerId="ADAL" clId="{0AC04700-89F2-48CA-AAD3-76793D09CF80}" dt="2023-09-27T14:50:29.380" v="443" actId="478"/>
          <ac:cxnSpMkLst>
            <pc:docMk/>
            <pc:sldMk cId="3756050439" sldId="560"/>
            <ac:cxnSpMk id="19" creationId="{B7A39247-79FB-6351-46DE-30D1F796B149}"/>
          </ac:cxnSpMkLst>
        </pc:cxnChg>
        <pc:cxnChg chg="del mod">
          <ac:chgData name="Vlad-Costin Musat" userId="b297da41-d022-469d-99f3-b1c86ba895c8" providerId="ADAL" clId="{0AC04700-89F2-48CA-AAD3-76793D09CF80}" dt="2023-09-27T14:50:30.533" v="444" actId="478"/>
          <ac:cxnSpMkLst>
            <pc:docMk/>
            <pc:sldMk cId="3756050439" sldId="560"/>
            <ac:cxnSpMk id="24" creationId="{0908032A-0E32-4052-C471-2A9CCEBAF83D}"/>
          </ac:cxnSpMkLst>
        </pc:cxnChg>
        <pc:cxnChg chg="mod">
          <ac:chgData name="Vlad-Costin Musat" userId="b297da41-d022-469d-99f3-b1c86ba895c8" providerId="ADAL" clId="{0AC04700-89F2-48CA-AAD3-76793D09CF80}" dt="2023-09-27T14:50:34.178" v="44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mod">
          <ac:chgData name="Vlad-Costin Musat" userId="b297da41-d022-469d-99f3-b1c86ba895c8" providerId="ADAL" clId="{0AC04700-89F2-48CA-AAD3-76793D09CF80}" dt="2023-09-27T14:50:12.342" v="440" actId="14100"/>
          <ac:cxnSpMkLst>
            <pc:docMk/>
            <pc:sldMk cId="3756050439" sldId="560"/>
            <ac:cxnSpMk id="27" creationId="{58FB43BB-4AE6-958F-661D-681C346DBB55}"/>
          </ac:cxnSpMkLst>
        </pc:cxnChg>
        <pc:cxnChg chg="mod">
          <ac:chgData name="Vlad-Costin Musat" userId="b297da41-d022-469d-99f3-b1c86ba895c8" providerId="ADAL" clId="{0AC04700-89F2-48CA-AAD3-76793D09CF80}" dt="2023-09-27T14:50:06.246" v="439" actId="1076"/>
          <ac:cxnSpMkLst>
            <pc:docMk/>
            <pc:sldMk cId="3756050439" sldId="560"/>
            <ac:cxnSpMk id="30" creationId="{4511763E-7B4B-E61D-BE99-8B3C08AD766A}"/>
          </ac:cxnSpMkLst>
        </pc:cxnChg>
        <pc:cxnChg chg="mod">
          <ac:chgData name="Vlad-Costin Musat" userId="b297da41-d022-469d-99f3-b1c86ba895c8" providerId="ADAL" clId="{0AC04700-89F2-48CA-AAD3-76793D09CF80}" dt="2023-09-27T14:50:22.034" v="441" actId="14100"/>
          <ac:cxnSpMkLst>
            <pc:docMk/>
            <pc:sldMk cId="3756050439" sldId="560"/>
            <ac:cxnSpMk id="32" creationId="{CBA0546E-D348-4526-F836-DA780E7DFA46}"/>
          </ac:cxnSpMkLst>
        </pc:cxnChg>
        <pc:cxnChg chg="mod">
          <ac:chgData name="Vlad-Costin Musat" userId="b297da41-d022-469d-99f3-b1c86ba895c8" providerId="ADAL" clId="{0AC04700-89F2-48CA-AAD3-76793D09CF80}" dt="2023-09-27T14:47:48.523" v="413" actId="1038"/>
          <ac:cxnSpMkLst>
            <pc:docMk/>
            <pc:sldMk cId="3756050439" sldId="560"/>
            <ac:cxnSpMk id="34" creationId="{A800FFA0-7361-EB75-6B68-1CA614CAA0F0}"/>
          </ac:cxnSpMkLst>
        </pc:cxnChg>
        <pc:cxnChg chg="mod">
          <ac:chgData name="Vlad-Costin Musat" userId="b297da41-d022-469d-99f3-b1c86ba895c8" providerId="ADAL" clId="{0AC04700-89F2-48CA-AAD3-76793D09CF80}" dt="2023-09-27T14:48:07.390" v="416" actId="1076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">
        <pc:chgData name="Vlad-Costin Musat" userId="b297da41-d022-469d-99f3-b1c86ba895c8" providerId="ADAL" clId="{0AC04700-89F2-48CA-AAD3-76793D09CF80}" dt="2023-09-26T11:07:58.495" v="396" actId="14826"/>
        <pc:sldMkLst>
          <pc:docMk/>
          <pc:sldMk cId="2014513759" sldId="625"/>
        </pc:sldMkLst>
        <pc:spChg chg="mod">
          <ac:chgData name="Vlad-Costin Musat" userId="b297da41-d022-469d-99f3-b1c86ba895c8" providerId="ADAL" clId="{0AC04700-89F2-48CA-AAD3-76793D09CF80}" dt="2023-09-25T16:37:01.783" v="270" actId="20577"/>
          <ac:spMkLst>
            <pc:docMk/>
            <pc:sldMk cId="2014513759" sldId="625"/>
            <ac:spMk id="3" creationId="{F34B3590-23DE-11EF-411A-3FEB523A0A1F}"/>
          </ac:spMkLst>
        </pc:spChg>
        <pc:spChg chg="add mod">
          <ac:chgData name="Vlad-Costin Musat" userId="b297da41-d022-469d-99f3-b1c86ba895c8" providerId="ADAL" clId="{0AC04700-89F2-48CA-AAD3-76793D09CF80}" dt="2023-09-25T16:23:51.974" v="136" actId="207"/>
          <ac:spMkLst>
            <pc:docMk/>
            <pc:sldMk cId="2014513759" sldId="625"/>
            <ac:spMk id="14" creationId="{7A644FC8-E26D-E3CD-38BC-29944587203E}"/>
          </ac:spMkLst>
        </pc:spChg>
        <pc:spChg chg="add mod">
          <ac:chgData name="Vlad-Costin Musat" userId="b297da41-d022-469d-99f3-b1c86ba895c8" providerId="ADAL" clId="{0AC04700-89F2-48CA-AAD3-76793D09CF80}" dt="2023-09-25T16:23:56.627" v="138" actId="1076"/>
          <ac:spMkLst>
            <pc:docMk/>
            <pc:sldMk cId="2014513759" sldId="625"/>
            <ac:spMk id="15" creationId="{4424880C-4881-46F9-8D91-A0AB66B14E1C}"/>
          </ac:spMkLst>
        </pc:spChg>
        <pc:graphicFrameChg chg="mod modGraphic">
          <ac:chgData name="Vlad-Costin Musat" userId="b297da41-d022-469d-99f3-b1c86ba895c8" providerId="ADAL" clId="{0AC04700-89F2-48CA-AAD3-76793D09CF80}" dt="2023-09-26T11:07:43.063" v="391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8" creationId="{5EF444F0-D80E-2D82-5A79-FBEFBD998A6F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b297da41-d022-469d-99f3-b1c86ba895c8" providerId="ADAL" clId="{0AC04700-89F2-48CA-AAD3-76793D09CF80}" dt="2023-09-25T07:31:05.855" v="14" actId="21"/>
          <ac:picMkLst>
            <pc:docMk/>
            <pc:sldMk cId="2014513759" sldId="625"/>
            <ac:picMk id="10" creationId="{10F4CEDC-0612-1652-24D0-829FAD647529}"/>
          </ac:picMkLst>
        </pc:picChg>
        <pc:picChg chg="add del mod">
          <ac:chgData name="Vlad-Costin Musat" userId="b297da41-d022-469d-99f3-b1c86ba895c8" providerId="ADAL" clId="{0AC04700-89F2-48CA-AAD3-76793D09CF80}" dt="2023-09-26T11:07:54.820" v="395" actId="21"/>
          <ac:picMkLst>
            <pc:docMk/>
            <pc:sldMk cId="2014513759" sldId="625"/>
            <ac:picMk id="10" creationId="{3B287BAA-9685-7A6A-CC19-583646CD1671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11" creationId="{472ACEFA-BB4E-B831-2CA1-444394CA761C}"/>
          </ac:picMkLst>
        </pc:picChg>
        <pc:picChg chg="mod">
          <ac:chgData name="Vlad-Costin Musat" userId="b297da41-d022-469d-99f3-b1c86ba895c8" providerId="ADAL" clId="{0AC04700-89F2-48CA-AAD3-76793D09CF80}" dt="2023-09-26T11:07:58.495" v="396" actId="14826"/>
          <ac:picMkLst>
            <pc:docMk/>
            <pc:sldMk cId="2014513759" sldId="625"/>
            <ac:picMk id="12" creationId="{18F97C9C-7E6B-1C77-3ED8-CB1BA05EBEE2}"/>
          </ac:picMkLst>
        </pc:picChg>
        <pc:picChg chg="add mod">
          <ac:chgData name="Vlad-Costin Musat" userId="b297da41-d022-469d-99f3-b1c86ba895c8" providerId="ADAL" clId="{0AC04700-89F2-48CA-AAD3-76793D09CF80}" dt="2023-09-25T16:38:52.699" v="355" actId="1076"/>
          <ac:picMkLst>
            <pc:docMk/>
            <pc:sldMk cId="2014513759" sldId="625"/>
            <ac:picMk id="16" creationId="{164BEF54-9848-4103-7AF5-6AFD7BA90AA3}"/>
          </ac:picMkLst>
        </pc:picChg>
        <pc:picChg chg="add mod">
          <ac:chgData name="Vlad-Costin Musat" userId="b297da41-d022-469d-99f3-b1c86ba895c8" providerId="ADAL" clId="{0AC04700-89F2-48CA-AAD3-76793D09CF80}" dt="2023-09-25T16:39:28.536" v="366" actId="1036"/>
          <ac:picMkLst>
            <pc:docMk/>
            <pc:sldMk cId="2014513759" sldId="625"/>
            <ac:picMk id="18" creationId="{38F83B60-4D50-9D4E-30C9-5ADD5BB26A8F}"/>
          </ac:picMkLst>
        </pc:picChg>
      </pc:sldChg>
      <pc:sldChg chg="addSp delSp modSp mod">
        <pc:chgData name="Vlad-Costin Musat" userId="b297da41-d022-469d-99f3-b1c86ba895c8" providerId="ADAL" clId="{0AC04700-89F2-48CA-AAD3-76793D09CF80}" dt="2023-09-26T11:08:56.336" v="398" actId="20577"/>
        <pc:sldMkLst>
          <pc:docMk/>
          <pc:sldMk cId="3671836818" sldId="626"/>
        </pc:sldMkLst>
        <pc:spChg chg="mod">
          <ac:chgData name="Vlad-Costin Musat" userId="b297da41-d022-469d-99f3-b1c86ba895c8" providerId="ADAL" clId="{0AC04700-89F2-48CA-AAD3-76793D09CF80}" dt="2023-09-25T08:06:20.548" v="43" actId="20577"/>
          <ac:spMkLst>
            <pc:docMk/>
            <pc:sldMk cId="3671836818" sldId="626"/>
            <ac:spMk id="3" creationId="{C291F2E4-A335-5982-04BB-8D6C413D9BA3}"/>
          </ac:spMkLst>
        </pc:spChg>
        <pc:spChg chg="del">
          <ac:chgData name="Vlad-Costin Musat" userId="b297da41-d022-469d-99f3-b1c86ba895c8" providerId="ADAL" clId="{0AC04700-89F2-48CA-AAD3-76793D09CF80}" dt="2023-09-25T16:28:48.935" v="222" actId="478"/>
          <ac:spMkLst>
            <pc:docMk/>
            <pc:sldMk cId="3671836818" sldId="626"/>
            <ac:spMk id="5" creationId="{D7A4B73D-D85F-BA64-0C77-FACC39A99352}"/>
          </ac:spMkLst>
        </pc:spChg>
        <pc:graphicFrameChg chg="mod modGraphic">
          <ac:chgData name="Vlad-Costin Musat" userId="b297da41-d022-469d-99f3-b1c86ba895c8" providerId="ADAL" clId="{0AC04700-89F2-48CA-AAD3-76793D09CF80}" dt="2023-09-26T11:08:56.336" v="398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mod">
          <ac:chgData name="Vlad-Costin Musat" userId="b297da41-d022-469d-99f3-b1c86ba895c8" providerId="ADAL" clId="{0AC04700-89F2-48CA-AAD3-76793D09CF80}" dt="2023-09-25T16:21:24.007" v="117" actId="1076"/>
          <ac:picMkLst>
            <pc:docMk/>
            <pc:sldMk cId="3671836818" sldId="626"/>
            <ac:picMk id="9" creationId="{CC1D327F-F442-030D-84EA-FF419632152C}"/>
          </ac:picMkLst>
        </pc:picChg>
        <pc:picChg chg="mod">
          <ac:chgData name="Vlad-Costin Musat" userId="b297da41-d022-469d-99f3-b1c86ba895c8" providerId="ADAL" clId="{0AC04700-89F2-48CA-AAD3-76793D09CF80}" dt="2023-09-25T16:21:26.772" v="118" actId="1076"/>
          <ac:picMkLst>
            <pc:docMk/>
            <pc:sldMk cId="3671836818" sldId="626"/>
            <ac:picMk id="10" creationId="{EF39180E-8AAC-CD48-7D36-65713ABD7EC9}"/>
          </ac:picMkLst>
        </pc:picChg>
        <pc:picChg chg="mod">
          <ac:chgData name="Vlad-Costin Musat" userId="b297da41-d022-469d-99f3-b1c86ba895c8" providerId="ADAL" clId="{0AC04700-89F2-48CA-AAD3-76793D09CF80}" dt="2023-09-25T16:21:29.059" v="119" actId="1076"/>
          <ac:picMkLst>
            <pc:docMk/>
            <pc:sldMk cId="3671836818" sldId="626"/>
            <ac:picMk id="11" creationId="{62EBC2CE-1CE8-E91F-66D1-8566C4C8A1C1}"/>
          </ac:picMkLst>
        </pc:picChg>
        <pc:picChg chg="del mod">
          <ac:chgData name="Vlad-Costin Musat" userId="b297da41-d022-469d-99f3-b1c86ba895c8" providerId="ADAL" clId="{0AC04700-89F2-48CA-AAD3-76793D09CF80}" dt="2023-09-25T16:25:25.835" v="156" actId="21"/>
          <ac:picMkLst>
            <pc:docMk/>
            <pc:sldMk cId="3671836818" sldId="626"/>
            <ac:picMk id="12" creationId="{FFBFED25-010A-A8EB-0FC2-05CB0B93AC41}"/>
          </ac:picMkLst>
        </pc:picChg>
        <pc:picChg chg="add del">
          <ac:chgData name="Vlad-Costin Musat" userId="b297da41-d022-469d-99f3-b1c86ba895c8" providerId="ADAL" clId="{0AC04700-89F2-48CA-AAD3-76793D09CF80}" dt="2023-09-25T16:24:36.228" v="152" actId="21"/>
          <ac:picMkLst>
            <pc:docMk/>
            <pc:sldMk cId="3671836818" sldId="626"/>
            <ac:picMk id="13" creationId="{0018CD0A-FF19-AC89-E985-C4AADBFEE5A4}"/>
          </ac:picMkLst>
        </pc:picChg>
        <pc:picChg chg="add del mod">
          <ac:chgData name="Vlad-Costin Musat" userId="b297da41-d022-469d-99f3-b1c86ba895c8" providerId="ADAL" clId="{0AC04700-89F2-48CA-AAD3-76793D09CF80}" dt="2023-09-25T16:28:22.271" v="175"/>
          <ac:picMkLst>
            <pc:docMk/>
            <pc:sldMk cId="3671836818" sldId="626"/>
            <ac:picMk id="14" creationId="{74C346FA-B90F-9E50-5C2B-FACBD8037561}"/>
          </ac:picMkLst>
        </pc:picChg>
        <pc:picChg chg="add mod">
          <ac:chgData name="Vlad-Costin Musat" userId="b297da41-d022-469d-99f3-b1c86ba895c8" providerId="ADAL" clId="{0AC04700-89F2-48CA-AAD3-76793D09CF80}" dt="2023-09-25T16:29:14.990" v="230" actId="1076"/>
          <ac:picMkLst>
            <pc:docMk/>
            <pc:sldMk cId="3671836818" sldId="626"/>
            <ac:picMk id="16" creationId="{431108D6-0169-A257-F888-DD6C0BC8D61D}"/>
          </ac:picMkLst>
        </pc:picChg>
      </pc:sldChg>
    </pc:docChg>
  </pc:docChgLst>
  <pc:docChgLst>
    <pc:chgData name="Vlad-Costin Musat" userId="b297da41-d022-469d-99f3-b1c86ba895c8" providerId="ADAL" clId="{3A83B8A6-BFE9-474B-9992-3FFF12680D8E}"/>
    <pc:docChg chg="undo custSel addSld delSld modSld sldOrd">
      <pc:chgData name="Vlad-Costin Musat" userId="b297da41-d022-469d-99f3-b1c86ba895c8" providerId="ADAL" clId="{3A83B8A6-BFE9-474B-9992-3FFF12680D8E}" dt="2023-09-28T14:50:05.955" v="4052" actId="14100"/>
      <pc:docMkLst>
        <pc:docMk/>
      </pc:docMkLst>
      <pc:sldChg chg="modSp mod">
        <pc:chgData name="Vlad-Costin Musat" userId="b297da41-d022-469d-99f3-b1c86ba895c8" providerId="ADAL" clId="{3A83B8A6-BFE9-474B-9992-3FFF12680D8E}" dt="2023-09-28T09:38:28.165" v="585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A83B8A6-BFE9-474B-9992-3FFF12680D8E}" dt="2023-09-28T09:12:07.236" v="22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3A83B8A6-BFE9-474B-9992-3FFF12680D8E}" dt="2023-09-28T09:12:51.187" v="93" actId="115"/>
          <ac:spMkLst>
            <pc:docMk/>
            <pc:sldMk cId="2159943940" sldId="259"/>
            <ac:spMk id="8" creationId="{6ADF35E4-57ED-F0B1-99F5-2E9CA3C9880A}"/>
          </ac:spMkLst>
        </pc:spChg>
        <pc:picChg chg="mod">
          <ac:chgData name="Vlad-Costin Musat" userId="b297da41-d022-469d-99f3-b1c86ba895c8" providerId="ADAL" clId="{3A83B8A6-BFE9-474B-9992-3FFF12680D8E}" dt="2023-09-28T09:38:28.165" v="585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A83B8A6-BFE9-474B-9992-3FFF12680D8E}" dt="2023-09-28T14:30:11.748" v="3875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A83B8A6-BFE9-474B-9992-3FFF12680D8E}" dt="2023-09-28T14:30:11.748" v="3875" actId="20577"/>
          <ac:spMkLst>
            <pc:docMk/>
            <pc:sldMk cId="4280026794" sldId="551"/>
            <ac:spMk id="2" creationId="{F6DEEEE4-2947-34DB-F4E4-C5D6A663E96C}"/>
          </ac:spMkLst>
        </pc:spChg>
      </pc:sldChg>
      <pc:sldChg chg="addSp delSp modSp mod ord">
        <pc:chgData name="Vlad-Costin Musat" userId="b297da41-d022-469d-99f3-b1c86ba895c8" providerId="ADAL" clId="{3A83B8A6-BFE9-474B-9992-3FFF12680D8E}" dt="2023-09-28T13:51:03.984" v="2622" actId="207"/>
        <pc:sldMkLst>
          <pc:docMk/>
          <pc:sldMk cId="3756050439" sldId="560"/>
        </pc:sldMkLst>
        <pc:spChg chg="mod ord">
          <ac:chgData name="Vlad-Costin Musat" userId="b297da41-d022-469d-99f3-b1c86ba895c8" providerId="ADAL" clId="{3A83B8A6-BFE9-474B-9992-3FFF12680D8E}" dt="2023-09-28T13:51:03.984" v="2622" actId="207"/>
          <ac:spMkLst>
            <pc:docMk/>
            <pc:sldMk cId="3756050439" sldId="560"/>
            <ac:spMk id="2" creationId="{83788FD4-EE27-DF76-BA65-2D0B284E616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7" creationId="{E98AB1F4-E312-5936-392D-AFA4397DA283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8" creationId="{8FBD8E30-2F55-681E-190A-9303B6E087C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9" creationId="{B347507D-0F11-DB49-9F48-632C853E1BDA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" creationId="{8180F408-6CD2-5A68-D418-3DBF03F17ADB}"/>
          </ac:spMkLst>
        </pc:spChg>
        <pc:spChg chg="del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1" creationId="{6C17174F-2895-55D7-171F-F783DF61778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" creationId="{191D9F64-4D87-FDFF-F598-6AE35A2CF6A9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" creationId="{AB21CEE2-610A-1550-6143-F973F7549620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4" creationId="{D612C976-7EDD-4F63-F507-4BF114AA274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6" creationId="{086C0F3A-E622-B165-F295-33AA4FFE2F16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17" creationId="{54C13A08-CBC5-3A49-48C0-DF11EB8AD7A2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9" creationId="{9BBDE573-17B2-D266-FCCC-58140A7D3A2E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0" creationId="{273C66B8-1435-5DCC-8A9C-3841D584BC95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1" creationId="{EB52EA7A-6F60-B1DF-7654-2A66649FD934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2" creationId="{97779901-E2B9-A568-D435-8ED3B47490DD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1" creationId="{418731C2-031B-6D1B-7F3B-F225A57A7F41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7" creationId="{B8830145-E7E2-B375-3BD2-A6240D31017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8" creationId="{B47E9B15-72FE-394C-49BE-B9D8B48992C2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48" creationId="{B92CDFDA-241B-E40A-92FC-9EDC4766CDF4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3" creationId="{9AC10338-1AE2-7AF8-89C6-B22B7CAB125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4" creationId="{00E31D9C-FAE8-E13A-D5F1-5618EF7F0FFA}"/>
          </ac:spMkLst>
        </pc:spChg>
        <pc:spChg chg="del mod">
          <ac:chgData name="Vlad-Costin Musat" userId="b297da41-d022-469d-99f3-b1c86ba895c8" providerId="ADAL" clId="{3A83B8A6-BFE9-474B-9992-3FFF12680D8E}" dt="2023-09-28T12:01:34.384" v="944" actId="478"/>
          <ac:spMkLst>
            <pc:docMk/>
            <pc:sldMk cId="3756050439" sldId="560"/>
            <ac:spMk id="55" creationId="{DA3AD5A5-00B1-F4C8-3168-0F396BE6D66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4" creationId="{D8EAAA7B-04EB-7E1D-6D49-985CD71DC1E9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5" creationId="{B0779DD5-B635-C264-5C2B-AB2B77ED4E3F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3" creationId="{EFDD2F06-225E-2D5D-1B25-0E2BCAE868BA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4" creationId="{2431C0AA-9910-CFFA-DBD7-9E4660CC8DFB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5" creationId="{8AA83CA0-9D86-158C-BD56-DF256B37C620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9" creationId="{9713593D-55AF-AC03-8B80-F11FFB6EB07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0" creationId="{A10790D6-49EB-6A85-5FBF-86EFAD686FA0}"/>
          </ac:spMkLst>
        </pc:spChg>
        <pc:spChg chg="add del mod">
          <ac:chgData name="Vlad-Costin Musat" userId="b297da41-d022-469d-99f3-b1c86ba895c8" providerId="ADAL" clId="{3A83B8A6-BFE9-474B-9992-3FFF12680D8E}" dt="2023-09-28T12:20:27.824" v="1272" actId="478"/>
          <ac:spMkLst>
            <pc:docMk/>
            <pc:sldMk cId="3756050439" sldId="560"/>
            <ac:spMk id="143" creationId="{7E5262D8-8BE6-AA46-FC75-4001109A4C79}"/>
          </ac:spMkLst>
        </pc:spChg>
        <pc:graphicFrameChg chg="del">
          <ac:chgData name="Vlad-Costin Musat" userId="b297da41-d022-469d-99f3-b1c86ba895c8" providerId="ADAL" clId="{3A83B8A6-BFE9-474B-9992-3FFF12680D8E}" dt="2023-09-28T09:43:25.834" v="639" actId="478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del">
          <ac:chgData name="Vlad-Costin Musat" userId="b297da41-d022-469d-99f3-b1c86ba895c8" providerId="ADAL" clId="{3A83B8A6-BFE9-474B-9992-3FFF12680D8E}" dt="2023-09-28T09:43:27.444" v="640" actId="478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A83B8A6-BFE9-474B-9992-3FFF12680D8E}" dt="2023-09-28T12:18:14.347" v="1171" actId="478"/>
          <ac:picMkLst>
            <pc:docMk/>
            <pc:sldMk cId="3756050439" sldId="560"/>
            <ac:picMk id="140" creationId="{33CFF20D-9E25-867D-5019-C93B3021ED58}"/>
          </ac:picMkLst>
        </pc:picChg>
        <pc:picChg chg="add mod ord">
          <ac:chgData name="Vlad-Costin Musat" userId="b297da41-d022-469d-99f3-b1c86ba895c8" providerId="ADAL" clId="{3A83B8A6-BFE9-474B-9992-3FFF12680D8E}" dt="2023-09-28T12:20:40.278" v="1274" actId="1076"/>
          <ac:picMkLst>
            <pc:docMk/>
            <pc:sldMk cId="3756050439" sldId="560"/>
            <ac:picMk id="142" creationId="{F192D68B-9A08-023B-C26F-6946A632252B}"/>
          </ac:picMkLst>
        </pc:picChg>
        <pc:cxnChg chg="del mod">
          <ac:chgData name="Vlad-Costin Musat" userId="b297da41-d022-469d-99f3-b1c86ba895c8" providerId="ADAL" clId="{3A83B8A6-BFE9-474B-9992-3FFF12680D8E}" dt="2023-09-28T09:44:52.104" v="659" actId="478"/>
          <ac:cxnSpMkLst>
            <pc:docMk/>
            <pc:sldMk cId="3756050439" sldId="560"/>
            <ac:cxnSpMk id="18" creationId="{DF6260A6-5F47-34A7-0089-9FD465C5CA47}"/>
          </ac:cxnSpMkLst>
        </pc:cxnChg>
        <pc:cxnChg chg="del">
          <ac:chgData name="Vlad-Costin Musat" userId="b297da41-d022-469d-99f3-b1c86ba895c8" providerId="ADAL" clId="{3A83B8A6-BFE9-474B-9992-3FFF12680D8E}" dt="2023-09-28T09:44:11.818" v="649" actId="478"/>
          <ac:cxnSpMkLst>
            <pc:docMk/>
            <pc:sldMk cId="3756050439" sldId="560"/>
            <ac:cxnSpMk id="26" creationId="{6A7256BD-25A9-E94A-4CD1-27B737C42061}"/>
          </ac:cxnSpMkLst>
        </pc:cxnChg>
        <pc:cxnChg chg="del">
          <ac:chgData name="Vlad-Costin Musat" userId="b297da41-d022-469d-99f3-b1c86ba895c8" providerId="ADAL" clId="{3A83B8A6-BFE9-474B-9992-3FFF12680D8E}" dt="2023-09-28T09:44:10.150" v="648" actId="478"/>
          <ac:cxnSpMkLst>
            <pc:docMk/>
            <pc:sldMk cId="3756050439" sldId="560"/>
            <ac:cxnSpMk id="27" creationId="{58FB43BB-4AE6-958F-661D-681C346DBB55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29" creationId="{8A07295A-8CD6-0404-B7C5-4378750FC7A4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A83B8A6-BFE9-474B-9992-3FFF12680D8E}" dt="2023-09-28T11:41:57.189" v="762" actId="478"/>
          <ac:cxnSpMkLst>
            <pc:docMk/>
            <pc:sldMk cId="3756050439" sldId="560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A83B8A6-BFE9-474B-9992-3FFF12680D8E}" dt="2023-09-28T11:39:31.821" v="727" actId="478"/>
          <ac:cxnSpMkLst>
            <pc:docMk/>
            <pc:sldMk cId="3756050439" sldId="560"/>
            <ac:cxnSpMk id="34" creationId="{A800FFA0-7361-EB75-6B68-1CA614CAA0F0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0" creationId="{5A14042A-FAA5-015A-2043-6DF3308DDC71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1" creationId="{33ECC4D7-B5D5-B840-52F9-0998854C13B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2" creationId="{934019D8-4980-E9D5-9F2B-B6F6C7123FD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3" creationId="{D16275C2-8386-DF43-58A4-49832248CA35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4" creationId="{7EE44D50-CF17-2F6B-D552-D3C4232AD96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6" creationId="{80531BE9-535F-9E89-3BF4-55E9DBAF728D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9" creationId="{C7FAFD95-5A1E-50FA-F5EB-2FEEEAED35B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51" creationId="{CF7FE8FD-DC30-957F-78A5-D8C86757CBF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61" creationId="{989F790A-49E5-69FB-ECE4-253DB707956F}"/>
          </ac:cxnSpMkLst>
        </pc:cxnChg>
        <pc:cxnChg chg="add del mod">
          <ac:chgData name="Vlad-Costin Musat" userId="b297da41-d022-469d-99f3-b1c86ba895c8" providerId="ADAL" clId="{3A83B8A6-BFE9-474B-9992-3FFF12680D8E}" dt="2023-09-28T11:43:06.010" v="772" actId="478"/>
          <ac:cxnSpMkLst>
            <pc:docMk/>
            <pc:sldMk cId="3756050439" sldId="560"/>
            <ac:cxnSpMk id="73" creationId="{1EABFBDC-835F-6DC8-98DE-DCF570632788}"/>
          </ac:cxnSpMkLst>
        </pc:cxnChg>
        <pc:cxnChg chg="add del mod">
          <ac:chgData name="Vlad-Costin Musat" userId="b297da41-d022-469d-99f3-b1c86ba895c8" providerId="ADAL" clId="{3A83B8A6-BFE9-474B-9992-3FFF12680D8E}" dt="2023-09-28T11:47:39.594" v="796" actId="478"/>
          <ac:cxnSpMkLst>
            <pc:docMk/>
            <pc:sldMk cId="3756050439" sldId="560"/>
            <ac:cxnSpMk id="79" creationId="{DEA94E86-D79E-F3E4-B689-9BB55966DA9F}"/>
          </ac:cxnSpMkLst>
        </pc:cxnChg>
        <pc:cxnChg chg="add del mod">
          <ac:chgData name="Vlad-Costin Musat" userId="b297da41-d022-469d-99f3-b1c86ba895c8" providerId="ADAL" clId="{3A83B8A6-BFE9-474B-9992-3FFF12680D8E}" dt="2023-09-28T11:47:41.075" v="797" actId="478"/>
          <ac:cxnSpMkLst>
            <pc:docMk/>
            <pc:sldMk cId="3756050439" sldId="560"/>
            <ac:cxnSpMk id="81" creationId="{84CE7CE6-1AA5-47FF-F2CC-08DB3513B14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4" creationId="{9C9ADC51-4A30-DABA-C528-1102E243FD3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7" creationId="{845BDD81-DB1A-1A30-EC0E-BBB80ACD4831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3" creationId="{B18AAF2F-5959-E8C8-43C0-C4049CEC266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6" creationId="{A2F12DBF-E279-9341-7DAD-AC8AD3BE237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8" creationId="{C51F9B46-CD4B-253F-531F-18CAF19F76EF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02" creationId="{5273F508-46F6-678B-99C0-11336555F6C7}"/>
          </ac:cxnSpMkLst>
        </pc:cxnChg>
        <pc:cxnChg chg="add del mod or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27" creationId="{A8C60193-1CB6-0458-FA17-F74AE7A3AF04}"/>
          </ac:cxnSpMkLst>
        </pc:cxnChg>
        <pc:cxnChg chg="add mod">
          <ac:chgData name="Vlad-Costin Musat" userId="b297da41-d022-469d-99f3-b1c86ba895c8" providerId="ADAL" clId="{3A83B8A6-BFE9-474B-9992-3FFF12680D8E}" dt="2023-09-28T12:28:35.684" v="1706" actId="14100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addSp delSp modSp mod">
        <pc:chgData name="Vlad-Costin Musat" userId="b297da41-d022-469d-99f3-b1c86ba895c8" providerId="ADAL" clId="{3A83B8A6-BFE9-474B-9992-3FFF12680D8E}" dt="2023-09-28T13:52:37.424" v="2632" actId="14100"/>
        <pc:sldMkLst>
          <pc:docMk/>
          <pc:sldMk cId="1613970173" sldId="561"/>
        </pc:sldMkLst>
        <pc:spChg chg="mod">
          <ac:chgData name="Vlad-Costin Musat" userId="b297da41-d022-469d-99f3-b1c86ba895c8" providerId="ADAL" clId="{3A83B8A6-BFE9-474B-9992-3FFF12680D8E}" dt="2023-09-28T09:25:36.674" v="210" actId="1076"/>
          <ac:spMkLst>
            <pc:docMk/>
            <pc:sldMk cId="1613970173" sldId="561"/>
            <ac:spMk id="2" creationId="{3CF9DD8E-E3D0-9C00-2676-56094FF38F9E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7" creationId="{971BD486-64CA-8D6A-710F-4D671FB520C4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8" creationId="{D8BF47E1-413F-2083-1DCD-237041C4E0FF}"/>
          </ac:spMkLst>
        </pc:spChg>
        <pc:spChg chg="mod">
          <ac:chgData name="Vlad-Costin Musat" userId="b297da41-d022-469d-99f3-b1c86ba895c8" providerId="ADAL" clId="{3A83B8A6-BFE9-474B-9992-3FFF12680D8E}" dt="2023-09-28T09:42:46.687" v="638" actId="1038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0" creationId="{0F73C7E4-4753-F7F9-D3F3-05B14F41CAFE}"/>
          </ac:spMkLst>
        </pc:spChg>
        <pc:spChg chg="mod">
          <ac:chgData name="Vlad-Costin Musat" userId="b297da41-d022-469d-99f3-b1c86ba895c8" providerId="ADAL" clId="{3A83B8A6-BFE9-474B-9992-3FFF12680D8E}" dt="2023-09-28T09:37:25.681" v="577" actId="207"/>
          <ac:spMkLst>
            <pc:docMk/>
            <pc:sldMk cId="1613970173" sldId="561"/>
            <ac:spMk id="13" creationId="{6723EEA6-5629-B7A7-BCD2-CADF4DA6DE89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4" creationId="{B958F430-B107-AC7D-9961-2A14EEB30DA8}"/>
          </ac:spMkLst>
        </pc:spChg>
        <pc:graphicFrameChg chg="mod modGraphic">
          <ac:chgData name="Vlad-Costin Musat" userId="b297da41-d022-469d-99f3-b1c86ba895c8" providerId="ADAL" clId="{3A83B8A6-BFE9-474B-9992-3FFF12680D8E}" dt="2023-09-28T13:51:43.338" v="262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3A83B8A6-BFE9-474B-9992-3FFF12680D8E}" dt="2023-09-28T09:36:09.530" v="560" actId="14100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3A83B8A6-BFE9-474B-9992-3FFF12680D8E}" dt="2023-09-28T09:36:19.506" v="562" actId="14100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3A83B8A6-BFE9-474B-9992-3FFF12680D8E}" dt="2023-09-28T09:36:36.023" v="565" actId="14100"/>
          <ac:picMkLst>
            <pc:docMk/>
            <pc:sldMk cId="1613970173" sldId="561"/>
            <ac:picMk id="21" creationId="{AF4A66AE-E9AC-04C1-BAEF-E08E5273991E}"/>
          </ac:picMkLst>
        </pc:picChg>
        <pc:cxnChg chg="mod">
          <ac:chgData name="Vlad-Costin Musat" userId="b297da41-d022-469d-99f3-b1c86ba895c8" providerId="ADAL" clId="{3A83B8A6-BFE9-474B-9992-3FFF12680D8E}" dt="2023-09-28T09:37:09.813" v="575" actId="14100"/>
          <ac:cxnSpMkLst>
            <pc:docMk/>
            <pc:sldMk cId="1613970173" sldId="561"/>
            <ac:cxnSpMk id="11" creationId="{7D85BCF5-1784-8365-5FC4-480D5944C31C}"/>
          </ac:cxnSpMkLst>
        </pc:cxnChg>
        <pc:cxnChg chg="mod">
          <ac:chgData name="Vlad-Costin Musat" userId="b297da41-d022-469d-99f3-b1c86ba895c8" providerId="ADAL" clId="{3A83B8A6-BFE9-474B-9992-3FFF12680D8E}" dt="2023-09-28T09:36:49.610" v="571" actId="14100"/>
          <ac:cxnSpMkLst>
            <pc:docMk/>
            <pc:sldMk cId="1613970173" sldId="561"/>
            <ac:cxnSpMk id="12" creationId="{7DD5DA34-77ED-862C-BBFB-992BD4EFFC4D}"/>
          </ac:cxnSpMkLst>
        </pc:cxnChg>
        <pc:cxnChg chg="add del">
          <ac:chgData name="Vlad-Costin Musat" userId="b297da41-d022-469d-99f3-b1c86ba895c8" providerId="ADAL" clId="{3A83B8A6-BFE9-474B-9992-3FFF12680D8E}" dt="2023-09-28T13:52:09.629" v="2626" actId="478"/>
          <ac:cxnSpMkLst>
            <pc:docMk/>
            <pc:sldMk cId="1613970173" sldId="561"/>
            <ac:cxnSpMk id="23" creationId="{E79D3D8A-8894-AB84-5576-1E798E0C658E}"/>
          </ac:cxnSpMkLst>
        </pc:cxnChg>
        <pc:cxnChg chg="add mod">
          <ac:chgData name="Vlad-Costin Musat" userId="b297da41-d022-469d-99f3-b1c86ba895c8" providerId="ADAL" clId="{3A83B8A6-BFE9-474B-9992-3FFF12680D8E}" dt="2023-09-28T13:52:20.824" v="2629" actId="208"/>
          <ac:cxnSpMkLst>
            <pc:docMk/>
            <pc:sldMk cId="1613970173" sldId="561"/>
            <ac:cxnSpMk id="24" creationId="{2AF7553A-ACCC-D432-C139-D62B277F8259}"/>
          </ac:cxnSpMkLst>
        </pc:cxnChg>
        <pc:cxnChg chg="add mod">
          <ac:chgData name="Vlad-Costin Musat" userId="b297da41-d022-469d-99f3-b1c86ba895c8" providerId="ADAL" clId="{3A83B8A6-BFE9-474B-9992-3FFF12680D8E}" dt="2023-09-28T13:52:37.424" v="2632" actId="14100"/>
          <ac:cxnSpMkLst>
            <pc:docMk/>
            <pc:sldMk cId="1613970173" sldId="561"/>
            <ac:cxnSpMk id="25" creationId="{D3F1AB80-10DE-31D6-F622-974D6E6644A8}"/>
          </ac:cxnSpMkLst>
        </pc:cxnChg>
      </pc:sldChg>
      <pc:sldChg chg="modSp mod">
        <pc:chgData name="Vlad-Costin Musat" userId="b297da41-d022-469d-99f3-b1c86ba895c8" providerId="ADAL" clId="{3A83B8A6-BFE9-474B-9992-3FFF12680D8E}" dt="2023-09-28T14:30:23.540" v="3899" actId="20577"/>
        <pc:sldMkLst>
          <pc:docMk/>
          <pc:sldMk cId="1508319792" sldId="607"/>
        </pc:sldMkLst>
        <pc:spChg chg="mod">
          <ac:chgData name="Vlad-Costin Musat" userId="b297da41-d022-469d-99f3-b1c86ba895c8" providerId="ADAL" clId="{3A83B8A6-BFE9-474B-9992-3FFF12680D8E}" dt="2023-09-28T14:30:23.540" v="3899" actId="20577"/>
          <ac:spMkLst>
            <pc:docMk/>
            <pc:sldMk cId="1508319792" sldId="607"/>
            <ac:spMk id="3" creationId="{62581981-4BE3-781A-6EFE-C69455DA8E12}"/>
          </ac:spMkLst>
        </pc:spChg>
      </pc:sldChg>
      <pc:sldChg chg="ord">
        <pc:chgData name="Vlad-Costin Musat" userId="b297da41-d022-469d-99f3-b1c86ba895c8" providerId="ADAL" clId="{3A83B8A6-BFE9-474B-9992-3FFF12680D8E}" dt="2023-09-28T09:15:46.984" v="123"/>
        <pc:sldMkLst>
          <pc:docMk/>
          <pc:sldMk cId="745785349" sldId="623"/>
        </pc:sldMkLst>
      </pc:sldChg>
      <pc:sldChg chg="addSp modSp mod ord">
        <pc:chgData name="Vlad-Costin Musat" userId="b297da41-d022-469d-99f3-b1c86ba895c8" providerId="ADAL" clId="{3A83B8A6-BFE9-474B-9992-3FFF12680D8E}" dt="2023-09-28T14:30:38.952" v="3901" actId="20577"/>
        <pc:sldMkLst>
          <pc:docMk/>
          <pc:sldMk cId="732019683" sldId="624"/>
        </pc:sldMkLst>
        <pc:spChg chg="add mod">
          <ac:chgData name="Vlad-Costin Musat" userId="b297da41-d022-469d-99f3-b1c86ba895c8" providerId="ADAL" clId="{3A83B8A6-BFE9-474B-9992-3FFF12680D8E}" dt="2023-09-28T14:30:38.952" v="3901" actId="20577"/>
          <ac:spMkLst>
            <pc:docMk/>
            <pc:sldMk cId="732019683" sldId="624"/>
            <ac:spMk id="2" creationId="{B1AF9A98-6804-79B3-CBF9-807B6EBE281A}"/>
          </ac:spMkLst>
        </pc:spChg>
        <pc:spChg chg="add mod">
          <ac:chgData name="Vlad-Costin Musat" userId="b297da41-d022-469d-99f3-b1c86ba895c8" providerId="ADAL" clId="{3A83B8A6-BFE9-474B-9992-3FFF12680D8E}" dt="2023-09-28T13:25:47.366" v="2332" actId="1076"/>
          <ac:spMkLst>
            <pc:docMk/>
            <pc:sldMk cId="732019683" sldId="624"/>
            <ac:spMk id="9" creationId="{32210D7E-73B6-FF00-F799-A4DB76E6A750}"/>
          </ac:spMkLst>
        </pc:spChg>
        <pc:spChg chg="add mod">
          <ac:chgData name="Vlad-Costin Musat" userId="b297da41-d022-469d-99f3-b1c86ba895c8" providerId="ADAL" clId="{3A83B8A6-BFE9-474B-9992-3FFF12680D8E}" dt="2023-09-28T13:25:22.973" v="2328" actId="948"/>
          <ac:spMkLst>
            <pc:docMk/>
            <pc:sldMk cId="732019683" sldId="624"/>
            <ac:spMk id="10" creationId="{7443ABDC-9752-A1BF-1DF5-0423A5E973D0}"/>
          </ac:spMkLst>
        </pc:spChg>
        <pc:picChg chg="mod">
          <ac:chgData name="Vlad-Costin Musat" userId="b297da41-d022-469d-99f3-b1c86ba895c8" providerId="ADAL" clId="{3A83B8A6-BFE9-474B-9992-3FFF12680D8E}" dt="2023-09-28T13:25:39.168" v="2331" actId="1076"/>
          <ac:picMkLst>
            <pc:docMk/>
            <pc:sldMk cId="732019683" sldId="624"/>
            <ac:picMk id="7" creationId="{AD2B9BF4-84BF-D35F-4BA0-161340255D4A}"/>
          </ac:picMkLst>
        </pc:picChg>
        <pc:picChg chg="mod">
          <ac:chgData name="Vlad-Costin Musat" userId="b297da41-d022-469d-99f3-b1c86ba895c8" providerId="ADAL" clId="{3A83B8A6-BFE9-474B-9992-3FFF12680D8E}" dt="2023-09-28T13:25:37.136" v="2330" actId="1076"/>
          <ac:picMkLst>
            <pc:docMk/>
            <pc:sldMk cId="732019683" sldId="624"/>
            <ac:picMk id="8" creationId="{5BF7F025-5F81-DA9E-0AC2-9DA1D49B58AC}"/>
          </ac:picMkLst>
        </pc:picChg>
        <pc:picChg chg="add mod">
          <ac:chgData name="Vlad-Costin Musat" userId="b297da41-d022-469d-99f3-b1c86ba895c8" providerId="ADAL" clId="{3A83B8A6-BFE9-474B-9992-3FFF12680D8E}" dt="2023-09-28T13:22:46.422" v="2279" actId="1076"/>
          <ac:picMkLst>
            <pc:docMk/>
            <pc:sldMk cId="732019683" sldId="624"/>
            <ac:picMk id="12" creationId="{80591A7F-98DD-2968-CDD9-AB978B25CC6F}"/>
          </ac:picMkLst>
        </pc:picChg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2014513759" sldId="625"/>
        </pc:sldMkLst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3671836818" sldId="626"/>
        </pc:sldMkLst>
      </pc:sldChg>
      <pc:sldChg chg="addSp delSp modSp new mod ord">
        <pc:chgData name="Vlad-Costin Musat" userId="b297da41-d022-469d-99f3-b1c86ba895c8" providerId="ADAL" clId="{3A83B8A6-BFE9-474B-9992-3FFF12680D8E}" dt="2023-09-28T13:00:27.222" v="1878"/>
        <pc:sldMkLst>
          <pc:docMk/>
          <pc:sldMk cId="3082716867" sldId="627"/>
        </pc:sldMkLst>
        <pc:spChg chg="del">
          <ac:chgData name="Vlad-Costin Musat" userId="b297da41-d022-469d-99f3-b1c86ba895c8" providerId="ADAL" clId="{3A83B8A6-BFE9-474B-9992-3FFF12680D8E}" dt="2023-09-28T09:29:28.579" v="262" actId="478"/>
          <ac:spMkLst>
            <pc:docMk/>
            <pc:sldMk cId="3082716867" sldId="627"/>
            <ac:spMk id="2" creationId="{16ADBAFD-3CD6-393F-131D-430AE893D291}"/>
          </ac:spMkLst>
        </pc:spChg>
        <pc:spChg chg="mod">
          <ac:chgData name="Vlad-Costin Musat" userId="b297da41-d022-469d-99f3-b1c86ba895c8" providerId="ADAL" clId="{3A83B8A6-BFE9-474B-9992-3FFF12680D8E}" dt="2023-09-28T09:29:18.302" v="260" actId="20577"/>
          <ac:spMkLst>
            <pc:docMk/>
            <pc:sldMk cId="3082716867" sldId="627"/>
            <ac:spMk id="3" creationId="{73F60811-E64B-E127-AB16-DB2C641FDF9D}"/>
          </ac:spMkLst>
        </pc:spChg>
        <pc:spChg chg="add del mod">
          <ac:chgData name="Vlad-Costin Musat" userId="b297da41-d022-469d-99f3-b1c86ba895c8" providerId="ADAL" clId="{3A83B8A6-BFE9-474B-9992-3FFF12680D8E}" dt="2023-09-28T09:31:42.208" v="283" actId="767"/>
          <ac:spMkLst>
            <pc:docMk/>
            <pc:sldMk cId="3082716867" sldId="627"/>
            <ac:spMk id="9" creationId="{9BAD1EAE-378C-4F71-F8F3-7E00ED34A19B}"/>
          </ac:spMkLst>
        </pc:sp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8" creationId="{0F2C0409-4213-2F08-D573-623F96ED6131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  <pc:sldChg chg="add del">
        <pc:chgData name="Vlad-Costin Musat" userId="b297da41-d022-469d-99f3-b1c86ba895c8" providerId="ADAL" clId="{3A83B8A6-BFE9-474B-9992-3FFF12680D8E}" dt="2023-09-28T12:07:48.524" v="1022" actId="47"/>
        <pc:sldMkLst>
          <pc:docMk/>
          <pc:sldMk cId="1369514616" sldId="628"/>
        </pc:sldMkLst>
      </pc:sldChg>
      <pc:sldChg chg="addSp delSp modSp add mod">
        <pc:chgData name="Vlad-Costin Musat" userId="b297da41-d022-469d-99f3-b1c86ba895c8" providerId="ADAL" clId="{3A83B8A6-BFE9-474B-9992-3FFF12680D8E}" dt="2023-09-28T12:17:26.299" v="1170" actId="1038"/>
        <pc:sldMkLst>
          <pc:docMk/>
          <pc:sldMk cId="2388989501" sldId="628"/>
        </pc:sldMkLst>
        <pc:spChg chg="add mod">
          <ac:chgData name="Vlad-Costin Musat" userId="b297da41-d022-469d-99f3-b1c86ba895c8" providerId="ADAL" clId="{3A83B8A6-BFE9-474B-9992-3FFF12680D8E}" dt="2023-09-28T12:10:54.461" v="1052" actId="1076"/>
          <ac:spMkLst>
            <pc:docMk/>
            <pc:sldMk cId="2388989501" sldId="628"/>
            <ac:spMk id="17" creationId="{1827A856-6AD1-F79C-B6A5-42E53B4A1844}"/>
          </ac:spMkLst>
        </pc:spChg>
        <pc:spChg chg="add del">
          <ac:chgData name="Vlad-Costin Musat" userId="b297da41-d022-469d-99f3-b1c86ba895c8" providerId="ADAL" clId="{3A83B8A6-BFE9-474B-9992-3FFF12680D8E}" dt="2023-09-28T12:12:26.230" v="1074" actId="478"/>
          <ac:spMkLst>
            <pc:docMk/>
            <pc:sldMk cId="2388989501" sldId="628"/>
            <ac:spMk id="26" creationId="{6222E537-E46C-4917-4D5A-1243A7FB0E21}"/>
          </ac:spMkLst>
        </pc:spChg>
        <pc:spChg chg="add del mod">
          <ac:chgData name="Vlad-Costin Musat" userId="b297da41-d022-469d-99f3-b1c86ba895c8" providerId="ADAL" clId="{3A83B8A6-BFE9-474B-9992-3FFF12680D8E}" dt="2023-09-28T12:13:42.815" v="1098" actId="478"/>
          <ac:spMkLst>
            <pc:docMk/>
            <pc:sldMk cId="2388989501" sldId="628"/>
            <ac:spMk id="27" creationId="{57D1301A-5C04-6137-CCB5-467AF4361BFB}"/>
          </ac:spMkLst>
        </pc:spChg>
        <pc:spChg chg="add mod">
          <ac:chgData name="Vlad-Costin Musat" userId="b297da41-d022-469d-99f3-b1c86ba895c8" providerId="ADAL" clId="{3A83B8A6-BFE9-474B-9992-3FFF12680D8E}" dt="2023-09-28T12:16:14.227" v="1152" actId="1076"/>
          <ac:spMkLst>
            <pc:docMk/>
            <pc:sldMk cId="2388989501" sldId="628"/>
            <ac:spMk id="33" creationId="{A91A5C67-017D-E9D2-2D63-DBE12F698BAC}"/>
          </ac:spMkLst>
        </pc:spChg>
        <pc:spChg chg="mod">
          <ac:chgData name="Vlad-Costin Musat" userId="b297da41-d022-469d-99f3-b1c86ba895c8" providerId="ADAL" clId="{3A83B8A6-BFE9-474B-9992-3FFF12680D8E}" dt="2023-09-28T12:10:25.008" v="1031" actId="1076"/>
          <ac:spMkLst>
            <pc:docMk/>
            <pc:sldMk cId="2388989501" sldId="628"/>
            <ac:spMk id="56" creationId="{2E187EF7-EB5E-3EE8-4036-C7DD8D652F13}"/>
          </ac:spMkLst>
        </pc:spChg>
        <pc:spChg chg="add mod">
          <ac:chgData name="Vlad-Costin Musat" userId="b297da41-d022-469d-99f3-b1c86ba895c8" providerId="ADAL" clId="{3A83B8A6-BFE9-474B-9992-3FFF12680D8E}" dt="2023-09-28T12:17:13.626" v="1167" actId="20577"/>
          <ac:spMkLst>
            <pc:docMk/>
            <pc:sldMk cId="2388989501" sldId="628"/>
            <ac:spMk id="66" creationId="{126A3B97-977D-E899-0CEF-A5C48487725E}"/>
          </ac:spMkLst>
        </pc:spChg>
        <pc:spChg chg="mod">
          <ac:chgData name="Vlad-Costin Musat" userId="b297da41-d022-469d-99f3-b1c86ba895c8" providerId="ADAL" clId="{3A83B8A6-BFE9-474B-9992-3FFF12680D8E}" dt="2023-09-28T12:10:48.265" v="1045" actId="1038"/>
          <ac:spMkLst>
            <pc:docMk/>
            <pc:sldMk cId="2388989501" sldId="628"/>
            <ac:spMk id="129" creationId="{9713593D-55AF-AC03-8B80-F11FFB6EB07E}"/>
          </ac:spMkLst>
        </pc:spChg>
        <pc:picChg chg="add mod">
          <ac:chgData name="Vlad-Costin Musat" userId="b297da41-d022-469d-99f3-b1c86ba895c8" providerId="ADAL" clId="{3A83B8A6-BFE9-474B-9992-3FFF12680D8E}" dt="2023-09-28T12:16:14.227" v="1152" actId="1076"/>
          <ac:picMkLst>
            <pc:docMk/>
            <pc:sldMk cId="2388989501" sldId="628"/>
            <ac:picMk id="32" creationId="{2AA20F1B-7A6F-F311-EAB1-CFFED974F8FD}"/>
          </ac:picMkLst>
        </pc:picChg>
        <pc:picChg chg="add mod modCrop">
          <ac:chgData name="Vlad-Costin Musat" userId="b297da41-d022-469d-99f3-b1c86ba895c8" providerId="ADAL" clId="{3A83B8A6-BFE9-474B-9992-3FFF12680D8E}" dt="2023-09-28T12:17:26.299" v="1170" actId="1038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3A83B8A6-BFE9-474B-9992-3FFF12680D8E}" dt="2023-09-28T12:11:36.857" v="1055" actId="1582"/>
          <ac:cxnSpMkLst>
            <pc:docMk/>
            <pc:sldMk cId="2388989501" sldId="628"/>
            <ac:cxnSpMk id="20" creationId="{20A0E99A-0D5F-0131-DAB2-C72A8DDF2C5C}"/>
          </ac:cxnSpMkLst>
        </pc:cxnChg>
        <pc:cxnChg chg="add mod">
          <ac:chgData name="Vlad-Costin Musat" userId="b297da41-d022-469d-99f3-b1c86ba895c8" providerId="ADAL" clId="{3A83B8A6-BFE9-474B-9992-3FFF12680D8E}" dt="2023-09-28T12:16:36.112" v="1155" actId="1076"/>
          <ac:cxnSpMkLst>
            <pc:docMk/>
            <pc:sldMk cId="2388989501" sldId="628"/>
            <ac:cxnSpMk id="21" creationId="{CCEE69A5-A486-23B2-A46F-08EC45C2BFB1}"/>
          </ac:cxnSpMkLst>
        </pc:cxnChg>
        <pc:cxnChg chg="add mod">
          <ac:chgData name="Vlad-Costin Musat" userId="b297da41-d022-469d-99f3-b1c86ba895c8" providerId="ADAL" clId="{3A83B8A6-BFE9-474B-9992-3FFF12680D8E}" dt="2023-09-28T12:16:51.582" v="1158" actId="14100"/>
          <ac:cxnSpMkLst>
            <pc:docMk/>
            <pc:sldMk cId="2388989501" sldId="628"/>
            <ac:cxnSpMk id="24" creationId="{83B5E8E4-4FA1-BAD4-F295-3F2E5A64DEB2}"/>
          </ac:cxnSpMkLst>
        </pc:cxnChg>
        <pc:cxnChg chg="add mod">
          <ac:chgData name="Vlad-Costin Musat" userId="b297da41-d022-469d-99f3-b1c86ba895c8" providerId="ADAL" clId="{3A83B8A6-BFE9-474B-9992-3FFF12680D8E}" dt="2023-09-28T12:17:20.017" v="1168" actId="1076"/>
          <ac:cxnSpMkLst>
            <pc:docMk/>
            <pc:sldMk cId="2388989501" sldId="628"/>
            <ac:cxnSpMk id="34" creationId="{DDEF2CA8-4291-B5B0-0ED5-BDCB831DB8B1}"/>
          </ac:cxnSpMkLst>
        </pc:cxnChg>
        <pc:cxnChg chg="add mod">
          <ac:chgData name="Vlad-Costin Musat" userId="b297da41-d022-469d-99f3-b1c86ba895c8" providerId="ADAL" clId="{3A83B8A6-BFE9-474B-9992-3FFF12680D8E}" dt="2023-09-28T12:17:23.361" v="1169" actId="1038"/>
          <ac:cxnSpMkLst>
            <pc:docMk/>
            <pc:sldMk cId="2388989501" sldId="628"/>
            <ac:cxnSpMk id="35" creationId="{42019BB8-51B5-5C60-CAD0-3C4FBC48FBED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6:42.241" v="3720" actId="20577"/>
        <pc:sldMkLst>
          <pc:docMk/>
          <pc:sldMk cId="3487957811" sldId="629"/>
        </pc:sldMkLst>
        <pc:spChg chg="del mod">
          <ac:chgData name="Vlad-Costin Musat" userId="b297da41-d022-469d-99f3-b1c86ba895c8" providerId="ADAL" clId="{3A83B8A6-BFE9-474B-9992-3FFF12680D8E}" dt="2023-09-28T12:25:22.511" v="1464" actId="478"/>
          <ac:spMkLst>
            <pc:docMk/>
            <pc:sldMk cId="3487957811" sldId="629"/>
            <ac:spMk id="2" creationId="{518CC9FE-8CD2-02EA-3B84-0B4F582975A6}"/>
          </ac:spMkLst>
        </pc:spChg>
        <pc:spChg chg="mod">
          <ac:chgData name="Vlad-Costin Musat" userId="b297da41-d022-469d-99f3-b1c86ba895c8" providerId="ADAL" clId="{3A83B8A6-BFE9-474B-9992-3FFF12680D8E}" dt="2023-09-28T13:37:45.826" v="2578" actId="1076"/>
          <ac:spMkLst>
            <pc:docMk/>
            <pc:sldMk cId="3487957811" sldId="629"/>
            <ac:spMk id="3" creationId="{9A380743-C5C0-AD34-7E1B-7C7497ADA3E4}"/>
          </ac:spMkLst>
        </pc:spChg>
        <pc:spChg chg="add del mod">
          <ac:chgData name="Vlad-Costin Musat" userId="b297da41-d022-469d-99f3-b1c86ba895c8" providerId="ADAL" clId="{3A83B8A6-BFE9-474B-9992-3FFF12680D8E}" dt="2023-09-28T12:25:23.782" v="1465" actId="478"/>
          <ac:spMkLst>
            <pc:docMk/>
            <pc:sldMk cId="3487957811" sldId="629"/>
            <ac:spMk id="10" creationId="{880DD2FB-D53E-A3CA-6966-02F8787D29B1}"/>
          </ac:spMkLst>
        </pc:spChg>
        <pc:spChg chg="add mod">
          <ac:chgData name="Vlad-Costin Musat" userId="b297da41-d022-469d-99f3-b1c86ba895c8" providerId="ADAL" clId="{3A83B8A6-BFE9-474B-9992-3FFF12680D8E}" dt="2023-09-28T14:26:42.241" v="3720" actId="20577"/>
          <ac:spMkLst>
            <pc:docMk/>
            <pc:sldMk cId="3487957811" sldId="629"/>
            <ac:spMk id="11" creationId="{F4516B38-35E5-5865-BC02-81D4BCBF526F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7" creationId="{A6E05AEE-4EC0-2E5A-B3F3-5639C1D31F07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8" creationId="{F7AB7035-B928-DCF3-2C78-4DA212A6DF34}"/>
          </ac:spMkLst>
        </pc:spChg>
        <pc:spChg chg="add mod">
          <ac:chgData name="Vlad-Costin Musat" userId="b297da41-d022-469d-99f3-b1c86ba895c8" providerId="ADAL" clId="{3A83B8A6-BFE9-474B-9992-3FFF12680D8E}" dt="2023-09-28T13:38:25" v="2617" actId="1076"/>
          <ac:spMkLst>
            <pc:docMk/>
            <pc:sldMk cId="3487957811" sldId="629"/>
            <ac:spMk id="21" creationId="{6E7D3854-90D6-D8DC-D4A3-59FBE4420F6D}"/>
          </ac:spMkLst>
        </pc:spChg>
        <pc:picChg chg="add del mod">
          <ac:chgData name="Vlad-Costin Musat" userId="b297da41-d022-469d-99f3-b1c86ba895c8" providerId="ADAL" clId="{3A83B8A6-BFE9-474B-9992-3FFF12680D8E}" dt="2023-09-28T13:37:07.456" v="2558" actId="478"/>
          <ac:picMkLst>
            <pc:docMk/>
            <pc:sldMk cId="3487957811" sldId="629"/>
            <ac:picMk id="8" creationId="{0D4CD48F-E587-DBD3-D0DA-8089C8FBDE62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5" creationId="{66A876D2-94C9-B041-7DEE-C3E6595B0C1B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6" creationId="{D57402A9-5BDE-2EA5-C602-39E9DF7E0C46}"/>
          </ac:picMkLst>
        </pc:picChg>
        <pc:picChg chg="add mod">
          <ac:chgData name="Vlad-Costin Musat" userId="b297da41-d022-469d-99f3-b1c86ba895c8" providerId="ADAL" clId="{3A83B8A6-BFE9-474B-9992-3FFF12680D8E}" dt="2023-09-28T13:37:14.013" v="2561" actId="1076"/>
          <ac:picMkLst>
            <pc:docMk/>
            <pc:sldMk cId="3487957811" sldId="629"/>
            <ac:picMk id="20" creationId="{9866CCD3-3E34-F848-47E7-A4087AFD8FD5}"/>
          </ac:picMkLst>
        </pc:picChg>
        <pc:cxnChg chg="add del mod">
          <ac:chgData name="Vlad-Costin Musat" userId="b297da41-d022-469d-99f3-b1c86ba895c8" providerId="ADAL" clId="{3A83B8A6-BFE9-474B-9992-3FFF12680D8E}" dt="2023-09-28T12:29:43.207" v="1718" actId="478"/>
          <ac:cxnSpMkLst>
            <pc:docMk/>
            <pc:sldMk cId="3487957811" sldId="629"/>
            <ac:cxnSpMk id="12" creationId="{5576E613-F6A2-C517-A84F-A3FF58B2FEA5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3:56.624" v="3487" actId="5793"/>
        <pc:sldMkLst>
          <pc:docMk/>
          <pc:sldMk cId="3529450613" sldId="630"/>
        </pc:sldMkLst>
        <pc:spChg chg="del">
          <ac:chgData name="Vlad-Costin Musat" userId="b297da41-d022-469d-99f3-b1c86ba895c8" providerId="ADAL" clId="{3A83B8A6-BFE9-474B-9992-3FFF12680D8E}" dt="2023-09-28T12:49:08.668" v="1815" actId="22"/>
          <ac:spMkLst>
            <pc:docMk/>
            <pc:sldMk cId="3529450613" sldId="630"/>
            <ac:spMk id="2" creationId="{AB8DA6C0-9BFF-57AA-3561-E8C6250D386B}"/>
          </ac:spMkLst>
        </pc:spChg>
        <pc:spChg chg="mod">
          <ac:chgData name="Vlad-Costin Musat" userId="b297da41-d022-469d-99f3-b1c86ba895c8" providerId="ADAL" clId="{3A83B8A6-BFE9-474B-9992-3FFF12680D8E}" dt="2023-09-28T12:46:41.754" v="1814" actId="20577"/>
          <ac:spMkLst>
            <pc:docMk/>
            <pc:sldMk cId="3529450613" sldId="630"/>
            <ac:spMk id="3" creationId="{BBAB0ECB-AE46-DB0B-07C3-E41EF2942F8F}"/>
          </ac:spMkLst>
        </pc:spChg>
        <pc:spChg chg="add mod">
          <ac:chgData name="Vlad-Costin Musat" userId="b297da41-d022-469d-99f3-b1c86ba895c8" providerId="ADAL" clId="{3A83B8A6-BFE9-474B-9992-3FFF12680D8E}" dt="2023-09-28T14:23:56.624" v="3487" actId="5793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b297da41-d022-469d-99f3-b1c86ba895c8" providerId="ADAL" clId="{3A83B8A6-BFE9-474B-9992-3FFF12680D8E}" dt="2023-09-28T12:54:46.115" v="1873" actId="1076"/>
          <ac:spMkLst>
            <pc:docMk/>
            <pc:sldMk cId="3529450613" sldId="630"/>
            <ac:spMk id="14" creationId="{81600523-D352-1C9C-2BC1-E64D2CB0E5C0}"/>
          </ac:spMkLst>
        </pc:spChg>
        <pc:spChg chg="add del mod">
          <ac:chgData name="Vlad-Costin Musat" userId="b297da41-d022-469d-99f3-b1c86ba895c8" providerId="ADAL" clId="{3A83B8A6-BFE9-474B-9992-3FFF12680D8E}" dt="2023-09-28T12:53:13.596" v="1860"/>
          <ac:spMkLst>
            <pc:docMk/>
            <pc:sldMk cId="3529450613" sldId="630"/>
            <ac:spMk id="16" creationId="{AB65A987-0B95-4D43-481E-ED23E8B01FC9}"/>
          </ac:spMkLst>
        </pc:spChg>
        <pc:spChg chg="add mod">
          <ac:chgData name="Vlad-Costin Musat" userId="b297da41-d022-469d-99f3-b1c86ba895c8" providerId="ADAL" clId="{3A83B8A6-BFE9-474B-9992-3FFF12680D8E}" dt="2023-09-28T12:54:35.972" v="1872" actId="1076"/>
          <ac:spMkLst>
            <pc:docMk/>
            <pc:sldMk cId="3529450613" sldId="630"/>
            <ac:spMk id="18" creationId="{A8C8AEF6-D92F-71B9-770F-1E1B6D326A20}"/>
          </ac:spMkLst>
        </pc:spChg>
        <pc:picChg chg="add mod ord">
          <ac:chgData name="Vlad-Costin Musat" userId="b297da41-d022-469d-99f3-b1c86ba895c8" providerId="ADAL" clId="{3A83B8A6-BFE9-474B-9992-3FFF12680D8E}" dt="2023-09-28T12:54:15.120" v="1868" actId="14100"/>
          <ac:picMkLst>
            <pc:docMk/>
            <pc:sldMk cId="3529450613" sldId="630"/>
            <ac:picMk id="8" creationId="{8FC887AF-3E18-8FB0-1F20-1F5278533EA3}"/>
          </ac:picMkLst>
        </pc:picChg>
        <pc:picChg chg="add mod">
          <ac:chgData name="Vlad-Costin Musat" userId="b297da41-d022-469d-99f3-b1c86ba895c8" providerId="ADAL" clId="{3A83B8A6-BFE9-474B-9992-3FFF12680D8E}" dt="2023-09-28T12:50:42.028" v="1825" actId="1076"/>
          <ac:picMkLst>
            <pc:docMk/>
            <pc:sldMk cId="3529450613" sldId="630"/>
            <ac:picMk id="9" creationId="{214591DB-F288-5506-87AC-F65C66CBFEF2}"/>
          </ac:picMkLst>
        </pc:picChg>
        <pc:picChg chg="add mod">
          <ac:chgData name="Vlad-Costin Musat" userId="b297da41-d022-469d-99f3-b1c86ba895c8" providerId="ADAL" clId="{3A83B8A6-BFE9-474B-9992-3FFF12680D8E}" dt="2023-09-28T12:50:33.024" v="1824" actId="1076"/>
          <ac:picMkLst>
            <pc:docMk/>
            <pc:sldMk cId="3529450613" sldId="630"/>
            <ac:picMk id="10" creationId="{99B465B8-BFF7-4571-FEFF-35ED0C685DC6}"/>
          </ac:picMkLst>
        </pc:picChg>
        <pc:cxnChg chg="add mod">
          <ac:chgData name="Vlad-Costin Musat" userId="b297da41-d022-469d-99f3-b1c86ba895c8" providerId="ADAL" clId="{3A83B8A6-BFE9-474B-9992-3FFF12680D8E}" dt="2023-09-28T12:52:42.415" v="1847" actId="1582"/>
          <ac:cxnSpMkLst>
            <pc:docMk/>
            <pc:sldMk cId="3529450613" sldId="630"/>
            <ac:cxnSpMk id="13" creationId="{46F05798-B390-6D15-B76B-F36DCAF81050}"/>
          </ac:cxnSpMkLst>
        </pc:cxnChg>
        <pc:cxnChg chg="add del mod">
          <ac:chgData name="Vlad-Costin Musat" userId="b297da41-d022-469d-99f3-b1c86ba895c8" providerId="ADAL" clId="{3A83B8A6-BFE9-474B-9992-3FFF12680D8E}" dt="2023-09-28T12:53:13.596" v="1860"/>
          <ac:cxnSpMkLst>
            <pc:docMk/>
            <pc:sldMk cId="3529450613" sldId="630"/>
            <ac:cxnSpMk id="15" creationId="{01CF424B-DC6F-4A68-A04F-095BC1FD2644}"/>
          </ac:cxnSpMkLst>
        </pc:cxnChg>
        <pc:cxnChg chg="add mod">
          <ac:chgData name="Vlad-Costin Musat" userId="b297da41-d022-469d-99f3-b1c86ba895c8" providerId="ADAL" clId="{3A83B8A6-BFE9-474B-9992-3FFF12680D8E}" dt="2023-09-28T12:54:35.972" v="1872" actId="1076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50:05.955" v="4052" actId="14100"/>
        <pc:sldMkLst>
          <pc:docMk/>
          <pc:sldMk cId="3576607810" sldId="631"/>
        </pc:sldMkLst>
        <pc:spChg chg="del">
          <ac:chgData name="Vlad-Costin Musat" userId="b297da41-d022-469d-99f3-b1c86ba895c8" providerId="ADAL" clId="{3A83B8A6-BFE9-474B-9992-3FFF12680D8E}" dt="2023-09-28T13:10:09.810" v="1899"/>
          <ac:spMkLst>
            <pc:docMk/>
            <pc:sldMk cId="3576607810" sldId="631"/>
            <ac:spMk id="2" creationId="{1B93DA4E-4A5C-43D2-DF67-8690276E7631}"/>
          </ac:spMkLst>
        </pc:spChg>
        <pc:spChg chg="mod">
          <ac:chgData name="Vlad-Costin Musat" userId="b297da41-d022-469d-99f3-b1c86ba895c8" providerId="ADAL" clId="{3A83B8A6-BFE9-474B-9992-3FFF12680D8E}" dt="2023-09-28T13:01:13.121" v="1898" actId="20577"/>
          <ac:spMkLst>
            <pc:docMk/>
            <pc:sldMk cId="3576607810" sldId="631"/>
            <ac:spMk id="3" creationId="{6D55B9B6-1209-3134-9163-ABFE5E429A16}"/>
          </ac:spMkLst>
        </pc:spChg>
        <pc:spChg chg="add del mod">
          <ac:chgData name="Vlad-Costin Musat" userId="b297da41-d022-469d-99f3-b1c86ba895c8" providerId="ADAL" clId="{3A83B8A6-BFE9-474B-9992-3FFF12680D8E}" dt="2023-09-28T13:13:33.255" v="1904"/>
          <ac:spMkLst>
            <pc:docMk/>
            <pc:sldMk cId="3576607810" sldId="631"/>
            <ac:spMk id="10" creationId="{58AD1C2C-0B31-A61A-8778-F3E11C55E734}"/>
          </ac:spMkLst>
        </pc:spChg>
        <pc:spChg chg="add mod">
          <ac:chgData name="Vlad-Costin Musat" userId="b297da41-d022-469d-99f3-b1c86ba895c8" providerId="ADAL" clId="{3A83B8A6-BFE9-474B-9992-3FFF12680D8E}" dt="2023-09-28T14:50:05.955" v="4052" actId="14100"/>
          <ac:spMkLst>
            <pc:docMk/>
            <pc:sldMk cId="3576607810" sldId="631"/>
            <ac:spMk id="13" creationId="{168A992D-4786-358E-DB4E-DB42F2A9FDCF}"/>
          </ac:spMkLst>
        </pc:spChg>
        <pc:spChg chg="add del mod">
          <ac:chgData name="Vlad-Costin Musat" userId="b297da41-d022-469d-99f3-b1c86ba895c8" providerId="ADAL" clId="{3A83B8A6-BFE9-474B-9992-3FFF12680D8E}" dt="2023-09-28T13:15:15.275" v="1947"/>
          <ac:spMkLst>
            <pc:docMk/>
            <pc:sldMk cId="3576607810" sldId="631"/>
            <ac:spMk id="14" creationId="{4623AC90-E115-9E01-E6BE-A925DBAC1D54}"/>
          </ac:spMkLst>
        </pc:spChg>
        <pc:spChg chg="add mod">
          <ac:chgData name="Vlad-Costin Musat" userId="b297da41-d022-469d-99f3-b1c86ba895c8" providerId="ADAL" clId="{3A83B8A6-BFE9-474B-9992-3FFF12680D8E}" dt="2023-09-28T14:06:36.992" v="2659" actId="20577"/>
          <ac:spMkLst>
            <pc:docMk/>
            <pc:sldMk cId="3576607810" sldId="631"/>
            <ac:spMk id="15" creationId="{FA9D5678-C39D-7445-72EE-9506D49D547B}"/>
          </ac:spMkLst>
        </pc:spChg>
        <pc:spChg chg="add mod">
          <ac:chgData name="Vlad-Costin Musat" userId="b297da41-d022-469d-99f3-b1c86ba895c8" providerId="ADAL" clId="{3A83B8A6-BFE9-474B-9992-3FFF12680D8E}" dt="2023-09-28T14:29:32.402" v="3869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3A83B8A6-BFE9-474B-9992-3FFF12680D8E}" dt="2023-09-28T13:57:53.029" v="2653" actId="1076"/>
          <ac:spMkLst>
            <pc:docMk/>
            <pc:sldMk cId="3576607810" sldId="631"/>
            <ac:spMk id="27" creationId="{88707DB0-2B8B-1222-E619-24370EC941C5}"/>
          </ac:spMkLst>
        </pc:spChg>
        <pc:spChg chg="add mod">
          <ac:chgData name="Vlad-Costin Musat" userId="b297da41-d022-469d-99f3-b1c86ba895c8" providerId="ADAL" clId="{3A83B8A6-BFE9-474B-9992-3FFF12680D8E}" dt="2023-09-28T13:58:00.806" v="2654" actId="1076"/>
          <ac:spMkLst>
            <pc:docMk/>
            <pc:sldMk cId="3576607810" sldId="631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3A83B8A6-BFE9-474B-9992-3FFF12680D8E}" dt="2023-09-28T13:50:41.015" v="2621" actId="20577"/>
          <ac:spMkLst>
            <pc:docMk/>
            <pc:sldMk cId="3576607810" sldId="631"/>
            <ac:spMk id="33" creationId="{99DA0351-A290-0E58-727F-C5EE429B7062}"/>
          </ac:spMkLst>
        </pc:spChg>
        <pc:picChg chg="add del mod">
          <ac:chgData name="Vlad-Costin Musat" userId="b297da41-d022-469d-99f3-b1c86ba895c8" providerId="ADAL" clId="{3A83B8A6-BFE9-474B-9992-3FFF12680D8E}" dt="2023-09-28T13:13:32.846" v="1903" actId="478"/>
          <ac:picMkLst>
            <pc:docMk/>
            <pc:sldMk cId="3576607810" sldId="631"/>
            <ac:picMk id="8" creationId="{AE39E67B-AA67-51C6-4B12-A223E46B6A17}"/>
          </ac:picMkLst>
        </pc:picChg>
        <pc:picChg chg="add mod">
          <ac:chgData name="Vlad-Costin Musat" userId="b297da41-d022-469d-99f3-b1c86ba895c8" providerId="ADAL" clId="{3A83B8A6-BFE9-474B-9992-3FFF12680D8E}" dt="2023-09-28T13:18:24.170" v="2251" actId="1076"/>
          <ac:picMkLst>
            <pc:docMk/>
            <pc:sldMk cId="3576607810" sldId="631"/>
            <ac:picMk id="12" creationId="{93586F92-1CEA-11F4-1FA9-028A41D88280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18" creationId="{04A6B08D-9C9C-19F2-463C-A1827A51A9A2}"/>
          </ac:picMkLst>
        </pc:picChg>
        <pc:picChg chg="add del mod">
          <ac:chgData name="Vlad-Costin Musat" userId="b297da41-d022-469d-99f3-b1c86ba895c8" providerId="ADAL" clId="{3A83B8A6-BFE9-474B-9992-3FFF12680D8E}" dt="2023-09-28T13:21:47.416" v="2268" actId="478"/>
          <ac:picMkLst>
            <pc:docMk/>
            <pc:sldMk cId="3576607810" sldId="631"/>
            <ac:picMk id="20" creationId="{A3388D6E-E966-747E-B429-5C2B8B89E078}"/>
          </ac:picMkLst>
        </pc:picChg>
        <pc:picChg chg="add del mod">
          <ac:chgData name="Vlad-Costin Musat" userId="b297da41-d022-469d-99f3-b1c86ba895c8" providerId="ADAL" clId="{3A83B8A6-BFE9-474B-9992-3FFF12680D8E}" dt="2023-09-28T13:29:10.809" v="2374" actId="478"/>
          <ac:picMkLst>
            <pc:docMk/>
            <pc:sldMk cId="3576607810" sldId="631"/>
            <ac:picMk id="22" creationId="{790EB16E-9D97-5D2F-B9D0-05EE0C18A251}"/>
          </ac:picMkLst>
        </pc:picChg>
        <pc:picChg chg="add mod modCrop">
          <ac:chgData name="Vlad-Costin Musat" userId="b297da41-d022-469d-99f3-b1c86ba895c8" providerId="ADAL" clId="{3A83B8A6-BFE9-474B-9992-3FFF12680D8E}" dt="2023-09-28T13:57:53.029" v="2653" actId="1076"/>
          <ac:picMkLst>
            <pc:docMk/>
            <pc:sldMk cId="3576607810" sldId="631"/>
            <ac:picMk id="24" creationId="{335E0D16-9533-E5A1-5E15-98761F6165F8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26" creationId="{7616E884-DE8B-D1BE-C271-5960B1CCD5E7}"/>
          </ac:picMkLst>
        </pc:picChg>
        <pc:picChg chg="add mod modCrop">
          <ac:chgData name="Vlad-Costin Musat" userId="b297da41-d022-469d-99f3-b1c86ba895c8" providerId="ADAL" clId="{3A83B8A6-BFE9-474B-9992-3FFF12680D8E}" dt="2023-09-28T13:58:19.438" v="2657" actId="1076"/>
          <ac:picMkLst>
            <pc:docMk/>
            <pc:sldMk cId="3576607810" sldId="631"/>
            <ac:picMk id="30" creationId="{7A51F98E-3BB1-E0E4-0843-E0E09F3130ED}"/>
          </ac:picMkLst>
        </pc:picChg>
        <pc:picChg chg="add mod modCrop">
          <ac:chgData name="Vlad-Costin Musat" userId="b297da41-d022-469d-99f3-b1c86ba895c8" providerId="ADAL" clId="{3A83B8A6-BFE9-474B-9992-3FFF12680D8E}" dt="2023-09-28T13:58:03.871" v="2655" actId="1076"/>
          <ac:picMkLst>
            <pc:docMk/>
            <pc:sldMk cId="3576607810" sldId="631"/>
            <ac:picMk id="32" creationId="{766ECAE8-C163-1226-7038-223AF82EBBD1}"/>
          </ac:picMkLst>
        </pc:picChg>
        <pc:picChg chg="add del mod modCrop">
          <ac:chgData name="Vlad-Costin Musat" userId="b297da41-d022-469d-99f3-b1c86ba895c8" providerId="ADAL" clId="{3A83B8A6-BFE9-474B-9992-3FFF12680D8E}" dt="2023-09-28T14:07:22.116" v="2704" actId="478"/>
          <ac:picMkLst>
            <pc:docMk/>
            <pc:sldMk cId="3576607810" sldId="631"/>
            <ac:picMk id="35" creationId="{2F14691B-C34E-996C-FC51-E534E447761C}"/>
          </ac:picMkLst>
        </pc:picChg>
      </pc:sldChg>
      <pc:sldChg chg="modSp new mod">
        <pc:chgData name="Vlad-Costin Musat" userId="b297da41-d022-469d-99f3-b1c86ba895c8" providerId="ADAL" clId="{3A83B8A6-BFE9-474B-9992-3FFF12680D8E}" dt="2023-09-28T14:33:24.347" v="4051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3A83B8A6-BFE9-474B-9992-3FFF12680D8E}" dt="2023-09-28T14:33:24.347" v="4051" actId="20577"/>
          <ac:spMkLst>
            <pc:docMk/>
            <pc:sldMk cId="3409278238" sldId="632"/>
            <ac:spMk id="2" creationId="{40366A3D-5791-6533-1AB7-7BF05394CF56}"/>
          </ac:spMkLst>
        </pc:spChg>
        <pc:spChg chg="mod">
          <ac:chgData name="Vlad-Costin Musat" userId="b297da41-d022-469d-99f3-b1c86ba895c8" providerId="ADAL" clId="{3A83B8A6-BFE9-474B-9992-3FFF12680D8E}" dt="2023-09-28T14:06:47.660" v="2671" actId="20577"/>
          <ac:spMkLst>
            <pc:docMk/>
            <pc:sldMk cId="3409278238" sldId="632"/>
            <ac:spMk id="3" creationId="{D4C8E229-245F-3563-1F3E-A9840CCC6B14}"/>
          </ac:spMkLst>
        </pc:spChg>
      </pc:sldChg>
      <pc:sldChg chg="addSp delSp modSp new mod">
        <pc:chgData name="Vlad-Costin Musat" userId="b297da41-d022-469d-99f3-b1c86ba895c8" providerId="ADAL" clId="{3A83B8A6-BFE9-474B-9992-3FFF12680D8E}" dt="2023-09-28T14:22:34.485" v="3483" actId="20577"/>
        <pc:sldMkLst>
          <pc:docMk/>
          <pc:sldMk cId="1537838921" sldId="633"/>
        </pc:sldMkLst>
        <pc:spChg chg="del">
          <ac:chgData name="Vlad-Costin Musat" userId="b297da41-d022-469d-99f3-b1c86ba895c8" providerId="ADAL" clId="{3A83B8A6-BFE9-474B-9992-3FFF12680D8E}" dt="2023-09-28T14:07:40.565" v="2727"/>
          <ac:spMkLst>
            <pc:docMk/>
            <pc:sldMk cId="1537838921" sldId="633"/>
            <ac:spMk id="2" creationId="{4D4423FC-5586-6B09-058F-1158C24F7C54}"/>
          </ac:spMkLst>
        </pc:spChg>
        <pc:spChg chg="mod">
          <ac:chgData name="Vlad-Costin Musat" userId="b297da41-d022-469d-99f3-b1c86ba895c8" providerId="ADAL" clId="{3A83B8A6-BFE9-474B-9992-3FFF12680D8E}" dt="2023-09-28T14:07:30.107" v="2726" actId="20577"/>
          <ac:spMkLst>
            <pc:docMk/>
            <pc:sldMk cId="1537838921" sldId="633"/>
            <ac:spMk id="3" creationId="{5CE187FA-74C6-5D73-854C-F03CA2CE0B29}"/>
          </ac:spMkLst>
        </pc:spChg>
        <pc:spChg chg="add del mod">
          <ac:chgData name="Vlad-Costin Musat" userId="b297da41-d022-469d-99f3-b1c86ba895c8" providerId="ADAL" clId="{3A83B8A6-BFE9-474B-9992-3FFF12680D8E}" dt="2023-09-28T14:07:57.412" v="2730" actId="478"/>
          <ac:spMkLst>
            <pc:docMk/>
            <pc:sldMk cId="1537838921" sldId="633"/>
            <ac:spMk id="9" creationId="{067212F8-2DCC-0DE0-FC1D-393C0C1CA19F}"/>
          </ac:spMkLst>
        </pc:spChg>
        <pc:spChg chg="add mod">
          <ac:chgData name="Vlad-Costin Musat" userId="b297da41-d022-469d-99f3-b1c86ba895c8" providerId="ADAL" clId="{3A83B8A6-BFE9-474B-9992-3FFF12680D8E}" dt="2023-09-28T14:08:11.558" v="2734" actId="1076"/>
          <ac:spMkLst>
            <pc:docMk/>
            <pc:sldMk cId="1537838921" sldId="633"/>
            <ac:spMk id="10" creationId="{35378629-3A53-0F59-DCFE-1A525BCE208B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1" creationId="{E4AA4090-B8A7-BB79-E295-8C328A0B7571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2" creationId="{9761093F-6733-9C45-568C-9769FBB95A68}"/>
          </ac:spMkLst>
        </pc:spChg>
        <pc:spChg chg="add mod">
          <ac:chgData name="Vlad-Costin Musat" userId="b297da41-d022-469d-99f3-b1c86ba895c8" providerId="ADAL" clId="{3A83B8A6-BFE9-474B-9992-3FFF12680D8E}" dt="2023-09-28T14:08:55.656" v="2760" actId="113"/>
          <ac:spMkLst>
            <pc:docMk/>
            <pc:sldMk cId="1537838921" sldId="633"/>
            <ac:spMk id="13" creationId="{7D891488-D8A3-1DE2-5708-3FBE1525B0AA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4" creationId="{F767AECF-7F68-4DF9-2CE9-E894E433ABFF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5" creationId="{61B5A261-4CFB-DA23-4C5D-C1E829251961}"/>
          </ac:spMkLst>
        </pc:spChg>
        <pc:spChg chg="add mod">
          <ac:chgData name="Vlad-Costin Musat" userId="b297da41-d022-469d-99f3-b1c86ba895c8" providerId="ADAL" clId="{3A83B8A6-BFE9-474B-9992-3FFF12680D8E}" dt="2023-09-28T14:11:20.091" v="2842" actId="208"/>
          <ac:spMkLst>
            <pc:docMk/>
            <pc:sldMk cId="1537838921" sldId="633"/>
            <ac:spMk id="19" creationId="{2D0BC3AA-45A4-53A2-8EE0-3FAE324A9C7D}"/>
          </ac:spMkLst>
        </pc:spChg>
        <pc:spChg chg="add mod">
          <ac:chgData name="Vlad-Costin Musat" userId="b297da41-d022-469d-99f3-b1c86ba895c8" providerId="ADAL" clId="{3A83B8A6-BFE9-474B-9992-3FFF12680D8E}" dt="2023-09-28T14:11:05.067" v="2839" actId="1582"/>
          <ac:spMkLst>
            <pc:docMk/>
            <pc:sldMk cId="1537838921" sldId="633"/>
            <ac:spMk id="20" creationId="{A0EC1813-427D-3FB0-A38D-7C5D005CA348}"/>
          </ac:spMkLst>
        </pc:spChg>
        <pc:spChg chg="add mod">
          <ac:chgData name="Vlad-Costin Musat" userId="b297da41-d022-469d-99f3-b1c86ba895c8" providerId="ADAL" clId="{3A83B8A6-BFE9-474B-9992-3FFF12680D8E}" dt="2023-09-28T14:12:50.568" v="2853" actId="14100"/>
          <ac:spMkLst>
            <pc:docMk/>
            <pc:sldMk cId="1537838921" sldId="633"/>
            <ac:spMk id="21" creationId="{EE0E4642-DBDA-81E0-E262-4A3E2AC7CB77}"/>
          </ac:spMkLst>
        </pc:spChg>
        <pc:spChg chg="add mod">
          <ac:chgData name="Vlad-Costin Musat" userId="b297da41-d022-469d-99f3-b1c86ba895c8" providerId="ADAL" clId="{3A83B8A6-BFE9-474B-9992-3FFF12680D8E}" dt="2023-09-28T14:12:58.845" v="2855" actId="1076"/>
          <ac:spMkLst>
            <pc:docMk/>
            <pc:sldMk cId="1537838921" sldId="633"/>
            <ac:spMk id="22" creationId="{664FE2CF-A786-3489-1C76-D6B29A4F2951}"/>
          </ac:spMkLst>
        </pc:spChg>
        <pc:spChg chg="add mod">
          <ac:chgData name="Vlad-Costin Musat" userId="b297da41-d022-469d-99f3-b1c86ba895c8" providerId="ADAL" clId="{3A83B8A6-BFE9-474B-9992-3FFF12680D8E}" dt="2023-09-28T14:15:22.053" v="2905" actId="1076"/>
          <ac:spMkLst>
            <pc:docMk/>
            <pc:sldMk cId="1537838921" sldId="633"/>
            <ac:spMk id="23" creationId="{C2F88C33-E81F-FDFF-F797-CE9987F3FCB6}"/>
          </ac:spMkLst>
        </pc:spChg>
        <pc:spChg chg="add mod">
          <ac:chgData name="Vlad-Costin Musat" userId="b297da41-d022-469d-99f3-b1c86ba895c8" providerId="ADAL" clId="{3A83B8A6-BFE9-474B-9992-3FFF12680D8E}" dt="2023-09-28T14:22:34.485" v="3483" actId="20577"/>
          <ac:spMkLst>
            <pc:docMk/>
            <pc:sldMk cId="1537838921" sldId="633"/>
            <ac:spMk id="24" creationId="{9D26F7CB-8A73-0D0C-37A2-759378A73A9A}"/>
          </ac:spMkLst>
        </pc:spChg>
        <pc:picChg chg="add del mod">
          <ac:chgData name="Vlad-Costin Musat" userId="b297da41-d022-469d-99f3-b1c86ba895c8" providerId="ADAL" clId="{3A83B8A6-BFE9-474B-9992-3FFF12680D8E}" dt="2023-09-28T14:07:55.216" v="2729" actId="478"/>
          <ac:picMkLst>
            <pc:docMk/>
            <pc:sldMk cId="1537838921" sldId="633"/>
            <ac:picMk id="7" creationId="{505B4F81-FE2B-F454-7CAA-D53DBDA227D2}"/>
          </ac:picMkLst>
        </pc:picChg>
        <pc:picChg chg="add del mod">
          <ac:chgData name="Vlad-Costin Musat" userId="b297da41-d022-469d-99f3-b1c86ba895c8" providerId="ADAL" clId="{3A83B8A6-BFE9-474B-9992-3FFF12680D8E}" dt="2023-09-28T14:17:28.935" v="3040" actId="478"/>
          <ac:picMkLst>
            <pc:docMk/>
            <pc:sldMk cId="1537838921" sldId="633"/>
            <ac:picMk id="26" creationId="{6EE2A7BA-ABD2-D12F-9C58-C5183268D2A3}"/>
          </ac:picMkLst>
        </pc:picChg>
        <pc:picChg chg="add del mod">
          <ac:chgData name="Vlad-Costin Musat" userId="b297da41-d022-469d-99f3-b1c86ba895c8" providerId="ADAL" clId="{3A83B8A6-BFE9-474B-9992-3FFF12680D8E}" dt="2023-09-28T14:18:14.835" v="3045" actId="478"/>
          <ac:picMkLst>
            <pc:docMk/>
            <pc:sldMk cId="1537838921" sldId="633"/>
            <ac:picMk id="28" creationId="{93A3528C-0700-1122-EC79-BBFD3263CDA1}"/>
          </ac:picMkLst>
        </pc:picChg>
        <pc:picChg chg="add mod">
          <ac:chgData name="Vlad-Costin Musat" userId="b297da41-d022-469d-99f3-b1c86ba895c8" providerId="ADAL" clId="{3A83B8A6-BFE9-474B-9992-3FFF12680D8E}" dt="2023-09-28T14:18:24.387" v="3050" actId="1076"/>
          <ac:picMkLst>
            <pc:docMk/>
            <pc:sldMk cId="1537838921" sldId="633"/>
            <ac:picMk id="30" creationId="{32ED6C95-5C5C-8AC3-943F-7673D6D1BC30}"/>
          </ac:picMkLst>
        </pc:picChg>
        <pc:cxnChg chg="add mod">
          <ac:chgData name="Vlad-Costin Musat" userId="b297da41-d022-469d-99f3-b1c86ba895c8" providerId="ADAL" clId="{3A83B8A6-BFE9-474B-9992-3FFF12680D8E}" dt="2023-09-28T14:11:45.423" v="2845" actId="1076"/>
          <ac:cxnSpMkLst>
            <pc:docMk/>
            <pc:sldMk cId="1537838921" sldId="633"/>
            <ac:cxnSpMk id="17" creationId="{E6B2657B-1BCC-4BF5-2DFB-1045D841DA70}"/>
          </ac:cxnSpMkLst>
        </pc:cxnChg>
      </pc:sldChg>
    </pc:docChg>
  </pc:docChgLst>
  <pc:docChgLst>
    <pc:chgData name="Vlad-Costin Musat" userId="b297da41-d022-469d-99f3-b1c86ba895c8" providerId="ADAL" clId="{1565A217-92BC-4219-A0D2-7D143D35DA17}"/>
    <pc:docChg chg="undo custSel addSld delSld modSld sldOrd">
      <pc:chgData name="Vlad-Costin Musat" userId="b297da41-d022-469d-99f3-b1c86ba895c8" providerId="ADAL" clId="{1565A217-92BC-4219-A0D2-7D143D35DA17}" dt="2023-09-22T09:24:27.224" v="6157"/>
      <pc:docMkLst>
        <pc:docMk/>
      </pc:docMkLst>
      <pc:sldChg chg="modSp del mod">
        <pc:chgData name="Vlad-Costin Musat" userId="b297da41-d022-469d-99f3-b1c86ba895c8" providerId="ADAL" clId="{1565A217-92BC-4219-A0D2-7D143D35DA17}" dt="2023-09-20T14:59:36.919" v="3490" actId="47"/>
        <pc:sldMkLst>
          <pc:docMk/>
          <pc:sldMk cId="2713588662" sldId="548"/>
        </pc:sldMkLst>
        <pc:spChg chg="mod">
          <ac:chgData name="Vlad-Costin Musat" userId="b297da41-d022-469d-99f3-b1c86ba895c8" providerId="ADAL" clId="{1565A217-92BC-4219-A0D2-7D143D35DA17}" dt="2023-09-20T10:29:00.385" v="877" actId="20577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1565A217-92BC-4219-A0D2-7D143D35DA17}" dt="2023-09-20T14:24:25.315" v="2692" actId="20577"/>
          <ac:spMkLst>
            <pc:docMk/>
            <pc:sldMk cId="2713588662" sldId="548"/>
            <ac:spMk id="3" creationId="{C2CFA820-CD71-594F-4CAB-EBE053395219}"/>
          </ac:spMkLst>
        </pc:spChg>
      </pc:sldChg>
      <pc:sldChg chg="modSp mod ord">
        <pc:chgData name="Vlad-Costin Musat" userId="b297da41-d022-469d-99f3-b1c86ba895c8" providerId="ADAL" clId="{1565A217-92BC-4219-A0D2-7D143D35DA17}" dt="2023-09-22T09:24:27.224" v="6157"/>
        <pc:sldMkLst>
          <pc:docMk/>
          <pc:sldMk cId="806638749" sldId="554"/>
        </pc:sldMkLst>
        <pc:spChg chg="mod">
          <ac:chgData name="Vlad-Costin Musat" userId="b297da41-d022-469d-99f3-b1c86ba895c8" providerId="ADAL" clId="{1565A217-92BC-4219-A0D2-7D143D35DA17}" dt="2023-09-20T10:30:37.746" v="892" actId="20577"/>
          <ac:spMkLst>
            <pc:docMk/>
            <pc:sldMk cId="806638749" sldId="554"/>
            <ac:spMk id="3" creationId="{C2CFA820-CD71-594F-4CAB-EBE053395219}"/>
          </ac:spMkLst>
        </pc:spChg>
      </pc:sldChg>
      <pc:sldChg chg="addSp delSp modSp mod">
        <pc:chgData name="Vlad-Costin Musat" userId="b297da41-d022-469d-99f3-b1c86ba895c8" providerId="ADAL" clId="{1565A217-92BC-4219-A0D2-7D143D35DA17}" dt="2023-09-20T10:17:25.009" v="447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1565A217-92BC-4219-A0D2-7D143D35DA17}" dt="2023-09-20T10:16:34.157" v="423" actId="20577"/>
          <ac:spMkLst>
            <pc:docMk/>
            <pc:sldMk cId="3756050439" sldId="560"/>
            <ac:spMk id="21" creationId="{EB52EA7A-6F60-B1DF-7654-2A66649FD934}"/>
          </ac:spMkLst>
        </pc:spChg>
        <pc:spChg chg="mod">
          <ac:chgData name="Vlad-Costin Musat" userId="b297da41-d022-469d-99f3-b1c86ba895c8" providerId="ADAL" clId="{1565A217-92BC-4219-A0D2-7D143D35DA17}" dt="2023-09-20T10:16:47.887" v="434" actId="1076"/>
          <ac:spMkLst>
            <pc:docMk/>
            <pc:sldMk cId="3756050439" sldId="560"/>
            <ac:spMk id="22" creationId="{97779901-E2B9-A568-D435-8ED3B47490DD}"/>
          </ac:spMkLst>
        </pc:spChg>
        <pc:spChg chg="mod">
          <ac:chgData name="Vlad-Costin Musat" userId="b297da41-d022-469d-99f3-b1c86ba895c8" providerId="ADAL" clId="{1565A217-92BC-4219-A0D2-7D143D35DA17}" dt="2023-09-20T09:46:03.007" v="15" actId="14100"/>
          <ac:spMkLst>
            <pc:docMk/>
            <pc:sldMk cId="3756050439" sldId="560"/>
            <ac:spMk id="53" creationId="{9AC10338-1AE2-7AF8-89C6-B22B7CAB125E}"/>
          </ac:spMkLst>
        </pc:spChg>
        <pc:graphicFrameChg chg="modGraphic">
          <ac:chgData name="Vlad-Costin Musat" userId="b297da41-d022-469d-99f3-b1c86ba895c8" providerId="ADAL" clId="{1565A217-92BC-4219-A0D2-7D143D35DA17}" dt="2023-09-20T10:17:25.009" v="447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cxnChg chg="mod">
          <ac:chgData name="Vlad-Costin Musat" userId="b297da41-d022-469d-99f3-b1c86ba895c8" providerId="ADAL" clId="{1565A217-92BC-4219-A0D2-7D143D35DA17}" dt="2023-09-20T09:44:31.547" v="2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1565A217-92BC-4219-A0D2-7D143D35DA17}" dt="2023-09-20T09:44:41.767" v="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add mod">
          <ac:chgData name="Vlad-Costin Musat" userId="b297da41-d022-469d-99f3-b1c86ba895c8" providerId="ADAL" clId="{1565A217-92BC-4219-A0D2-7D143D35DA17}" dt="2023-09-20T09:45:49.383" v="13"/>
          <ac:cxnSpMkLst>
            <pc:docMk/>
            <pc:sldMk cId="3756050439" sldId="560"/>
            <ac:cxnSpMk id="34" creationId="{A800FFA0-7361-EB75-6B68-1CA614CAA0F0}"/>
          </ac:cxnSpMkLst>
        </pc:cxnChg>
        <pc:cxnChg chg="del mod">
          <ac:chgData name="Vlad-Costin Musat" userId="b297da41-d022-469d-99f3-b1c86ba895c8" providerId="ADAL" clId="{1565A217-92BC-4219-A0D2-7D143D35DA17}" dt="2023-09-20T09:44:26.031" v="1" actId="478"/>
          <ac:cxnSpMkLst>
            <pc:docMk/>
            <pc:sldMk cId="3756050439" sldId="560"/>
            <ac:cxnSpMk id="38" creationId="{A7E48F55-CD06-7391-D0A5-838E33B8CCA2}"/>
          </ac:cxnSpMkLst>
        </pc:cxnChg>
        <pc:cxnChg chg="mod">
          <ac:chgData name="Vlad-Costin Musat" userId="b297da41-d022-469d-99f3-b1c86ba895c8" providerId="ADAL" clId="{1565A217-92BC-4219-A0D2-7D143D35DA17}" dt="2023-09-20T09:45:57.278" v="14" actId="14100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 ord">
        <pc:chgData name="Vlad-Costin Musat" userId="b297da41-d022-469d-99f3-b1c86ba895c8" providerId="ADAL" clId="{1565A217-92BC-4219-A0D2-7D143D35DA17}" dt="2023-09-22T09:23:27.087" v="6151" actId="1037"/>
        <pc:sldMkLst>
          <pc:docMk/>
          <pc:sldMk cId="1613970173" sldId="561"/>
        </pc:sldMkLst>
        <pc:spChg chg="add del mod">
          <ac:chgData name="Vlad-Costin Musat" userId="b297da41-d022-469d-99f3-b1c86ba895c8" providerId="ADAL" clId="{1565A217-92BC-4219-A0D2-7D143D35DA17}" dt="2023-09-20T13:40:22.761" v="2641" actId="478"/>
          <ac:spMkLst>
            <pc:docMk/>
            <pc:sldMk cId="1613970173" sldId="561"/>
            <ac:spMk id="2" creationId="{7556949C-EEEA-702C-D368-D7C153E7AD0B}"/>
          </ac:spMkLst>
        </pc:spChg>
        <pc:spChg chg="add del mod">
          <ac:chgData name="Vlad-Costin Musat" userId="b297da41-d022-469d-99f3-b1c86ba895c8" providerId="ADAL" clId="{1565A217-92BC-4219-A0D2-7D143D35DA17}" dt="2023-09-20T13:40:29.371" v="2644" actId="478"/>
          <ac:spMkLst>
            <pc:docMk/>
            <pc:sldMk cId="1613970173" sldId="561"/>
            <ac:spMk id="7" creationId="{191E18CA-7AA0-932A-899C-E4732054173E}"/>
          </ac:spMkLst>
        </pc:spChg>
        <pc:spChg chg="add mod">
          <ac:chgData name="Vlad-Costin Musat" userId="b297da41-d022-469d-99f3-b1c86ba895c8" providerId="ADAL" clId="{1565A217-92BC-4219-A0D2-7D143D35DA17}" dt="2023-09-20T10:02:52.969" v="129" actId="1076"/>
          <ac:spMkLst>
            <pc:docMk/>
            <pc:sldMk cId="1613970173" sldId="561"/>
            <ac:spMk id="8" creationId="{A6B6B2CD-0EA4-24FE-B9E0-BA86267957E6}"/>
          </ac:spMkLst>
        </pc:spChg>
        <pc:spChg chg="add mod">
          <ac:chgData name="Vlad-Costin Musat" userId="b297da41-d022-469d-99f3-b1c86ba895c8" providerId="ADAL" clId="{1565A217-92BC-4219-A0D2-7D143D35DA17}" dt="2023-09-22T09:23:27.087" v="6151" actId="1037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1565A217-92BC-4219-A0D2-7D143D35DA17}" dt="2023-09-20T13:41:25.333" v="2690" actId="14100"/>
          <ac:spMkLst>
            <pc:docMk/>
            <pc:sldMk cId="1613970173" sldId="561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1565A217-92BC-4219-A0D2-7D143D35DA17}" dt="2023-09-21T15:20:40.788" v="6136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1565A217-92BC-4219-A0D2-7D143D35DA17}" dt="2023-09-22T09:23:08.468" v="6143" actId="21"/>
          <ac:picMkLst>
            <pc:docMk/>
            <pc:sldMk cId="1613970173" sldId="561"/>
            <ac:picMk id="7" creationId="{BC494E92-D3FF-EC59-2C51-906ACF2DFC71}"/>
          </ac:picMkLst>
        </pc:picChg>
        <pc:picChg chg="mod">
          <ac:chgData name="Vlad-Costin Musat" userId="b297da41-d022-469d-99f3-b1c86ba895c8" providerId="ADAL" clId="{1565A217-92BC-4219-A0D2-7D143D35DA17}" dt="2023-09-22T09:23:11.705" v="6144" actId="14826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1565A217-92BC-4219-A0D2-7D143D35DA17}" dt="2023-09-20T10:00:47.929" v="58" actId="14100"/>
          <ac:picMkLst>
            <pc:docMk/>
            <pc:sldMk cId="1613970173" sldId="561"/>
            <ac:picMk id="20" creationId="{AF8F917C-430B-A4CE-AA48-CB5706DDBE12}"/>
          </ac:picMkLst>
        </pc:picChg>
        <pc:cxnChg chg="add mod">
          <ac:chgData name="Vlad-Costin Musat" userId="b297da41-d022-469d-99f3-b1c86ba895c8" providerId="ADAL" clId="{1565A217-92BC-4219-A0D2-7D143D35DA17}" dt="2023-09-21T15:21:59.981" v="6137" actId="1076"/>
          <ac:cxnSpMkLst>
            <pc:docMk/>
            <pc:sldMk cId="1613970173" sldId="561"/>
            <ac:cxnSpMk id="11" creationId="{7D85BCF5-1784-8365-5FC4-480D5944C31C}"/>
          </ac:cxnSpMkLst>
        </pc:cxnChg>
        <pc:cxnChg chg="add mod">
          <ac:chgData name="Vlad-Costin Musat" userId="b297da41-d022-469d-99f3-b1c86ba895c8" providerId="ADAL" clId="{1565A217-92BC-4219-A0D2-7D143D35DA17}" dt="2023-09-20T13:40:46.335" v="2647" actId="1036"/>
          <ac:cxnSpMkLst>
            <pc:docMk/>
            <pc:sldMk cId="1613970173" sldId="561"/>
            <ac:cxnSpMk id="12" creationId="{7DD5DA34-77ED-862C-BBFB-992BD4EFFC4D}"/>
          </ac:cxnSpMkLst>
        </pc:cxnChg>
        <pc:cxnChg chg="del">
          <ac:chgData name="Vlad-Costin Musat" userId="b297da41-d022-469d-99f3-b1c86ba895c8" providerId="ADAL" clId="{1565A217-92BC-4219-A0D2-7D143D35DA17}" dt="2023-09-20T09:59:18.424" v="22" actId="478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1565A217-92BC-4219-A0D2-7D143D35DA17}" dt="2023-09-20T10:00:15.883" v="55" actId="478"/>
          <ac:cxnSpMkLst>
            <pc:docMk/>
            <pc:sldMk cId="1613970173" sldId="561"/>
            <ac:cxnSpMk id="19" creationId="{29379F61-6142-3CD1-08C2-EF5515552B9A}"/>
          </ac:cxnSpMkLst>
        </pc:cxnChg>
      </pc:sldChg>
      <pc:sldChg chg="addSp delSp modSp mod">
        <pc:chgData name="Vlad-Costin Musat" userId="b297da41-d022-469d-99f3-b1c86ba895c8" providerId="ADAL" clId="{1565A217-92BC-4219-A0D2-7D143D35DA17}" dt="2023-09-20T16:02:58.597" v="5441" actId="1076"/>
        <pc:sldMkLst>
          <pc:docMk/>
          <pc:sldMk cId="196518023" sldId="562"/>
        </pc:sldMkLst>
        <pc:spChg chg="mod">
          <ac:chgData name="Vlad-Costin Musat" userId="b297da41-d022-469d-99f3-b1c86ba895c8" providerId="ADAL" clId="{1565A217-92BC-4219-A0D2-7D143D35DA17}" dt="2023-09-20T15:00:55.144" v="3498" actId="20577"/>
          <ac:spMkLst>
            <pc:docMk/>
            <pc:sldMk cId="196518023" sldId="562"/>
            <ac:spMk id="2" creationId="{D1A07252-D4F0-0EB0-2923-B3564CE5023F}"/>
          </ac:spMkLst>
        </pc:spChg>
        <pc:picChg chg="del mod">
          <ac:chgData name="Vlad-Costin Musat" userId="b297da41-d022-469d-99f3-b1c86ba895c8" providerId="ADAL" clId="{1565A217-92BC-4219-A0D2-7D143D35DA17}" dt="2023-09-20T16:02:46.085" v="5438" actId="478"/>
          <ac:picMkLst>
            <pc:docMk/>
            <pc:sldMk cId="196518023" sldId="562"/>
            <ac:picMk id="8" creationId="{49544C05-D80C-5322-297F-0FAD87DDC125}"/>
          </ac:picMkLst>
        </pc:picChg>
        <pc:picChg chg="add del mod">
          <ac:chgData name="Vlad-Costin Musat" userId="b297da41-d022-469d-99f3-b1c86ba895c8" providerId="ADAL" clId="{1565A217-92BC-4219-A0D2-7D143D35DA17}" dt="2023-09-20T16:02:51.193" v="5440" actId="478"/>
          <ac:picMkLst>
            <pc:docMk/>
            <pc:sldMk cId="196518023" sldId="562"/>
            <ac:picMk id="9" creationId="{BBF7D414-89BE-708A-3BDE-6816A0E24245}"/>
          </ac:picMkLst>
        </pc:picChg>
        <pc:picChg chg="add mod">
          <ac:chgData name="Vlad-Costin Musat" userId="b297da41-d022-469d-99f3-b1c86ba895c8" providerId="ADAL" clId="{1565A217-92BC-4219-A0D2-7D143D35DA17}" dt="2023-09-20T16:02:58.597" v="5441" actId="1076"/>
          <ac:picMkLst>
            <pc:docMk/>
            <pc:sldMk cId="196518023" sldId="562"/>
            <ac:picMk id="11" creationId="{134DB160-BFBA-28BB-3531-61D32102F4DB}"/>
          </ac:picMkLst>
        </pc:picChg>
      </pc:sldChg>
      <pc:sldChg chg="del">
        <pc:chgData name="Vlad-Costin Musat" userId="b297da41-d022-469d-99f3-b1c86ba895c8" providerId="ADAL" clId="{1565A217-92BC-4219-A0D2-7D143D35DA17}" dt="2023-09-20T10:15:26.002" v="416" actId="47"/>
        <pc:sldMkLst>
          <pc:docMk/>
          <pc:sldMk cId="4213961537" sldId="590"/>
        </pc:sldMkLst>
      </pc:sldChg>
      <pc:sldChg chg="del">
        <pc:chgData name="Vlad-Costin Musat" userId="b297da41-d022-469d-99f3-b1c86ba895c8" providerId="ADAL" clId="{1565A217-92BC-4219-A0D2-7D143D35DA17}" dt="2023-09-20T11:30:05.594" v="1687" actId="47"/>
        <pc:sldMkLst>
          <pc:docMk/>
          <pc:sldMk cId="2133607077" sldId="591"/>
        </pc:sldMkLst>
      </pc:sldChg>
      <pc:sldChg chg="del">
        <pc:chgData name="Vlad-Costin Musat" userId="b297da41-d022-469d-99f3-b1c86ba895c8" providerId="ADAL" clId="{1565A217-92BC-4219-A0D2-7D143D35DA17}" dt="2023-09-20T11:30:14.559" v="1689" actId="47"/>
        <pc:sldMkLst>
          <pc:docMk/>
          <pc:sldMk cId="3028906090" sldId="592"/>
        </pc:sldMkLst>
      </pc:sldChg>
      <pc:sldChg chg="del">
        <pc:chgData name="Vlad-Costin Musat" userId="b297da41-d022-469d-99f3-b1c86ba895c8" providerId="ADAL" clId="{1565A217-92BC-4219-A0D2-7D143D35DA17}" dt="2023-09-20T11:30:09.638" v="1688" actId="47"/>
        <pc:sldMkLst>
          <pc:docMk/>
          <pc:sldMk cId="2459250717" sldId="595"/>
        </pc:sldMkLst>
      </pc:sldChg>
      <pc:sldChg chg="delSp del mod">
        <pc:chgData name="Vlad-Costin Musat" userId="b297da41-d022-469d-99f3-b1c86ba895c8" providerId="ADAL" clId="{1565A217-92BC-4219-A0D2-7D143D35DA17}" dt="2023-09-21T15:14:54.935" v="6122" actId="47"/>
        <pc:sldMkLst>
          <pc:docMk/>
          <pc:sldMk cId="2622017527" sldId="596"/>
        </pc:sldMkLst>
        <pc:spChg chg="del">
          <ac:chgData name="Vlad-Costin Musat" userId="b297da41-d022-469d-99f3-b1c86ba895c8" providerId="ADAL" clId="{1565A217-92BC-4219-A0D2-7D143D35DA17}" dt="2023-09-20T15:00:06.269" v="3493" actId="478"/>
          <ac:spMkLst>
            <pc:docMk/>
            <pc:sldMk cId="2622017527" sldId="596"/>
            <ac:spMk id="2" creationId="{B9893978-D933-454B-E95F-18BD62FC9944}"/>
          </ac:spMkLst>
        </pc:spChg>
      </pc:sldChg>
      <pc:sldChg chg="modSp mod">
        <pc:chgData name="Vlad-Costin Musat" userId="b297da41-d022-469d-99f3-b1c86ba895c8" providerId="ADAL" clId="{1565A217-92BC-4219-A0D2-7D143D35DA17}" dt="2023-09-20T10:44:31.753" v="1028" actId="20577"/>
        <pc:sldMkLst>
          <pc:docMk/>
          <pc:sldMk cId="3042236111" sldId="598"/>
        </pc:sldMkLst>
        <pc:spChg chg="mod">
          <ac:chgData name="Vlad-Costin Musat" userId="b297da41-d022-469d-99f3-b1c86ba895c8" providerId="ADAL" clId="{1565A217-92BC-4219-A0D2-7D143D35DA17}" dt="2023-09-20T10:44:31.753" v="1028" actId="20577"/>
          <ac:spMkLst>
            <pc:docMk/>
            <pc:sldMk cId="3042236111" sldId="598"/>
            <ac:spMk id="3" creationId="{696C40C9-B971-B058-AE20-1CD29477CD64}"/>
          </ac:spMkLst>
        </pc:spChg>
      </pc:sldChg>
      <pc:sldChg chg="ord">
        <pc:chgData name="Vlad-Costin Musat" userId="b297da41-d022-469d-99f3-b1c86ba895c8" providerId="ADAL" clId="{1565A217-92BC-4219-A0D2-7D143D35DA17}" dt="2023-09-20T14:59:58.333" v="3492"/>
        <pc:sldMkLst>
          <pc:docMk/>
          <pc:sldMk cId="2502562155" sldId="599"/>
        </pc:sldMkLst>
      </pc:sldChg>
      <pc:sldChg chg="modSp mod ord">
        <pc:chgData name="Vlad-Costin Musat" userId="b297da41-d022-469d-99f3-b1c86ba895c8" providerId="ADAL" clId="{1565A217-92BC-4219-A0D2-7D143D35DA17}" dt="2023-09-20T10:44:18.590" v="1003"/>
        <pc:sldMkLst>
          <pc:docMk/>
          <pc:sldMk cId="4223609570" sldId="601"/>
        </pc:sldMkLst>
        <pc:spChg chg="mod">
          <ac:chgData name="Vlad-Costin Musat" userId="b297da41-d022-469d-99f3-b1c86ba895c8" providerId="ADAL" clId="{1565A217-92BC-4219-A0D2-7D143D35DA17}" dt="2023-09-20T10:06:32.769" v="285" actId="20577"/>
          <ac:spMkLst>
            <pc:docMk/>
            <pc:sldMk cId="4223609570" sldId="601"/>
            <ac:spMk id="3" creationId="{77383A0C-4C10-44BD-A9D6-594F0A9FC9A9}"/>
          </ac:spMkLst>
        </pc:spChg>
      </pc:sldChg>
      <pc:sldChg chg="addSp delSp modSp del mod ord">
        <pc:chgData name="Vlad-Costin Musat" userId="b297da41-d022-469d-99f3-b1c86ba895c8" providerId="ADAL" clId="{1565A217-92BC-4219-A0D2-7D143D35DA17}" dt="2023-09-20T15:14:59.917" v="4421" actId="47"/>
        <pc:sldMkLst>
          <pc:docMk/>
          <pc:sldMk cId="3543963552" sldId="602"/>
        </pc:sldMkLst>
        <pc:spChg chg="mod">
          <ac:chgData name="Vlad-Costin Musat" userId="b297da41-d022-469d-99f3-b1c86ba895c8" providerId="ADAL" clId="{1565A217-92BC-4219-A0D2-7D143D35DA17}" dt="2023-09-20T12:39:12.067" v="2454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5:01:28.630" v="3513" actId="20577"/>
          <ac:spMkLst>
            <pc:docMk/>
            <pc:sldMk cId="3543963552" sldId="602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0:50:43.246" v="1066" actId="478"/>
          <ac:spMkLst>
            <pc:docMk/>
            <pc:sldMk cId="3543963552" sldId="602"/>
            <ac:spMk id="15" creationId="{B8266B1A-8359-E496-9927-4B1E0509C344}"/>
          </ac:spMkLst>
        </pc:spChg>
        <pc:spChg chg="mod">
          <ac:chgData name="Vlad-Costin Musat" userId="b297da41-d022-469d-99f3-b1c86ba895c8" providerId="ADAL" clId="{1565A217-92BC-4219-A0D2-7D143D35DA17}" dt="2023-09-20T13:26:45.875" v="2621" actId="1076"/>
          <ac:spMkLst>
            <pc:docMk/>
            <pc:sldMk cId="3543963552" sldId="602"/>
            <ac:spMk id="16" creationId="{0591C221-59EA-E6DB-CC9D-642D9C0DC12D}"/>
          </ac:spMkLst>
        </pc:spChg>
        <pc:spChg chg="del mod">
          <ac:chgData name="Vlad-Costin Musat" userId="b297da41-d022-469d-99f3-b1c86ba895c8" providerId="ADAL" clId="{1565A217-92BC-4219-A0D2-7D143D35DA17}" dt="2023-09-20T12:50:37.748" v="2512" actId="478"/>
          <ac:spMkLst>
            <pc:docMk/>
            <pc:sldMk cId="3543963552" sldId="602"/>
            <ac:spMk id="17" creationId="{15D0917D-02A1-4362-4A2E-5CA322408C52}"/>
          </ac:spMkLst>
        </pc:spChg>
        <pc:spChg chg="add mod">
          <ac:chgData name="Vlad-Costin Musat" userId="b297da41-d022-469d-99f3-b1c86ba895c8" providerId="ADAL" clId="{1565A217-92BC-4219-A0D2-7D143D35DA17}" dt="2023-09-20T13:13:32.212" v="2539" actId="1076"/>
          <ac:spMkLst>
            <pc:docMk/>
            <pc:sldMk cId="3543963552" sldId="602"/>
            <ac:spMk id="18" creationId="{5256BE63-200B-DDFD-76E3-27A4819F067B}"/>
          </ac:spMkLst>
        </pc:spChg>
        <pc:picChg chg="mod modCrop">
          <ac:chgData name="Vlad-Costin Musat" userId="b297da41-d022-469d-99f3-b1c86ba895c8" providerId="ADAL" clId="{1565A217-92BC-4219-A0D2-7D143D35DA17}" dt="2023-09-20T13:26:37.006" v="2620" actId="1076"/>
          <ac:picMkLst>
            <pc:docMk/>
            <pc:sldMk cId="3543963552" sldId="602"/>
            <ac:picMk id="8" creationId="{D70285CC-A82F-4946-E244-40F8B7EAB7C3}"/>
          </ac:picMkLst>
        </pc:picChg>
        <pc:picChg chg="add del mod">
          <ac:chgData name="Vlad-Costin Musat" userId="b297da41-d022-469d-99f3-b1c86ba895c8" providerId="ADAL" clId="{1565A217-92BC-4219-A0D2-7D143D35DA17}" dt="2023-09-20T13:13:21.796" v="2537" actId="1076"/>
          <ac:picMkLst>
            <pc:docMk/>
            <pc:sldMk cId="3543963552" sldId="602"/>
            <ac:picMk id="9" creationId="{C316420F-405C-D698-3B90-D96CA517B3ED}"/>
          </ac:picMkLst>
        </pc:picChg>
        <pc:picChg chg="del">
          <ac:chgData name="Vlad-Costin Musat" userId="b297da41-d022-469d-99f3-b1c86ba895c8" providerId="ADAL" clId="{1565A217-92BC-4219-A0D2-7D143D35DA17}" dt="2023-09-20T10:50:37.212" v="1064" actId="478"/>
          <ac:picMkLst>
            <pc:docMk/>
            <pc:sldMk cId="3543963552" sldId="602"/>
            <ac:picMk id="10" creationId="{E4971A0E-3B1D-93C4-BB3F-B316DDE0B819}"/>
          </ac:picMkLst>
        </pc:picChg>
        <pc:picChg chg="del mod">
          <ac:chgData name="Vlad-Costin Musat" userId="b297da41-d022-469d-99f3-b1c86ba895c8" providerId="ADAL" clId="{1565A217-92BC-4219-A0D2-7D143D35DA17}" dt="2023-09-20T12:50:33.828" v="2511" actId="478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1565A217-92BC-4219-A0D2-7D143D35DA17}" dt="2023-09-20T13:11:44.232" v="2523" actId="478"/>
          <ac:picMkLst>
            <pc:docMk/>
            <pc:sldMk cId="3543963552" sldId="602"/>
            <ac:picMk id="13" creationId="{4BDB10BF-B363-730C-D955-597F99788EE5}"/>
          </ac:picMkLst>
        </pc:picChg>
        <pc:picChg chg="add del mod">
          <ac:chgData name="Vlad-Costin Musat" userId="b297da41-d022-469d-99f3-b1c86ba895c8" providerId="ADAL" clId="{1565A217-92BC-4219-A0D2-7D143D35DA17}" dt="2023-09-20T13:13:13.045" v="2534" actId="21"/>
          <ac:picMkLst>
            <pc:docMk/>
            <pc:sldMk cId="3543963552" sldId="602"/>
            <ac:picMk id="20" creationId="{8B283510-2B30-5478-853B-535007D96F0D}"/>
          </ac:picMkLst>
        </pc:picChg>
        <pc:picChg chg="add del mod">
          <ac:chgData name="Vlad-Costin Musat" userId="b297da41-d022-469d-99f3-b1c86ba895c8" providerId="ADAL" clId="{1565A217-92BC-4219-A0D2-7D143D35DA17}" dt="2023-09-20T15:01:37.165" v="3515"/>
          <ac:picMkLst>
            <pc:docMk/>
            <pc:sldMk cId="3543963552" sldId="602"/>
            <ac:picMk id="21" creationId="{7FB997E1-B307-FFCD-A35F-B534BAF2DF99}"/>
          </ac:picMkLst>
        </pc:picChg>
      </pc:sldChg>
      <pc:sldChg chg="addSp modSp mod">
        <pc:chgData name="Vlad-Costin Musat" userId="b297da41-d022-469d-99f3-b1c86ba895c8" providerId="ADAL" clId="{1565A217-92BC-4219-A0D2-7D143D35DA17}" dt="2023-09-20T13:39:33.666" v="2637" actId="1076"/>
        <pc:sldMkLst>
          <pc:docMk/>
          <pc:sldMk cId="2959721745" sldId="603"/>
        </pc:sldMkLst>
        <pc:spChg chg="mod">
          <ac:chgData name="Vlad-Costin Musat" userId="b297da41-d022-469d-99f3-b1c86ba895c8" providerId="ADAL" clId="{1565A217-92BC-4219-A0D2-7D143D35DA17}" dt="2023-09-20T10:05:19.899" v="194" actId="20577"/>
          <ac:spMkLst>
            <pc:docMk/>
            <pc:sldMk cId="2959721745" sldId="603"/>
            <ac:spMk id="2" creationId="{779BA37B-C8A1-EF17-E09E-5E6358652AD7}"/>
          </ac:spMkLst>
        </pc:spChg>
        <pc:picChg chg="add mod">
          <ac:chgData name="Vlad-Costin Musat" userId="b297da41-d022-469d-99f3-b1c86ba895c8" providerId="ADAL" clId="{1565A217-92BC-4219-A0D2-7D143D35DA17}" dt="2023-09-20T13:39:33.666" v="2637" actId="1076"/>
          <ac:picMkLst>
            <pc:docMk/>
            <pc:sldMk cId="2959721745" sldId="603"/>
            <ac:picMk id="8" creationId="{410F0D42-6242-E21E-79DB-D12A32CFB4ED}"/>
          </ac:picMkLst>
        </pc:picChg>
      </pc:sldChg>
      <pc:sldChg chg="modSp mod ord">
        <pc:chgData name="Vlad-Costin Musat" userId="b297da41-d022-469d-99f3-b1c86ba895c8" providerId="ADAL" clId="{1565A217-92BC-4219-A0D2-7D143D35DA17}" dt="2023-09-20T15:15:26.402" v="4424"/>
        <pc:sldMkLst>
          <pc:docMk/>
          <pc:sldMk cId="1556319565" sldId="604"/>
        </pc:sldMkLst>
        <pc:spChg chg="mod">
          <ac:chgData name="Vlad-Costin Musat" userId="b297da41-d022-469d-99f3-b1c86ba895c8" providerId="ADAL" clId="{1565A217-92BC-4219-A0D2-7D143D35DA17}" dt="2023-09-20T11:19:39.365" v="1104" actId="20577"/>
          <ac:spMkLst>
            <pc:docMk/>
            <pc:sldMk cId="1556319565" sldId="604"/>
            <ac:spMk id="7" creationId="{BCBA92F3-04AD-06CC-ADA5-26D72D7E442D}"/>
          </ac:spMkLst>
        </pc:spChg>
      </pc:sldChg>
      <pc:sldChg chg="ord">
        <pc:chgData name="Vlad-Costin Musat" userId="b297da41-d022-469d-99f3-b1c86ba895c8" providerId="ADAL" clId="{1565A217-92BC-4219-A0D2-7D143D35DA17}" dt="2023-09-20T10:06:52.785" v="287"/>
        <pc:sldMkLst>
          <pc:docMk/>
          <pc:sldMk cId="815664163" sldId="605"/>
        </pc:sldMkLst>
      </pc:sldChg>
      <pc:sldChg chg="addSp delSp modSp add mod">
        <pc:chgData name="Vlad-Costin Musat" userId="b297da41-d022-469d-99f3-b1c86ba895c8" providerId="ADAL" clId="{1565A217-92BC-4219-A0D2-7D143D35DA17}" dt="2023-09-20T11:30:35.238" v="1691" actId="14100"/>
        <pc:sldMkLst>
          <pc:docMk/>
          <pc:sldMk cId="832754539" sldId="606"/>
        </pc:sldMkLst>
        <pc:spChg chg="del">
          <ac:chgData name="Vlad-Costin Musat" userId="b297da41-d022-469d-99f3-b1c86ba895c8" providerId="ADAL" clId="{1565A217-92BC-4219-A0D2-7D143D35DA17}" dt="2023-09-20T10:07:08.320" v="289" actId="478"/>
          <ac:spMkLst>
            <pc:docMk/>
            <pc:sldMk cId="832754539" sldId="606"/>
            <ac:spMk id="2" creationId="{B9893978-D933-454B-E95F-18BD62FC9944}"/>
          </ac:spMkLst>
        </pc:spChg>
        <pc:spChg chg="add mod">
          <ac:chgData name="Vlad-Costin Musat" userId="b297da41-d022-469d-99f3-b1c86ba895c8" providerId="ADAL" clId="{1565A217-92BC-4219-A0D2-7D143D35DA17}" dt="2023-09-20T11:30:35.238" v="1691" actId="14100"/>
          <ac:spMkLst>
            <pc:docMk/>
            <pc:sldMk cId="832754539" sldId="606"/>
            <ac:spMk id="13" creationId="{914A1018-3292-647F-4192-61D86592F9D8}"/>
          </ac:spMkLst>
        </pc:spChg>
        <pc:picChg chg="mod">
          <ac:chgData name="Vlad-Costin Musat" userId="b297da41-d022-469d-99f3-b1c86ba895c8" providerId="ADAL" clId="{1565A217-92BC-4219-A0D2-7D143D35DA17}" dt="2023-09-20T10:08:20.244" v="292" actId="14826"/>
          <ac:picMkLst>
            <pc:docMk/>
            <pc:sldMk cId="832754539" sldId="606"/>
            <ac:picMk id="8" creationId="{68874E59-04FE-84B9-F6C0-BCCFFB502AB8}"/>
          </ac:picMkLst>
        </pc:picChg>
        <pc:picChg chg="add del mod">
          <ac:chgData name="Vlad-Costin Musat" userId="b297da41-d022-469d-99f3-b1c86ba895c8" providerId="ADAL" clId="{1565A217-92BC-4219-A0D2-7D143D35DA17}" dt="2023-09-20T10:08:17.195" v="291" actId="21"/>
          <ac:picMkLst>
            <pc:docMk/>
            <pc:sldMk cId="832754539" sldId="606"/>
            <ac:picMk id="9" creationId="{B86AB3F5-4BA1-ED62-6CB7-E8EE69EB465C}"/>
          </ac:picMkLst>
        </pc:picChg>
        <pc:picChg chg="mod">
          <ac:chgData name="Vlad-Costin Musat" userId="b297da41-d022-469d-99f3-b1c86ba895c8" providerId="ADAL" clId="{1565A217-92BC-4219-A0D2-7D143D35DA17}" dt="2023-09-20T10:08:49.916" v="295" actId="14826"/>
          <ac:picMkLst>
            <pc:docMk/>
            <pc:sldMk cId="832754539" sldId="60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1565A217-92BC-4219-A0D2-7D143D35DA17}" dt="2023-09-20T10:08:46.149" v="294" actId="21"/>
          <ac:picMkLst>
            <pc:docMk/>
            <pc:sldMk cId="832754539" sldId="606"/>
            <ac:picMk id="12" creationId="{7ED7AD27-2D7D-1995-E65A-07760A15F7B8}"/>
          </ac:picMkLst>
        </pc:picChg>
      </pc:sldChg>
      <pc:sldChg chg="add">
        <pc:chgData name="Vlad-Costin Musat" userId="b297da41-d022-469d-99f3-b1c86ba895c8" providerId="ADAL" clId="{1565A217-92BC-4219-A0D2-7D143D35DA17}" dt="2023-09-20T10:15:24.253" v="415"/>
        <pc:sldMkLst>
          <pc:docMk/>
          <pc:sldMk cId="1508319792" sldId="607"/>
        </pc:sldMkLst>
      </pc:sldChg>
      <pc:sldChg chg="delSp modSp add del mod">
        <pc:chgData name="Vlad-Costin Musat" userId="b297da41-d022-469d-99f3-b1c86ba895c8" providerId="ADAL" clId="{1565A217-92BC-4219-A0D2-7D143D35DA17}" dt="2023-09-20T15:35:18.944" v="4886" actId="47"/>
        <pc:sldMkLst>
          <pc:docMk/>
          <pc:sldMk cId="2963137760" sldId="608"/>
        </pc:sldMkLst>
        <pc:spChg chg="mod">
          <ac:chgData name="Vlad-Costin Musat" userId="b297da41-d022-469d-99f3-b1c86ba895c8" providerId="ADAL" clId="{1565A217-92BC-4219-A0D2-7D143D35DA17}" dt="2023-09-20T12:49:32.284" v="2464"/>
          <ac:spMkLst>
            <pc:docMk/>
            <pc:sldMk cId="2963137760" sldId="608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2:50:17.444" v="2509" actId="20577"/>
          <ac:spMkLst>
            <pc:docMk/>
            <pc:sldMk cId="2963137760" sldId="608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2:49:57.887" v="2476" actId="478"/>
          <ac:spMkLst>
            <pc:docMk/>
            <pc:sldMk cId="2963137760" sldId="608"/>
            <ac:spMk id="16" creationId="{0591C221-59EA-E6DB-CC9D-642D9C0DC12D}"/>
          </ac:spMkLst>
        </pc:spChg>
        <pc:spChg chg="mod">
          <ac:chgData name="Vlad-Costin Musat" userId="b297da41-d022-469d-99f3-b1c86ba895c8" providerId="ADAL" clId="{1565A217-92BC-4219-A0D2-7D143D35DA17}" dt="2023-09-20T12:50:08.866" v="2477" actId="1076"/>
          <ac:spMkLst>
            <pc:docMk/>
            <pc:sldMk cId="2963137760" sldId="608"/>
            <ac:spMk id="17" creationId="{15D0917D-02A1-4362-4A2E-5CA322408C52}"/>
          </ac:spMkLst>
        </pc:spChg>
        <pc:picChg chg="del">
          <ac:chgData name="Vlad-Costin Musat" userId="b297da41-d022-469d-99f3-b1c86ba895c8" providerId="ADAL" clId="{1565A217-92BC-4219-A0D2-7D143D35DA17}" dt="2023-09-20T12:49:56.156" v="2475" actId="478"/>
          <ac:picMkLst>
            <pc:docMk/>
            <pc:sldMk cId="2963137760" sldId="608"/>
            <ac:picMk id="10" creationId="{E4971A0E-3B1D-93C4-BB3F-B316DDE0B819}"/>
          </ac:picMkLst>
        </pc:picChg>
        <pc:picChg chg="mod">
          <ac:chgData name="Vlad-Costin Musat" userId="b297da41-d022-469d-99f3-b1c86ba895c8" providerId="ADAL" clId="{1565A217-92BC-4219-A0D2-7D143D35DA17}" dt="2023-09-20T12:50:08.866" v="2477" actId="1076"/>
          <ac:picMkLst>
            <pc:docMk/>
            <pc:sldMk cId="2963137760" sldId="608"/>
            <ac:picMk id="12" creationId="{B202A5C8-1F10-FD8F-D6A1-53A6A8133A0A}"/>
          </ac:picMkLst>
        </pc:picChg>
      </pc:sldChg>
      <pc:sldChg chg="addSp modSp new mod ord">
        <pc:chgData name="Vlad-Costin Musat" userId="b297da41-d022-469d-99f3-b1c86ba895c8" providerId="ADAL" clId="{1565A217-92BC-4219-A0D2-7D143D35DA17}" dt="2023-09-20T11:29:43.812" v="1686"/>
        <pc:sldMkLst>
          <pc:docMk/>
          <pc:sldMk cId="1342119529" sldId="609"/>
        </pc:sldMkLst>
        <pc:spChg chg="mod">
          <ac:chgData name="Vlad-Costin Musat" userId="b297da41-d022-469d-99f3-b1c86ba895c8" providerId="ADAL" clId="{1565A217-92BC-4219-A0D2-7D143D35DA17}" dt="2023-09-20T11:26:28.403" v="1499" actId="14100"/>
          <ac:spMkLst>
            <pc:docMk/>
            <pc:sldMk cId="1342119529" sldId="609"/>
            <ac:spMk id="2" creationId="{12ADF48F-3AA4-5794-D984-A6F7769E07C2}"/>
          </ac:spMkLst>
        </pc:spChg>
        <pc:spChg chg="mod">
          <ac:chgData name="Vlad-Costin Musat" userId="b297da41-d022-469d-99f3-b1c86ba895c8" providerId="ADAL" clId="{1565A217-92BC-4219-A0D2-7D143D35DA17}" dt="2023-09-20T11:23:19.583" v="1126" actId="20577"/>
          <ac:spMkLst>
            <pc:docMk/>
            <pc:sldMk cId="1342119529" sldId="609"/>
            <ac:spMk id="3" creationId="{697CE98B-521C-2113-C027-AC67DEE2B2B0}"/>
          </ac:spMkLst>
        </pc:spChg>
        <pc:graphicFrameChg chg="add mod modGraphic">
          <ac:chgData name="Vlad-Costin Musat" userId="b297da41-d022-469d-99f3-b1c86ba895c8" providerId="ADAL" clId="{1565A217-92BC-4219-A0D2-7D143D35DA17}" dt="2023-09-20T11:29:34.269" v="1684" actId="1076"/>
          <ac:graphicFrameMkLst>
            <pc:docMk/>
            <pc:sldMk cId="1342119529" sldId="609"/>
            <ac:graphicFrameMk id="9" creationId="{50FCBA28-C608-A541-2FEE-A1402BF261E7}"/>
          </ac:graphicFrameMkLst>
        </pc:graphicFrameChg>
        <pc:picChg chg="add mod">
          <ac:chgData name="Vlad-Costin Musat" userId="b297da41-d022-469d-99f3-b1c86ba895c8" providerId="ADAL" clId="{1565A217-92BC-4219-A0D2-7D143D35DA17}" dt="2023-09-20T11:26:31.638" v="1500" actId="1076"/>
          <ac:picMkLst>
            <pc:docMk/>
            <pc:sldMk cId="1342119529" sldId="609"/>
            <ac:picMk id="8" creationId="{9147332B-177C-A03B-F864-6167F28ACE08}"/>
          </ac:picMkLst>
        </pc:picChg>
      </pc:sldChg>
      <pc:sldChg chg="modSp new mod">
        <pc:chgData name="Vlad-Costin Musat" userId="b297da41-d022-469d-99f3-b1c86ba895c8" providerId="ADAL" clId="{1565A217-92BC-4219-A0D2-7D143D35DA17}" dt="2023-09-20T12:37:57.066" v="2433" actId="403"/>
        <pc:sldMkLst>
          <pc:docMk/>
          <pc:sldMk cId="1962438495" sldId="610"/>
        </pc:sldMkLst>
        <pc:spChg chg="mod">
          <ac:chgData name="Vlad-Costin Musat" userId="b297da41-d022-469d-99f3-b1c86ba895c8" providerId="ADAL" clId="{1565A217-92BC-4219-A0D2-7D143D35DA17}" dt="2023-09-20T12:37:57.066" v="2433" actId="403"/>
          <ac:spMkLst>
            <pc:docMk/>
            <pc:sldMk cId="1962438495" sldId="610"/>
            <ac:spMk id="2" creationId="{05517575-37FF-86D3-1EBA-65ACE50BE541}"/>
          </ac:spMkLst>
        </pc:spChg>
        <pc:spChg chg="mod">
          <ac:chgData name="Vlad-Costin Musat" userId="b297da41-d022-469d-99f3-b1c86ba895c8" providerId="ADAL" clId="{1565A217-92BC-4219-A0D2-7D143D35DA17}" dt="2023-09-20T12:33:18.770" v="1734" actId="20577"/>
          <ac:spMkLst>
            <pc:docMk/>
            <pc:sldMk cId="1962438495" sldId="610"/>
            <ac:spMk id="3" creationId="{19D8F73B-5926-7E62-A958-F210B2B05F93}"/>
          </ac:spMkLst>
        </pc:spChg>
      </pc:sldChg>
      <pc:sldChg chg="addSp delSp modSp new mod">
        <pc:chgData name="Vlad-Costin Musat" userId="b297da41-d022-469d-99f3-b1c86ba895c8" providerId="ADAL" clId="{1565A217-92BC-4219-A0D2-7D143D35DA17}" dt="2023-09-20T13:27:12.941" v="2634" actId="20577"/>
        <pc:sldMkLst>
          <pc:docMk/>
          <pc:sldMk cId="1520937034" sldId="611"/>
        </pc:sldMkLst>
        <pc:spChg chg="del">
          <ac:chgData name="Vlad-Costin Musat" userId="b297da41-d022-469d-99f3-b1c86ba895c8" providerId="ADAL" clId="{1565A217-92BC-4219-A0D2-7D143D35DA17}" dt="2023-09-20T13:22:54.953" v="2587" actId="478"/>
          <ac:spMkLst>
            <pc:docMk/>
            <pc:sldMk cId="1520937034" sldId="611"/>
            <ac:spMk id="2" creationId="{B039609B-3F8E-0A1C-9CE5-8D212D9A61FB}"/>
          </ac:spMkLst>
        </pc:spChg>
        <pc:spChg chg="mod">
          <ac:chgData name="Vlad-Costin Musat" userId="b297da41-d022-469d-99f3-b1c86ba895c8" providerId="ADAL" clId="{1565A217-92BC-4219-A0D2-7D143D35DA17}" dt="2023-09-20T13:27:12.941" v="2634" actId="20577"/>
          <ac:spMkLst>
            <pc:docMk/>
            <pc:sldMk cId="1520937034" sldId="611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3:24:51.554" v="2609" actId="14100"/>
          <ac:picMkLst>
            <pc:docMk/>
            <pc:sldMk cId="1520937034" sldId="611"/>
            <ac:picMk id="8" creationId="{567B49D0-0C76-CA69-9A4C-17DC6684E1B9}"/>
          </ac:picMkLst>
        </pc:picChg>
        <pc:picChg chg="add mod">
          <ac:chgData name="Vlad-Costin Musat" userId="b297da41-d022-469d-99f3-b1c86ba895c8" providerId="ADAL" clId="{1565A217-92BC-4219-A0D2-7D143D35DA17}" dt="2023-09-20T13:24:59.115" v="2611" actId="1076"/>
          <ac:picMkLst>
            <pc:docMk/>
            <pc:sldMk cId="1520937034" sldId="611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3:25:07.405" v="2612" actId="14100"/>
          <ac:picMkLst>
            <pc:docMk/>
            <pc:sldMk cId="1520937034" sldId="611"/>
            <ac:picMk id="12" creationId="{1F8B7290-5C8B-6BA6-0E0E-165A6DF41C7D}"/>
          </ac:picMkLst>
        </pc:picChg>
        <pc:picChg chg="add mod">
          <ac:chgData name="Vlad-Costin Musat" userId="b297da41-d022-469d-99f3-b1c86ba895c8" providerId="ADAL" clId="{1565A217-92BC-4219-A0D2-7D143D35DA17}" dt="2023-09-20T13:26:55.066" v="2623" actId="1076"/>
          <ac:picMkLst>
            <pc:docMk/>
            <pc:sldMk cId="1520937034" sldId="611"/>
            <ac:picMk id="13" creationId="{0BF48994-A983-89B7-D8DF-7D3BC8B4B358}"/>
          </ac:picMkLst>
        </pc:picChg>
      </pc:sldChg>
      <pc:sldChg chg="add del">
        <pc:chgData name="Vlad-Costin Musat" userId="b297da41-d022-469d-99f3-b1c86ba895c8" providerId="ADAL" clId="{1565A217-92BC-4219-A0D2-7D143D35DA17}" dt="2023-09-20T14:24:54.755" v="2694" actId="47"/>
        <pc:sldMkLst>
          <pc:docMk/>
          <pc:sldMk cId="1552439353" sldId="612"/>
        </pc:sldMkLst>
      </pc:sldChg>
      <pc:sldChg chg="addSp modSp new mod">
        <pc:chgData name="Vlad-Costin Musat" userId="b297da41-d022-469d-99f3-b1c86ba895c8" providerId="ADAL" clId="{1565A217-92BC-4219-A0D2-7D143D35DA17}" dt="2023-09-20T15:01:21.083" v="3511" actId="20577"/>
        <pc:sldMkLst>
          <pc:docMk/>
          <pc:sldMk cId="2924410632" sldId="612"/>
        </pc:sldMkLst>
        <pc:spChg chg="mod">
          <ac:chgData name="Vlad-Costin Musat" userId="b297da41-d022-469d-99f3-b1c86ba895c8" providerId="ADAL" clId="{1565A217-92BC-4219-A0D2-7D143D35DA17}" dt="2023-09-20T15:01:21.083" v="3511" actId="20577"/>
          <ac:spMkLst>
            <pc:docMk/>
            <pc:sldMk cId="2924410632" sldId="612"/>
            <ac:spMk id="2" creationId="{5236FC1D-B44D-4A2D-83B6-D5723C73F146}"/>
          </ac:spMkLst>
        </pc:spChg>
        <pc:spChg chg="mod">
          <ac:chgData name="Vlad-Costin Musat" userId="b297da41-d022-469d-99f3-b1c86ba895c8" providerId="ADAL" clId="{1565A217-92BC-4219-A0D2-7D143D35DA17}" dt="2023-09-20T14:39:09.874" v="3216" actId="20577"/>
          <ac:spMkLst>
            <pc:docMk/>
            <pc:sldMk cId="2924410632" sldId="612"/>
            <ac:spMk id="3" creationId="{FCA495D9-DF14-98B7-C44A-4AF7E6CB61F2}"/>
          </ac:spMkLst>
        </pc:spChg>
        <pc:spChg chg="mod">
          <ac:chgData name="Vlad-Costin Musat" userId="b297da41-d022-469d-99f3-b1c86ba895c8" providerId="ADAL" clId="{1565A217-92BC-4219-A0D2-7D143D35DA17}" dt="2023-09-20T14:41:16.539" v="3488" actId="20577"/>
          <ac:spMkLst>
            <pc:docMk/>
            <pc:sldMk cId="2924410632" sldId="612"/>
            <ac:spMk id="4" creationId="{1D6D724D-2E3F-8FA5-E24C-276FE475A204}"/>
          </ac:spMkLst>
        </pc:sp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8" creationId="{B671D5B6-2F65-2C42-A13B-4CAB2DBBFDF3}"/>
          </ac:picMkLst>
        </pc:pic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9" creationId="{D11825F5-C5D4-CB0B-18CF-F54D4BA27AA0}"/>
          </ac:picMkLst>
        </pc:picChg>
      </pc:sldChg>
      <pc:sldChg chg="add del">
        <pc:chgData name="Vlad-Costin Musat" userId="b297da41-d022-469d-99f3-b1c86ba895c8" providerId="ADAL" clId="{1565A217-92BC-4219-A0D2-7D143D35DA17}" dt="2023-09-20T15:14:02.830" v="4407" actId="47"/>
        <pc:sldMkLst>
          <pc:docMk/>
          <pc:sldMk cId="2415056937" sldId="613"/>
        </pc:sldMkLst>
      </pc:sldChg>
      <pc:sldChg chg="addSp modSp new mod">
        <pc:chgData name="Vlad-Costin Musat" userId="b297da41-d022-469d-99f3-b1c86ba895c8" providerId="ADAL" clId="{1565A217-92BC-4219-A0D2-7D143D35DA17}" dt="2023-09-21T10:37:32.317" v="5917" actId="20577"/>
        <pc:sldMkLst>
          <pc:docMk/>
          <pc:sldMk cId="736723324" sldId="614"/>
        </pc:sldMkLst>
        <pc:spChg chg="mod">
          <ac:chgData name="Vlad-Costin Musat" userId="b297da41-d022-469d-99f3-b1c86ba895c8" providerId="ADAL" clId="{1565A217-92BC-4219-A0D2-7D143D35DA17}" dt="2023-09-21T10:36:49.744" v="5900" actId="20577"/>
          <ac:spMkLst>
            <pc:docMk/>
            <pc:sldMk cId="736723324" sldId="614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2:33.721" v="5851" actId="20577"/>
          <ac:spMkLst>
            <pc:docMk/>
            <pc:sldMk cId="736723324" sldId="614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32.317" v="5917" actId="20577"/>
          <ac:spMkLst>
            <pc:docMk/>
            <pc:sldMk cId="736723324" sldId="614"/>
            <ac:spMk id="4" creationId="{DE355506-A801-EE4A-AAD9-8486B6232FA1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9" creationId="{CAEF9752-F744-BD6F-4B52-6992BF4DDAB7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11" creationId="{9F1642BC-29FC-4966-F0C6-D7A98FFC53D9}"/>
          </ac:spMkLst>
        </pc:sp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8" creationId="{7FB3D692-E9C7-CFB6-0E74-3B9DA68D625A}"/>
          </ac:picMkLst>
        </pc:pic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10" creationId="{4C1EC7FB-3708-4C9D-59FA-32BED9F84F03}"/>
          </ac:picMkLst>
        </pc:picChg>
      </pc:sldChg>
      <pc:sldChg chg="add del">
        <pc:chgData name="Vlad-Costin Musat" userId="b297da41-d022-469d-99f3-b1c86ba895c8" providerId="ADAL" clId="{1565A217-92BC-4219-A0D2-7D143D35DA17}" dt="2023-09-20T15:56:35.948" v="5279" actId="47"/>
        <pc:sldMkLst>
          <pc:docMk/>
          <pc:sldMk cId="1044665786" sldId="615"/>
        </pc:sldMkLst>
      </pc:sldChg>
      <pc:sldChg chg="addSp delSp modSp add mod">
        <pc:chgData name="Vlad-Costin Musat" userId="b297da41-d022-469d-99f3-b1c86ba895c8" providerId="ADAL" clId="{1565A217-92BC-4219-A0D2-7D143D35DA17}" dt="2023-09-20T16:04:05.181" v="5456" actId="404"/>
        <pc:sldMkLst>
          <pc:docMk/>
          <pc:sldMk cId="2600423522" sldId="616"/>
        </pc:sldMkLst>
        <pc:spChg chg="mod">
          <ac:chgData name="Vlad-Costin Musat" userId="b297da41-d022-469d-99f3-b1c86ba895c8" providerId="ADAL" clId="{1565A217-92BC-4219-A0D2-7D143D35DA17}" dt="2023-09-20T16:04:05.181" v="5456" actId="404"/>
          <ac:spMkLst>
            <pc:docMk/>
            <pc:sldMk cId="2600423522" sldId="616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40:31.510" v="5127" actId="20577"/>
          <ac:spMkLst>
            <pc:docMk/>
            <pc:sldMk cId="2600423522" sldId="616"/>
            <ac:spMk id="3" creationId="{3F347D22-F459-69F5-0F86-9C76D11E8ADD}"/>
          </ac:spMkLst>
        </pc:spChg>
        <pc:spChg chg="del">
          <ac:chgData name="Vlad-Costin Musat" userId="b297da41-d022-469d-99f3-b1c86ba895c8" providerId="ADAL" clId="{1565A217-92BC-4219-A0D2-7D143D35DA17}" dt="2023-09-20T15:47:35.145" v="5180" actId="478"/>
          <ac:spMkLst>
            <pc:docMk/>
            <pc:sldMk cId="2600423522" sldId="616"/>
            <ac:spMk id="7" creationId="{BCBA92F3-04AD-06CC-ADA5-26D72D7E442D}"/>
          </ac:spMkLst>
        </pc:spChg>
        <pc:spChg chg="del">
          <ac:chgData name="Vlad-Costin Musat" userId="b297da41-d022-469d-99f3-b1c86ba895c8" providerId="ADAL" clId="{1565A217-92BC-4219-A0D2-7D143D35DA17}" dt="2023-09-20T15:47:39.528" v="5183" actId="478"/>
          <ac:spMkLst>
            <pc:docMk/>
            <pc:sldMk cId="2600423522" sldId="616"/>
            <ac:spMk id="9" creationId="{EF4877FC-A251-06D6-41B2-A2F8BBA3D396}"/>
          </ac:spMkLst>
        </pc:spChg>
        <pc:picChg chg="del">
          <ac:chgData name="Vlad-Costin Musat" userId="b297da41-d022-469d-99f3-b1c86ba895c8" providerId="ADAL" clId="{1565A217-92BC-4219-A0D2-7D143D35DA17}" dt="2023-09-20T15:47:37.476" v="5182" actId="478"/>
          <ac:picMkLst>
            <pc:docMk/>
            <pc:sldMk cId="2600423522" sldId="616"/>
            <ac:picMk id="8" creationId="{254AE84A-7CF2-8D45-D46F-06A18927893D}"/>
          </ac:picMkLst>
        </pc:picChg>
        <pc:picChg chg="del">
          <ac:chgData name="Vlad-Costin Musat" userId="b297da41-d022-469d-99f3-b1c86ba895c8" providerId="ADAL" clId="{1565A217-92BC-4219-A0D2-7D143D35DA17}" dt="2023-09-20T15:47:36.167" v="5181" actId="478"/>
          <ac:picMkLst>
            <pc:docMk/>
            <pc:sldMk cId="2600423522" sldId="616"/>
            <ac:picMk id="11" creationId="{AAB8C4E5-FA1D-74CF-FD22-2D74533D6AEF}"/>
          </ac:picMkLst>
        </pc:picChg>
        <pc:picChg chg="add mod">
          <ac:chgData name="Vlad-Costin Musat" userId="b297da41-d022-469d-99f3-b1c86ba895c8" providerId="ADAL" clId="{1565A217-92BC-4219-A0D2-7D143D35DA17}" dt="2023-09-20T16:03:40.196" v="5455" actId="1076"/>
          <ac:picMkLst>
            <pc:docMk/>
            <pc:sldMk cId="2600423522" sldId="616"/>
            <ac:picMk id="12" creationId="{F064747F-73C5-21AA-51C7-6460D32CE7D9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0T15:58:45.546" v="5358" actId="20577"/>
        <pc:sldMkLst>
          <pc:docMk/>
          <pc:sldMk cId="760345836" sldId="617"/>
        </pc:sldMkLst>
        <pc:spChg chg="mod">
          <ac:chgData name="Vlad-Costin Musat" userId="b297da41-d022-469d-99f3-b1c86ba895c8" providerId="ADAL" clId="{1565A217-92BC-4219-A0D2-7D143D35DA17}" dt="2023-09-20T15:58:45.546" v="5358" actId="20577"/>
          <ac:spMkLst>
            <pc:docMk/>
            <pc:sldMk cId="760345836" sldId="617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5:36:34.720" v="4982" actId="1076"/>
          <ac:picMkLst>
            <pc:docMk/>
            <pc:sldMk cId="760345836" sldId="617"/>
            <ac:picMk id="7" creationId="{5891A2CF-2366-B700-F321-C54B26FE17C3}"/>
          </ac:picMkLst>
        </pc:picChg>
        <pc:picChg chg="del">
          <ac:chgData name="Vlad-Costin Musat" userId="b297da41-d022-469d-99f3-b1c86ba895c8" providerId="ADAL" clId="{1565A217-92BC-4219-A0D2-7D143D35DA17}" dt="2023-09-20T15:31:17.722" v="4532" actId="478"/>
          <ac:picMkLst>
            <pc:docMk/>
            <pc:sldMk cId="760345836" sldId="617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0T15:31:19.045" v="4533" actId="478"/>
          <ac:picMkLst>
            <pc:docMk/>
            <pc:sldMk cId="760345836" sldId="617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5:40:23.599" v="5122" actId="1076"/>
          <ac:picMkLst>
            <pc:docMk/>
            <pc:sldMk cId="760345836" sldId="617"/>
            <ac:picMk id="11" creationId="{DDBF880C-82D2-71A7-D10C-951C8D0A454D}"/>
          </ac:picMkLst>
        </pc:picChg>
        <pc:picChg chg="del">
          <ac:chgData name="Vlad-Costin Musat" userId="b297da41-d022-469d-99f3-b1c86ba895c8" providerId="ADAL" clId="{1565A217-92BC-4219-A0D2-7D143D35DA17}" dt="2023-09-20T15:31:20.831" v="4535" actId="478"/>
          <ac:picMkLst>
            <pc:docMk/>
            <pc:sldMk cId="760345836" sldId="617"/>
            <ac:picMk id="12" creationId="{1F8B7290-5C8B-6BA6-0E0E-165A6DF41C7D}"/>
          </ac:picMkLst>
        </pc:picChg>
        <pc:picChg chg="del">
          <ac:chgData name="Vlad-Costin Musat" userId="b297da41-d022-469d-99f3-b1c86ba895c8" providerId="ADAL" clId="{1565A217-92BC-4219-A0D2-7D143D35DA17}" dt="2023-09-20T15:31:19.994" v="4534" actId="478"/>
          <ac:picMkLst>
            <pc:docMk/>
            <pc:sldMk cId="760345836" sldId="617"/>
            <ac:picMk id="13" creationId="{0BF48994-A983-89B7-D8DF-7D3BC8B4B358}"/>
          </ac:picMkLst>
        </pc:picChg>
        <pc:picChg chg="add mod">
          <ac:chgData name="Vlad-Costin Musat" userId="b297da41-d022-469d-99f3-b1c86ba895c8" providerId="ADAL" clId="{1565A217-92BC-4219-A0D2-7D143D35DA17}" dt="2023-09-20T15:37:03.368" v="4984" actId="1076"/>
          <ac:picMkLst>
            <pc:docMk/>
            <pc:sldMk cId="760345836" sldId="617"/>
            <ac:picMk id="15" creationId="{64C0B0A7-AF0A-E2B4-1DD4-F86E378E5801}"/>
          </ac:picMkLst>
        </pc:picChg>
        <pc:picChg chg="add mod">
          <ac:chgData name="Vlad-Costin Musat" userId="b297da41-d022-469d-99f3-b1c86ba895c8" providerId="ADAL" clId="{1565A217-92BC-4219-A0D2-7D143D35DA17}" dt="2023-09-20T15:40:21.543" v="5121" actId="1076"/>
          <ac:picMkLst>
            <pc:docMk/>
            <pc:sldMk cId="760345836" sldId="617"/>
            <ac:picMk id="16" creationId="{BE7FE7BA-15C2-8C98-53D4-88A5115B09E9}"/>
          </ac:picMkLst>
        </pc:picChg>
      </pc:sldChg>
      <pc:sldChg chg="add del">
        <pc:chgData name="Vlad-Costin Musat" userId="b297da41-d022-469d-99f3-b1c86ba895c8" providerId="ADAL" clId="{1565A217-92BC-4219-A0D2-7D143D35DA17}" dt="2023-09-20T15:15:49.152" v="4428" actId="47"/>
        <pc:sldMkLst>
          <pc:docMk/>
          <pc:sldMk cId="1631689698" sldId="618"/>
        </pc:sldMkLst>
      </pc:sldChg>
      <pc:sldChg chg="addSp modSp new del mod">
        <pc:chgData name="Vlad-Costin Musat" userId="b297da41-d022-469d-99f3-b1c86ba895c8" providerId="ADAL" clId="{1565A217-92BC-4219-A0D2-7D143D35DA17}" dt="2023-09-20T15:58:08.087" v="5346" actId="47"/>
        <pc:sldMkLst>
          <pc:docMk/>
          <pc:sldMk cId="74931810" sldId="619"/>
        </pc:sldMkLst>
        <pc:spChg chg="mod">
          <ac:chgData name="Vlad-Costin Musat" userId="b297da41-d022-469d-99f3-b1c86ba895c8" providerId="ADAL" clId="{1565A217-92BC-4219-A0D2-7D143D35DA17}" dt="2023-09-20T15:16:16.074" v="4460" actId="20577"/>
          <ac:spMkLst>
            <pc:docMk/>
            <pc:sldMk cId="74931810" sldId="619"/>
            <ac:spMk id="2" creationId="{103A2472-8FB1-FACB-0BBF-298AB9DD9C6C}"/>
          </ac:spMkLst>
        </pc:spChg>
        <pc:spChg chg="mod">
          <ac:chgData name="Vlad-Costin Musat" userId="b297da41-d022-469d-99f3-b1c86ba895c8" providerId="ADAL" clId="{1565A217-92BC-4219-A0D2-7D143D35DA17}" dt="2023-09-20T15:37:40.817" v="5056" actId="20577"/>
          <ac:spMkLst>
            <pc:docMk/>
            <pc:sldMk cId="74931810" sldId="619"/>
            <ac:spMk id="3" creationId="{020C768D-A753-B8F2-7C19-E2560B2BE267}"/>
          </ac:spMkLst>
        </pc:spChg>
        <pc:spChg chg="mod">
          <ac:chgData name="Vlad-Costin Musat" userId="b297da41-d022-469d-99f3-b1c86ba895c8" providerId="ADAL" clId="{1565A217-92BC-4219-A0D2-7D143D35DA17}" dt="2023-09-20T15:39:23.735" v="5117" actId="20577"/>
          <ac:spMkLst>
            <pc:docMk/>
            <pc:sldMk cId="74931810" sldId="619"/>
            <ac:spMk id="4" creationId="{2645D5E2-08CD-8A02-5C6B-93EEF6111373}"/>
          </ac:spMkLst>
        </pc:spChg>
        <pc:picChg chg="add mod">
          <ac:chgData name="Vlad-Costin Musat" userId="b297da41-d022-469d-99f3-b1c86ba895c8" providerId="ADAL" clId="{1565A217-92BC-4219-A0D2-7D143D35DA17}" dt="2023-09-20T15:32:32.053" v="4586" actId="1076"/>
          <ac:picMkLst>
            <pc:docMk/>
            <pc:sldMk cId="74931810" sldId="619"/>
            <ac:picMk id="9" creationId="{E89330B3-5EF7-8F27-6E04-2F30FC4185CA}"/>
          </ac:picMkLst>
        </pc:picChg>
      </pc:sldChg>
      <pc:sldChg chg="addSp modSp add mod">
        <pc:chgData name="Vlad-Costin Musat" userId="b297da41-d022-469d-99f3-b1c86ba895c8" providerId="ADAL" clId="{1565A217-92BC-4219-A0D2-7D143D35DA17}" dt="2023-09-21T10:44:26.752" v="6057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1565A217-92BC-4219-A0D2-7D143D35DA17}" dt="2023-09-21T10:44:26.752" v="6057" actId="20577"/>
          <ac:spMkLst>
            <pc:docMk/>
            <pc:sldMk cId="1377353745" sldId="620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58:05.595" v="5345" actId="20577"/>
          <ac:spMkLst>
            <pc:docMk/>
            <pc:sldMk cId="1377353745" sldId="620"/>
            <ac:spMk id="3" creationId="{3F347D22-F459-69F5-0F86-9C76D11E8ADD}"/>
          </ac:spMkLst>
        </pc:spChg>
        <pc:picChg chg="add mod">
          <ac:chgData name="Vlad-Costin Musat" userId="b297da41-d022-469d-99f3-b1c86ba895c8" providerId="ADAL" clId="{1565A217-92BC-4219-A0D2-7D143D35DA17}" dt="2023-09-20T16:03:25.699" v="5448" actId="1076"/>
          <ac:picMkLst>
            <pc:docMk/>
            <pc:sldMk cId="1377353745" sldId="620"/>
            <ac:picMk id="8" creationId="{23DB4D9A-0648-A36C-62A0-208D40F1252B}"/>
          </ac:picMkLst>
        </pc:picChg>
      </pc:sldChg>
      <pc:sldChg chg="addSp delSp modSp new mod">
        <pc:chgData name="Vlad-Costin Musat" userId="b297da41-d022-469d-99f3-b1c86ba895c8" providerId="ADAL" clId="{1565A217-92BC-4219-A0D2-7D143D35DA17}" dt="2023-09-21T10:41:31.281" v="6045" actId="20577"/>
        <pc:sldMkLst>
          <pc:docMk/>
          <pc:sldMk cId="386837953" sldId="621"/>
        </pc:sldMkLst>
        <pc:spChg chg="del">
          <ac:chgData name="Vlad-Costin Musat" userId="b297da41-d022-469d-99f3-b1c86ba895c8" providerId="ADAL" clId="{1565A217-92BC-4219-A0D2-7D143D35DA17}" dt="2023-09-20T16:00:20.194" v="5391" actId="478"/>
          <ac:spMkLst>
            <pc:docMk/>
            <pc:sldMk cId="386837953" sldId="621"/>
            <ac:spMk id="2" creationId="{5FFCDD92-E35F-E9E4-EC54-AD24B6488564}"/>
          </ac:spMkLst>
        </pc:spChg>
        <pc:spChg chg="mod">
          <ac:chgData name="Vlad-Costin Musat" userId="b297da41-d022-469d-99f3-b1c86ba895c8" providerId="ADAL" clId="{1565A217-92BC-4219-A0D2-7D143D35DA17}" dt="2023-09-20T16:00:16.117" v="5390" actId="20577"/>
          <ac:spMkLst>
            <pc:docMk/>
            <pc:sldMk cId="386837953" sldId="621"/>
            <ac:spMk id="3" creationId="{02AFEEF6-E05A-A24E-5E4B-D572BBA02BE9}"/>
          </ac:spMkLst>
        </pc:spChg>
        <pc:graphicFrameChg chg="add mod modGraphic">
          <ac:chgData name="Vlad-Costin Musat" userId="b297da41-d022-469d-99f3-b1c86ba895c8" providerId="ADAL" clId="{1565A217-92BC-4219-A0D2-7D143D35DA17}" dt="2023-09-21T10:41:31.281" v="6045" actId="20577"/>
          <ac:graphicFrameMkLst>
            <pc:docMk/>
            <pc:sldMk cId="386837953" sldId="621"/>
            <ac:graphicFrameMk id="7" creationId="{6EB71173-16F2-8A88-69A5-764E5584342C}"/>
          </ac:graphicFrameMkLst>
        </pc:graphicFrameChg>
      </pc:sldChg>
      <pc:sldChg chg="addSp delSp modSp add mod ord">
        <pc:chgData name="Vlad-Costin Musat" userId="b297da41-d022-469d-99f3-b1c86ba895c8" providerId="ADAL" clId="{1565A217-92BC-4219-A0D2-7D143D35DA17}" dt="2023-09-21T10:38:03.324" v="5971" actId="20577"/>
        <pc:sldMkLst>
          <pc:docMk/>
          <pc:sldMk cId="3422976390" sldId="622"/>
        </pc:sldMkLst>
        <pc:spChg chg="mod">
          <ac:chgData name="Vlad-Costin Musat" userId="b297da41-d022-469d-99f3-b1c86ba895c8" providerId="ADAL" clId="{1565A217-92BC-4219-A0D2-7D143D35DA17}" dt="2023-09-21T10:38:03.324" v="5971" actId="20577"/>
          <ac:spMkLst>
            <pc:docMk/>
            <pc:sldMk cId="3422976390" sldId="622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0:21.068" v="5772" actId="20577"/>
          <ac:spMkLst>
            <pc:docMk/>
            <pc:sldMk cId="3422976390" sldId="622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53.643" v="5942" actId="20577"/>
          <ac:spMkLst>
            <pc:docMk/>
            <pc:sldMk cId="3422976390" sldId="622"/>
            <ac:spMk id="4" creationId="{DE355506-A801-EE4A-AAD9-8486B6232FA1}"/>
          </ac:spMkLst>
        </pc:spChg>
        <pc:spChg chg="mod">
          <ac:chgData name="Vlad-Costin Musat" userId="b297da41-d022-469d-99f3-b1c86ba895c8" providerId="ADAL" clId="{1565A217-92BC-4219-A0D2-7D143D35DA17}" dt="2023-09-20T16:11:54.768" v="5820" actId="1076"/>
          <ac:spMkLst>
            <pc:docMk/>
            <pc:sldMk cId="3422976390" sldId="622"/>
            <ac:spMk id="9" creationId="{CAEF9752-F744-BD6F-4B52-6992BF4DDAB7}"/>
          </ac:spMkLst>
        </pc:spChg>
        <pc:spChg chg="del">
          <ac:chgData name="Vlad-Costin Musat" userId="b297da41-d022-469d-99f3-b1c86ba895c8" providerId="ADAL" clId="{1565A217-92BC-4219-A0D2-7D143D35DA17}" dt="2023-09-20T16:09:39.718" v="5669" actId="478"/>
          <ac:spMkLst>
            <pc:docMk/>
            <pc:sldMk cId="3422976390" sldId="622"/>
            <ac:spMk id="11" creationId="{9F1642BC-29FC-4966-F0C6-D7A98FFC53D9}"/>
          </ac:spMkLst>
        </pc:spChg>
        <pc:picChg chg="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8" creationId="{7FB3D692-E9C7-CFB6-0E74-3B9DA68D625A}"/>
          </ac:picMkLst>
        </pc:picChg>
        <pc:picChg chg="del">
          <ac:chgData name="Vlad-Costin Musat" userId="b297da41-d022-469d-99f3-b1c86ba895c8" providerId="ADAL" clId="{1565A217-92BC-4219-A0D2-7D143D35DA17}" dt="2023-09-20T16:09:35.812" v="5666" actId="478"/>
          <ac:picMkLst>
            <pc:docMk/>
            <pc:sldMk cId="3422976390" sldId="622"/>
            <ac:picMk id="10" creationId="{4C1EC7FB-3708-4C9D-59FA-32BED9F84F03}"/>
          </ac:picMkLst>
        </pc:picChg>
        <pc:picChg chg="add del mod">
          <ac:chgData name="Vlad-Costin Musat" userId="b297da41-d022-469d-99f3-b1c86ba895c8" providerId="ADAL" clId="{1565A217-92BC-4219-A0D2-7D143D35DA17}" dt="2023-09-20T16:09:34.103" v="5665" actId="21"/>
          <ac:picMkLst>
            <pc:docMk/>
            <pc:sldMk cId="3422976390" sldId="622"/>
            <ac:picMk id="12" creationId="{942E9831-A195-6AAD-6116-1AE8BE6B8F1B}"/>
          </ac:picMkLst>
        </pc:picChg>
        <pc:picChg chg="add 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13" creationId="{F0903B9E-6698-0BF3-3613-B18D5E76AAEF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1T14:50:17.710" v="6118" actId="1076"/>
        <pc:sldMkLst>
          <pc:docMk/>
          <pc:sldMk cId="3628513678" sldId="623"/>
        </pc:sldMkLst>
        <pc:spChg chg="mod">
          <ac:chgData name="Vlad-Costin Musat" userId="b297da41-d022-469d-99f3-b1c86ba895c8" providerId="ADAL" clId="{1565A217-92BC-4219-A0D2-7D143D35DA17}" dt="2023-09-21T14:23:49.606" v="6081" actId="20577"/>
          <ac:spMkLst>
            <pc:docMk/>
            <pc:sldMk cId="3628513678" sldId="623"/>
            <ac:spMk id="3" creationId="{01F6D527-7D40-AD09-9599-606007825B4E}"/>
          </ac:spMkLst>
        </pc:spChg>
        <pc:picChg chg="add del mod">
          <ac:chgData name="Vlad-Costin Musat" userId="b297da41-d022-469d-99f3-b1c86ba895c8" providerId="ADAL" clId="{1565A217-92BC-4219-A0D2-7D143D35DA17}" dt="2023-09-21T14:43:24.943" v="6083" actId="21"/>
          <ac:picMkLst>
            <pc:docMk/>
            <pc:sldMk cId="3628513678" sldId="623"/>
            <ac:picMk id="7" creationId="{4ED3C080-B615-10DA-104C-4F772C384444}"/>
          </ac:picMkLst>
        </pc:picChg>
        <pc:picChg chg="del">
          <ac:chgData name="Vlad-Costin Musat" userId="b297da41-d022-469d-99f3-b1c86ba895c8" providerId="ADAL" clId="{1565A217-92BC-4219-A0D2-7D143D35DA17}" dt="2023-09-21T14:49:16.417" v="6106" actId="478"/>
          <ac:picMkLst>
            <pc:docMk/>
            <pc:sldMk cId="3628513678" sldId="623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1T14:48:21.170" v="6096" actId="478"/>
          <ac:picMkLst>
            <pc:docMk/>
            <pc:sldMk cId="3628513678" sldId="623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1T14:46:25.609" v="6088" actId="1076"/>
          <ac:picMkLst>
            <pc:docMk/>
            <pc:sldMk cId="3628513678" sldId="623"/>
            <ac:picMk id="11" creationId="{5A101ACF-95C7-FD13-A09C-D1E8A1760A51}"/>
          </ac:picMkLst>
        </pc:picChg>
        <pc:picChg chg="del">
          <ac:chgData name="Vlad-Costin Musat" userId="b297da41-d022-469d-99f3-b1c86ba895c8" providerId="ADAL" clId="{1565A217-92BC-4219-A0D2-7D143D35DA17}" dt="2023-09-21T14:44:12.257" v="6085" actId="478"/>
          <ac:picMkLst>
            <pc:docMk/>
            <pc:sldMk cId="3628513678" sldId="623"/>
            <ac:picMk id="12" creationId="{1F8B7290-5C8B-6BA6-0E0E-165A6DF41C7D}"/>
          </ac:picMkLst>
        </pc:picChg>
        <pc:picChg chg="mod">
          <ac:chgData name="Vlad-Costin Musat" userId="b297da41-d022-469d-99f3-b1c86ba895c8" providerId="ADAL" clId="{1565A217-92BC-4219-A0D2-7D143D35DA17}" dt="2023-09-21T14:50:12.088" v="6117" actId="1076"/>
          <ac:picMkLst>
            <pc:docMk/>
            <pc:sldMk cId="3628513678" sldId="623"/>
            <ac:picMk id="13" creationId="{0BF48994-A983-89B7-D8DF-7D3BC8B4B358}"/>
          </ac:picMkLst>
        </pc:picChg>
        <pc:picChg chg="add del mod">
          <ac:chgData name="Vlad-Costin Musat" userId="b297da41-d022-469d-99f3-b1c86ba895c8" providerId="ADAL" clId="{1565A217-92BC-4219-A0D2-7D143D35DA17}" dt="2023-09-21T14:47:51.498" v="6092" actId="478"/>
          <ac:picMkLst>
            <pc:docMk/>
            <pc:sldMk cId="3628513678" sldId="623"/>
            <ac:picMk id="15" creationId="{7ED50DD7-99F1-CB76-C7A9-1E8A1F449E14}"/>
          </ac:picMkLst>
        </pc:picChg>
        <pc:picChg chg="add del mod modCrop">
          <ac:chgData name="Vlad-Costin Musat" userId="b297da41-d022-469d-99f3-b1c86ba895c8" providerId="ADAL" clId="{1565A217-92BC-4219-A0D2-7D143D35DA17}" dt="2023-09-21T14:48:19.354" v="6095" actId="21"/>
          <ac:picMkLst>
            <pc:docMk/>
            <pc:sldMk cId="3628513678" sldId="623"/>
            <ac:picMk id="17" creationId="{A80CFDD0-E3E9-4D9B-7077-41C6D5964713}"/>
          </ac:picMkLst>
        </pc:picChg>
        <pc:picChg chg="add mod">
          <ac:chgData name="Vlad-Costin Musat" userId="b297da41-d022-469d-99f3-b1c86ba895c8" providerId="ADAL" clId="{1565A217-92BC-4219-A0D2-7D143D35DA17}" dt="2023-09-21T14:50:17.710" v="6118" actId="1076"/>
          <ac:picMkLst>
            <pc:docMk/>
            <pc:sldMk cId="3628513678" sldId="623"/>
            <ac:picMk id="18" creationId="{EA4EFD66-2652-9924-5BB5-008543090D83}"/>
          </ac:picMkLst>
        </pc:picChg>
        <pc:picChg chg="add mod">
          <ac:chgData name="Vlad-Costin Musat" userId="b297da41-d022-469d-99f3-b1c86ba895c8" providerId="ADAL" clId="{1565A217-92BC-4219-A0D2-7D143D35DA17}" dt="2023-09-21T14:49:24.516" v="6109" actId="14100"/>
          <ac:picMkLst>
            <pc:docMk/>
            <pc:sldMk cId="3628513678" sldId="623"/>
            <ac:picMk id="20" creationId="{027779D5-47CF-05CA-A7F8-98E70968BFCE}"/>
          </ac:picMkLst>
        </pc:picChg>
        <pc:picChg chg="add mod">
          <ac:chgData name="Vlad-Costin Musat" userId="b297da41-d022-469d-99f3-b1c86ba895c8" providerId="ADAL" clId="{1565A217-92BC-4219-A0D2-7D143D35DA17}" dt="2023-09-21T14:49:58.534" v="6114" actId="14100"/>
          <ac:picMkLst>
            <pc:docMk/>
            <pc:sldMk cId="3628513678" sldId="623"/>
            <ac:picMk id="22" creationId="{90CD3275-5600-2035-5E5B-150869BBBF43}"/>
          </ac:picMkLst>
        </pc:picChg>
      </pc:sldChg>
      <pc:sldChg chg="add ord">
        <pc:chgData name="Vlad-Costin Musat" userId="b297da41-d022-469d-99f3-b1c86ba895c8" providerId="ADAL" clId="{1565A217-92BC-4219-A0D2-7D143D35DA17}" dt="2023-09-21T15:14:45.089" v="6121"/>
        <pc:sldMkLst>
          <pc:docMk/>
          <pc:sldMk cId="1046758452" sldId="624"/>
        </pc:sldMkLst>
      </pc:sldChg>
    </pc:docChg>
  </pc:docChgLst>
  <pc:docChgLst>
    <pc:chgData name="Vlad-Costin Musat" userId="S::jesu4222@ox.ac.uk::b297da41-d022-469d-99f3-b1c86ba895c8" providerId="AD" clId="Web-{2C8A3FA5-A208-0192-1EE1-ED515AA51051}"/>
    <pc:docChg chg="modSld sldOrd">
      <pc:chgData name="Vlad-Costin Musat" userId="S::jesu4222@ox.ac.uk::b297da41-d022-469d-99f3-b1c86ba895c8" providerId="AD" clId="Web-{2C8A3FA5-A208-0192-1EE1-ED515AA51051}" dt="2024-04-15T11:43:09.545" v="112"/>
      <pc:docMkLst>
        <pc:docMk/>
      </pc:docMkLst>
      <pc:sldChg chg="delSp modSp ord">
        <pc:chgData name="Vlad-Costin Musat" userId="S::jesu4222@ox.ac.uk::b297da41-d022-469d-99f3-b1c86ba895c8" providerId="AD" clId="Web-{2C8A3FA5-A208-0192-1EE1-ED515AA51051}" dt="2024-04-15T11:43:09.545" v="112"/>
        <pc:sldMkLst>
          <pc:docMk/>
          <pc:sldMk cId="620599322" sldId="715"/>
        </pc:sldMkLst>
        <pc:spChg chg="mod">
          <ac:chgData name="Vlad-Costin Musat" userId="S::jesu4222@ox.ac.uk::b297da41-d022-469d-99f3-b1c86ba895c8" providerId="AD" clId="Web-{2C8A3FA5-A208-0192-1EE1-ED515AA51051}" dt="2024-04-15T11:41:18.684" v="76" actId="20577"/>
          <ac:spMkLst>
            <pc:docMk/>
            <pc:sldMk cId="620599322" sldId="715"/>
            <ac:spMk id="2" creationId="{F8D7BCE5-4982-459E-B2E3-BA912826F67E}"/>
          </ac:spMkLst>
        </pc:spChg>
        <pc:spChg chg="del">
          <ac:chgData name="Vlad-Costin Musat" userId="S::jesu4222@ox.ac.uk::b297da41-d022-469d-99f3-b1c86ba895c8" providerId="AD" clId="Web-{2C8A3FA5-A208-0192-1EE1-ED515AA51051}" dt="2024-04-15T11:43:09.545" v="112"/>
          <ac:spMkLst>
            <pc:docMk/>
            <pc:sldMk cId="620599322" sldId="715"/>
            <ac:spMk id="5" creationId="{F207CB3B-1A57-9D53-564C-F59FD068E666}"/>
          </ac:spMkLst>
        </pc:spChg>
      </pc:sldChg>
      <pc:sldChg chg="delSp modSp">
        <pc:chgData name="Vlad-Costin Musat" userId="S::jesu4222@ox.ac.uk::b297da41-d022-469d-99f3-b1c86ba895c8" providerId="AD" clId="Web-{2C8A3FA5-A208-0192-1EE1-ED515AA51051}" dt="2024-04-15T11:43:02.373" v="109"/>
        <pc:sldMkLst>
          <pc:docMk/>
          <pc:sldMk cId="1494964038" sldId="716"/>
        </pc:sldMkLst>
        <pc:spChg chg="del mod">
          <ac:chgData name="Vlad-Costin Musat" userId="S::jesu4222@ox.ac.uk::b297da41-d022-469d-99f3-b1c86ba895c8" providerId="AD" clId="Web-{2C8A3FA5-A208-0192-1EE1-ED515AA51051}" dt="2024-04-15T11:43:02.373" v="109"/>
          <ac:spMkLst>
            <pc:docMk/>
            <pc:sldMk cId="1494964038" sldId="716"/>
            <ac:spMk id="5" creationId="{E4E3EC34-A186-0027-387D-520E65ECB35D}"/>
          </ac:spMkLst>
        </pc:spChg>
      </pc:sldChg>
      <pc:sldChg chg="delSp modSp">
        <pc:chgData name="Vlad-Costin Musat" userId="S::jesu4222@ox.ac.uk::b297da41-d022-469d-99f3-b1c86ba895c8" providerId="AD" clId="Web-{2C8A3FA5-A208-0192-1EE1-ED515AA51051}" dt="2024-04-15T11:42:59.530" v="108"/>
        <pc:sldMkLst>
          <pc:docMk/>
          <pc:sldMk cId="2733432948" sldId="717"/>
        </pc:sldMkLst>
        <pc:spChg chg="del mod">
          <ac:chgData name="Vlad-Costin Musat" userId="S::jesu4222@ox.ac.uk::b297da41-d022-469d-99f3-b1c86ba895c8" providerId="AD" clId="Web-{2C8A3FA5-A208-0192-1EE1-ED515AA51051}" dt="2024-04-15T11:42:59.530" v="108"/>
          <ac:spMkLst>
            <pc:docMk/>
            <pc:sldMk cId="2733432948" sldId="717"/>
            <ac:spMk id="5" creationId="{8768D418-86A6-03CC-ABD5-6B9B84931B6C}"/>
          </ac:spMkLst>
        </pc:spChg>
      </pc:sldChg>
      <pc:sldChg chg="addSp delSp modSp">
        <pc:chgData name="Vlad-Costin Musat" userId="S::jesu4222@ox.ac.uk::b297da41-d022-469d-99f3-b1c86ba895c8" providerId="AD" clId="Web-{2C8A3FA5-A208-0192-1EE1-ED515AA51051}" dt="2024-04-15T11:43:07.108" v="111"/>
        <pc:sldMkLst>
          <pc:docMk/>
          <pc:sldMk cId="2048772428" sldId="718"/>
        </pc:sldMkLst>
        <pc:spChg chg="del mod">
          <ac:chgData name="Vlad-Costin Musat" userId="S::jesu4222@ox.ac.uk::b297da41-d022-469d-99f3-b1c86ba895c8" providerId="AD" clId="Web-{2C8A3FA5-A208-0192-1EE1-ED515AA51051}" dt="2024-04-15T11:43:07.108" v="111"/>
          <ac:spMkLst>
            <pc:docMk/>
            <pc:sldMk cId="2048772428" sldId="718"/>
            <ac:spMk id="5" creationId="{8768D418-86A6-03CC-ABD5-6B9B84931B6C}"/>
          </ac:spMkLst>
        </pc:spChg>
        <pc:picChg chg="add del mod">
          <ac:chgData name="Vlad-Costin Musat" userId="S::jesu4222@ox.ac.uk::b297da41-d022-469d-99f3-b1c86ba895c8" providerId="AD" clId="Web-{2C8A3FA5-A208-0192-1EE1-ED515AA51051}" dt="2024-04-15T11:18:25.091" v="7"/>
          <ac:picMkLst>
            <pc:docMk/>
            <pc:sldMk cId="2048772428" sldId="718"/>
            <ac:picMk id="2" creationId="{ECA787D3-F44C-AF45-3060-F657D30CC7BB}"/>
          </ac:picMkLst>
        </pc:picChg>
        <pc:picChg chg="mod">
          <ac:chgData name="Vlad-Costin Musat" userId="S::jesu4222@ox.ac.uk::b297da41-d022-469d-99f3-b1c86ba895c8" providerId="AD" clId="Web-{2C8A3FA5-A208-0192-1EE1-ED515AA51051}" dt="2024-04-15T11:19:13.280" v="20" actId="1076"/>
          <ac:picMkLst>
            <pc:docMk/>
            <pc:sldMk cId="2048772428" sldId="718"/>
            <ac:picMk id="7" creationId="{C8307FEF-5FC5-A083-8871-45944CE1CF5D}"/>
          </ac:picMkLst>
        </pc:picChg>
        <pc:picChg chg="add mod">
          <ac:chgData name="Vlad-Costin Musat" userId="S::jesu4222@ox.ac.uk::b297da41-d022-469d-99f3-b1c86ba895c8" providerId="AD" clId="Web-{2C8A3FA5-A208-0192-1EE1-ED515AA51051}" dt="2024-04-15T11:19:15.561" v="21" actId="1076"/>
          <ac:picMkLst>
            <pc:docMk/>
            <pc:sldMk cId="2048772428" sldId="718"/>
            <ac:picMk id="8" creationId="{DEA88E30-5C26-841C-5070-DD0D34B43A19}"/>
          </ac:picMkLst>
        </pc:picChg>
        <pc:picChg chg="mod">
          <ac:chgData name="Vlad-Costin Musat" userId="S::jesu4222@ox.ac.uk::b297da41-d022-469d-99f3-b1c86ba895c8" providerId="AD" clId="Web-{2C8A3FA5-A208-0192-1EE1-ED515AA51051}" dt="2024-04-15T11:19:10.561" v="19" actId="1076"/>
          <ac:picMkLst>
            <pc:docMk/>
            <pc:sldMk cId="2048772428" sldId="718"/>
            <ac:picMk id="15" creationId="{6C28F022-906C-5FE5-E063-DA923ACA5615}"/>
          </ac:picMkLst>
        </pc:picChg>
      </pc:sldChg>
    </pc:docChg>
  </pc:docChgLst>
  <pc:docChgLst>
    <pc:chgData name="Vlad-Costin Musat" userId="b297da41-d022-469d-99f3-b1c86ba895c8" providerId="ADAL" clId="{1229AD21-D737-4435-BAAD-B287877B6251}"/>
    <pc:docChg chg="undo custSel addSld delSld modSld sldOrd">
      <pc:chgData name="Vlad-Costin Musat" userId="b297da41-d022-469d-99f3-b1c86ba895c8" providerId="ADAL" clId="{1229AD21-D737-4435-BAAD-B287877B6251}" dt="2023-11-06T08:07:32.521" v="3263" actId="20577"/>
      <pc:docMkLst>
        <pc:docMk/>
      </pc:docMkLst>
      <pc:sldChg chg="modSp mod">
        <pc:chgData name="Vlad-Costin Musat" userId="b297da41-d022-469d-99f3-b1c86ba895c8" providerId="ADAL" clId="{1229AD21-D737-4435-BAAD-B287877B6251}" dt="2023-10-30T17:57:30.805" v="2926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1229AD21-D737-4435-BAAD-B287877B6251}" dt="2023-10-30T17:57:30.805" v="2926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del">
        <pc:chgData name="Vlad-Costin Musat" userId="b297da41-d022-469d-99f3-b1c86ba895c8" providerId="ADAL" clId="{1229AD21-D737-4435-BAAD-B287877B6251}" dt="2023-10-30T17:57:46.275" v="2929" actId="47"/>
        <pc:sldMkLst>
          <pc:docMk/>
          <pc:sldMk cId="4280026794" sldId="551"/>
        </pc:sldMkLst>
      </pc:sldChg>
      <pc:sldChg chg="addSp modSp mod">
        <pc:chgData name="Vlad-Costin Musat" userId="b297da41-d022-469d-99f3-b1c86ba895c8" providerId="ADAL" clId="{1229AD21-D737-4435-BAAD-B287877B6251}" dt="2023-10-30T18:05:57.417" v="2948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1229AD21-D737-4435-BAAD-B287877B6251}" dt="2023-10-30T18:05:57.417" v="2948" actId="1076"/>
          <ac:spMkLst>
            <pc:docMk/>
            <pc:sldMk cId="3756050439" sldId="560"/>
            <ac:spMk id="12" creationId="{6CC0640D-38C1-E61D-3C1D-07C0B3A358E1}"/>
          </ac:spMkLst>
        </pc:spChg>
        <pc:picChg chg="add mod">
          <ac:chgData name="Vlad-Costin Musat" userId="b297da41-d022-469d-99f3-b1c86ba895c8" providerId="ADAL" clId="{1229AD21-D737-4435-BAAD-B287877B6251}" dt="2023-10-30T18:03:18.215" v="2941" actId="1076"/>
          <ac:picMkLst>
            <pc:docMk/>
            <pc:sldMk cId="3756050439" sldId="560"/>
            <ac:picMk id="10" creationId="{F232710B-F61F-975B-B059-A377B058844E}"/>
          </ac:picMkLst>
        </pc:picChg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685127574" sldId="597"/>
        </pc:sldMkLst>
      </pc:sldChg>
      <pc:sldChg chg="del">
        <pc:chgData name="Vlad-Costin Musat" userId="b297da41-d022-469d-99f3-b1c86ba895c8" providerId="ADAL" clId="{1229AD21-D737-4435-BAAD-B287877B6251}" dt="2023-10-30T18:06:00.249" v="2949" actId="47"/>
        <pc:sldMkLst>
          <pc:docMk/>
          <pc:sldMk cId="1508319792" sldId="607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745785349" sldId="623"/>
        </pc:sldMkLst>
      </pc:sldChg>
      <pc:sldChg chg="del">
        <pc:chgData name="Vlad-Costin Musat" userId="b297da41-d022-469d-99f3-b1c86ba895c8" providerId="ADAL" clId="{1229AD21-D737-4435-BAAD-B287877B6251}" dt="2023-10-30T17:57:42.173" v="2927" actId="47"/>
        <pc:sldMkLst>
          <pc:docMk/>
          <pc:sldMk cId="3082716867" sldId="627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2388989501" sldId="628"/>
        </pc:sldMkLst>
      </pc:sldChg>
      <pc:sldChg chg="del">
        <pc:chgData name="Vlad-Costin Musat" userId="b297da41-d022-469d-99f3-b1c86ba895c8" providerId="ADAL" clId="{1229AD21-D737-4435-BAAD-B287877B6251}" dt="2023-10-30T18:12:52.096" v="3205" actId="47"/>
        <pc:sldMkLst>
          <pc:docMk/>
          <pc:sldMk cId="3576607810" sldId="631"/>
        </pc:sldMkLst>
      </pc:sldChg>
      <pc:sldChg chg="del">
        <pc:chgData name="Vlad-Costin Musat" userId="b297da41-d022-469d-99f3-b1c86ba895c8" providerId="ADAL" clId="{1229AD21-D737-4435-BAAD-B287877B6251}" dt="2023-10-30T17:58:12.047" v="2934" actId="47"/>
        <pc:sldMkLst>
          <pc:docMk/>
          <pc:sldMk cId="3409278238" sldId="632"/>
        </pc:sldMkLst>
      </pc:sldChg>
      <pc:sldChg chg="del">
        <pc:chgData name="Vlad-Costin Musat" userId="b297da41-d022-469d-99f3-b1c86ba895c8" providerId="ADAL" clId="{1229AD21-D737-4435-BAAD-B287877B6251}" dt="2023-10-30T17:58:08.465" v="2931" actId="47"/>
        <pc:sldMkLst>
          <pc:docMk/>
          <pc:sldMk cId="1537838921" sldId="633"/>
        </pc:sldMkLst>
      </pc:sldChg>
      <pc:sldChg chg="del">
        <pc:chgData name="Vlad-Costin Musat" userId="b297da41-d022-469d-99f3-b1c86ba895c8" providerId="ADAL" clId="{1229AD21-D737-4435-BAAD-B287877B6251}" dt="2023-10-30T17:57:50.990" v="2930" actId="47"/>
        <pc:sldMkLst>
          <pc:docMk/>
          <pc:sldMk cId="3868499435" sldId="635"/>
        </pc:sldMkLst>
      </pc:sldChg>
      <pc:sldChg chg="del">
        <pc:chgData name="Vlad-Costin Musat" userId="b297da41-d022-469d-99f3-b1c86ba895c8" providerId="ADAL" clId="{1229AD21-D737-4435-BAAD-B287877B6251}" dt="2023-10-30T17:57:45.161" v="2928" actId="47"/>
        <pc:sldMkLst>
          <pc:docMk/>
          <pc:sldMk cId="552868579" sldId="636"/>
        </pc:sldMkLst>
      </pc:sldChg>
      <pc:sldChg chg="del">
        <pc:chgData name="Vlad-Costin Musat" userId="b297da41-d022-469d-99f3-b1c86ba895c8" providerId="ADAL" clId="{1229AD21-D737-4435-BAAD-B287877B6251}" dt="2023-10-30T17:58:09.245" v="2932" actId="47"/>
        <pc:sldMkLst>
          <pc:docMk/>
          <pc:sldMk cId="1701242885" sldId="637"/>
        </pc:sldMkLst>
      </pc:sldChg>
      <pc:sldChg chg="del">
        <pc:chgData name="Vlad-Costin Musat" userId="b297da41-d022-469d-99f3-b1c86ba895c8" providerId="ADAL" clId="{1229AD21-D737-4435-BAAD-B287877B6251}" dt="2023-10-30T17:58:11.019" v="2933" actId="47"/>
        <pc:sldMkLst>
          <pc:docMk/>
          <pc:sldMk cId="2120266477" sldId="638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3642947594" sldId="639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613736440" sldId="640"/>
        </pc:sldMkLst>
      </pc:sldChg>
      <pc:sldChg chg="add del">
        <pc:chgData name="Vlad-Costin Musat" userId="b297da41-d022-469d-99f3-b1c86ba895c8" providerId="ADAL" clId="{1229AD21-D737-4435-BAAD-B287877B6251}" dt="2023-10-30T18:12:58.280" v="3207" actId="47"/>
        <pc:sldMkLst>
          <pc:docMk/>
          <pc:sldMk cId="506252273" sldId="642"/>
        </pc:sldMkLst>
      </pc:sldChg>
      <pc:sldChg chg="modSp new del mod">
        <pc:chgData name="Vlad-Costin Musat" userId="b297da41-d022-469d-99f3-b1c86ba895c8" providerId="ADAL" clId="{1229AD21-D737-4435-BAAD-B287877B6251}" dt="2023-10-26T09:04:19.165" v="31" actId="47"/>
        <pc:sldMkLst>
          <pc:docMk/>
          <pc:sldMk cId="4041321330" sldId="644"/>
        </pc:sldMkLst>
        <pc:spChg chg="mod">
          <ac:chgData name="Vlad-Costin Musat" userId="b297da41-d022-469d-99f3-b1c86ba895c8" providerId="ADAL" clId="{1229AD21-D737-4435-BAAD-B287877B6251}" dt="2023-10-26T09:04:14.447" v="29" actId="20577"/>
          <ac:spMkLst>
            <pc:docMk/>
            <pc:sldMk cId="4041321330" sldId="644"/>
            <ac:spMk id="3" creationId="{CCE6340A-CAF2-B868-FB49-24ECD2643E1D}"/>
          </ac:spMkLst>
        </pc:spChg>
      </pc:sldChg>
      <pc:sldChg chg="addSp modSp new mod ord">
        <pc:chgData name="Vlad-Costin Musat" userId="b297da41-d022-469d-99f3-b1c86ba895c8" providerId="ADAL" clId="{1229AD21-D737-4435-BAAD-B287877B6251}" dt="2023-10-30T18:01:03.440" v="2937"/>
        <pc:sldMkLst>
          <pc:docMk/>
          <pc:sldMk cId="261860179" sldId="645"/>
        </pc:sldMkLst>
        <pc:spChg chg="mod">
          <ac:chgData name="Vlad-Costin Musat" userId="b297da41-d022-469d-99f3-b1c86ba895c8" providerId="ADAL" clId="{1229AD21-D737-4435-BAAD-B287877B6251}" dt="2023-10-26T09:04:24.988" v="60" actId="20577"/>
          <ac:spMkLst>
            <pc:docMk/>
            <pc:sldMk cId="261860179" sldId="645"/>
            <ac:spMk id="2" creationId="{7310A6E1-5C90-87F2-907A-1F8866837192}"/>
          </ac:spMkLst>
        </pc:spChg>
        <pc:spChg chg="mod">
          <ac:chgData name="Vlad-Costin Musat" userId="b297da41-d022-469d-99f3-b1c86ba895c8" providerId="ADAL" clId="{1229AD21-D737-4435-BAAD-B287877B6251}" dt="2023-10-26T09:35:09.069" v="1061" actId="1076"/>
          <ac:spMkLst>
            <pc:docMk/>
            <pc:sldMk cId="261860179" sldId="645"/>
            <ac:spMk id="3" creationId="{97F22BD8-56AF-1E71-B5E2-92E61A5E4F0F}"/>
          </ac:spMkLst>
        </pc:spChg>
        <pc:spChg chg="mod">
          <ac:chgData name="Vlad-Costin Musat" userId="b297da41-d022-469d-99f3-b1c86ba895c8" providerId="ADAL" clId="{1229AD21-D737-4435-BAAD-B287877B6251}" dt="2023-10-26T09:35:12.262" v="1062" actId="1076"/>
          <ac:spMkLst>
            <pc:docMk/>
            <pc:sldMk cId="261860179" sldId="645"/>
            <ac:spMk id="4" creationId="{62B00FBC-5100-9129-F78E-D251493A0095}"/>
          </ac:spMkLst>
        </pc:spChg>
        <pc:picChg chg="add mod">
          <ac:chgData name="Vlad-Costin Musat" userId="b297da41-d022-469d-99f3-b1c86ba895c8" providerId="ADAL" clId="{1229AD21-D737-4435-BAAD-B287877B6251}" dt="2023-10-26T09:35:17.032" v="1064" actId="1076"/>
          <ac:picMkLst>
            <pc:docMk/>
            <pc:sldMk cId="261860179" sldId="645"/>
            <ac:picMk id="8" creationId="{A3179A80-4F30-CDBA-07C7-78803FC85538}"/>
          </ac:picMkLst>
        </pc:picChg>
        <pc:picChg chg="add mod">
          <ac:chgData name="Vlad-Costin Musat" userId="b297da41-d022-469d-99f3-b1c86ba895c8" providerId="ADAL" clId="{1229AD21-D737-4435-BAAD-B287877B6251}" dt="2023-10-26T09:35:14.197" v="1063" actId="1076"/>
          <ac:picMkLst>
            <pc:docMk/>
            <pc:sldMk cId="261860179" sldId="645"/>
            <ac:picMk id="10" creationId="{06286B62-733B-8310-7E10-64B797706D92}"/>
          </ac:picMkLst>
        </pc:picChg>
      </pc:sldChg>
      <pc:sldChg chg="addSp delSp modSp new mod ord">
        <pc:chgData name="Vlad-Costin Musat" userId="b297da41-d022-469d-99f3-b1c86ba895c8" providerId="ADAL" clId="{1229AD21-D737-4435-BAAD-B287877B6251}" dt="2023-10-30T18:06:05.405" v="2951"/>
        <pc:sldMkLst>
          <pc:docMk/>
          <pc:sldMk cId="2534074312" sldId="646"/>
        </pc:sldMkLst>
        <pc:spChg chg="mod">
          <ac:chgData name="Vlad-Costin Musat" userId="b297da41-d022-469d-99f3-b1c86ba895c8" providerId="ADAL" clId="{1229AD21-D737-4435-BAAD-B287877B6251}" dt="2023-10-27T12:20:55.482" v="2877" actId="404"/>
          <ac:spMkLst>
            <pc:docMk/>
            <pc:sldMk cId="2534074312" sldId="646"/>
            <ac:spMk id="2" creationId="{F37D3D47-D85C-D705-36EA-28D886AAA694}"/>
          </ac:spMkLst>
        </pc:spChg>
        <pc:spChg chg="mod">
          <ac:chgData name="Vlad-Costin Musat" userId="b297da41-d022-469d-99f3-b1c86ba895c8" providerId="ADAL" clId="{1229AD21-D737-4435-BAAD-B287877B6251}" dt="2023-10-27T12:05:29.746" v="2036" actId="20577"/>
          <ac:spMkLst>
            <pc:docMk/>
            <pc:sldMk cId="2534074312" sldId="646"/>
            <ac:spMk id="3" creationId="{AD587816-3D01-4D15-A182-615D14729A88}"/>
          </ac:spMkLst>
        </pc:spChg>
        <pc:spChg chg="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6" creationId="{8329D19A-210A-8303-07A8-5C18DB11CF23}"/>
          </ac:spMkLst>
        </pc:spChg>
        <pc:spChg chg="add 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13" creationId="{5FB78DCD-412B-BB5B-483F-B740A01B9D37}"/>
          </ac:spMkLst>
        </pc:spChg>
        <pc:spChg chg="add 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14" creationId="{F8CB090F-F800-0FC0-44FA-A7C2BCEED88A}"/>
          </ac:spMkLst>
        </pc:spChg>
        <pc:picChg chg="add mod modCrop">
          <ac:chgData name="Vlad-Costin Musat" userId="b297da41-d022-469d-99f3-b1c86ba895c8" providerId="ADAL" clId="{1229AD21-D737-4435-BAAD-B287877B6251}" dt="2023-10-27T12:13:22.243" v="2317" actId="1076"/>
          <ac:picMkLst>
            <pc:docMk/>
            <pc:sldMk cId="2534074312" sldId="646"/>
            <ac:picMk id="8" creationId="{19DC5126-8636-B9E4-D980-EA670F0806CF}"/>
          </ac:picMkLst>
        </pc:picChg>
        <pc:picChg chg="add mod">
          <ac:chgData name="Vlad-Costin Musat" userId="b297da41-d022-469d-99f3-b1c86ba895c8" providerId="ADAL" clId="{1229AD21-D737-4435-BAAD-B287877B6251}" dt="2023-10-27T12:53:13.575" v="2888" actId="1076"/>
          <ac:picMkLst>
            <pc:docMk/>
            <pc:sldMk cId="2534074312" sldId="646"/>
            <ac:picMk id="9" creationId="{FB41E5FE-F3E1-7916-822E-2A0E4556CC3F}"/>
          </ac:picMkLst>
        </pc:picChg>
        <pc:picChg chg="add del mod modCrop">
          <ac:chgData name="Vlad-Costin Musat" userId="b297da41-d022-469d-99f3-b1c86ba895c8" providerId="ADAL" clId="{1229AD21-D737-4435-BAAD-B287877B6251}" dt="2023-10-27T12:11:20.616" v="2179" actId="478"/>
          <ac:picMkLst>
            <pc:docMk/>
            <pc:sldMk cId="2534074312" sldId="646"/>
            <ac:picMk id="10" creationId="{465E0439-E159-F53B-203A-5ED80BA9DAAA}"/>
          </ac:picMkLst>
        </pc:picChg>
        <pc:picChg chg="add mod modCrop">
          <ac:chgData name="Vlad-Costin Musat" userId="b297da41-d022-469d-99f3-b1c86ba895c8" providerId="ADAL" clId="{1229AD21-D737-4435-BAAD-B287877B6251}" dt="2023-10-27T12:21:11.744" v="2882" actId="1076"/>
          <ac:picMkLst>
            <pc:docMk/>
            <pc:sldMk cId="2534074312" sldId="646"/>
            <ac:picMk id="12" creationId="{0584A1A1-86F9-63E3-181D-308CDFBF277B}"/>
          </ac:picMkLst>
        </pc:picChg>
        <pc:picChg chg="add del mod">
          <ac:chgData name="Vlad-Costin Musat" userId="b297da41-d022-469d-99f3-b1c86ba895c8" providerId="ADAL" clId="{1229AD21-D737-4435-BAAD-B287877B6251}" dt="2023-10-27T12:53:06.997" v="2885" actId="478"/>
          <ac:picMkLst>
            <pc:docMk/>
            <pc:sldMk cId="2534074312" sldId="646"/>
            <ac:picMk id="16" creationId="{0982E8E7-8624-3B44-431A-4AB8B96CFB7A}"/>
          </ac:picMkLst>
        </pc:picChg>
      </pc:sldChg>
      <pc:sldChg chg="new del">
        <pc:chgData name="Vlad-Costin Musat" userId="b297da41-d022-469d-99f3-b1c86ba895c8" providerId="ADAL" clId="{1229AD21-D737-4435-BAAD-B287877B6251}" dt="2023-10-26T09:19:38.628" v="533" actId="47"/>
        <pc:sldMkLst>
          <pc:docMk/>
          <pc:sldMk cId="3446003666" sldId="646"/>
        </pc:sldMkLst>
      </pc:sldChg>
      <pc:sldChg chg="addSp modSp add mod">
        <pc:chgData name="Vlad-Costin Musat" userId="b297da41-d022-469d-99f3-b1c86ba895c8" providerId="ADAL" clId="{1229AD21-D737-4435-BAAD-B287877B6251}" dt="2023-11-06T08:07:32.521" v="3263" actId="20577"/>
        <pc:sldMkLst>
          <pc:docMk/>
          <pc:sldMk cId="92998759" sldId="647"/>
        </pc:sldMkLst>
        <pc:spChg chg="add mod">
          <ac:chgData name="Vlad-Costin Musat" userId="b297da41-d022-469d-99f3-b1c86ba895c8" providerId="ADAL" clId="{1229AD21-D737-4435-BAAD-B287877B6251}" dt="2023-10-30T18:07:37.022" v="2972" actId="1076"/>
          <ac:spMkLst>
            <pc:docMk/>
            <pc:sldMk cId="92998759" sldId="647"/>
            <ac:spMk id="2" creationId="{BD76ADBD-FC25-B5B5-2B7B-4DA62807BEB3}"/>
          </ac:spMkLst>
        </pc:spChg>
        <pc:spChg chg="mod">
          <ac:chgData name="Vlad-Costin Musat" userId="b297da41-d022-469d-99f3-b1c86ba895c8" providerId="ADAL" clId="{1229AD21-D737-4435-BAAD-B287877B6251}" dt="2023-10-30T18:10:11.294" v="3108" actId="1076"/>
          <ac:spMkLst>
            <pc:docMk/>
            <pc:sldMk cId="92998759" sldId="647"/>
            <ac:spMk id="3" creationId="{6D55B9B6-1209-3134-9163-ABFE5E429A16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7" creationId="{9698C6BE-22CD-4D9B-BBE2-3CDC119E0E5C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8" creationId="{82F48AA9-A940-5D39-6EB2-A22C3F1AF2C9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9" creationId="{7278F779-DBD1-9991-E758-70E2014FD22A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1" creationId="{72F7865B-0F80-71E8-CA0B-11201B577DD5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2" creationId="{1EECBFF3-09B1-10B5-2A66-230826ED3446}"/>
          </ac:spMkLst>
        </pc:spChg>
        <pc:spChg chg="add 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4" creationId="{C9E08135-E2B3-33C2-0EC1-E0EE1EA7E150}"/>
          </ac:spMkLst>
        </pc:spChg>
        <pc:spChg chg="mod">
          <ac:chgData name="Vlad-Costin Musat" userId="b297da41-d022-469d-99f3-b1c86ba895c8" providerId="ADAL" clId="{1229AD21-D737-4435-BAAD-B287877B6251}" dt="2023-11-06T08:07:32.521" v="3263" actId="20577"/>
          <ac:spMkLst>
            <pc:docMk/>
            <pc:sldMk cId="92998759" sldId="647"/>
            <ac:spMk id="16" creationId="{EBC5B093-03EA-6B7B-60AA-D9C5E4AC245D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7" creationId="{319C6B66-7A28-98F3-CA3C-0C08EE729864}"/>
          </ac:spMkLst>
        </pc:spChg>
        <pc:spChg chg="mod">
          <ac:chgData name="Vlad-Costin Musat" userId="b297da41-d022-469d-99f3-b1c86ba895c8" providerId="ADAL" clId="{1229AD21-D737-4435-BAAD-B287877B6251}" dt="2023-10-30T18:08:31.083" v="2985" actId="1076"/>
          <ac:spMkLst>
            <pc:docMk/>
            <pc:sldMk cId="92998759" sldId="647"/>
            <ac:spMk id="19" creationId="{3019531B-9591-761D-7851-7CEEB76D5019}"/>
          </ac:spMkLst>
        </pc:spChg>
        <pc:spChg chg="mod">
          <ac:chgData name="Vlad-Costin Musat" userId="b297da41-d022-469d-99f3-b1c86ba895c8" providerId="ADAL" clId="{1229AD21-D737-4435-BAAD-B287877B6251}" dt="2023-10-30T18:08:37.176" v="2986" actId="1076"/>
          <ac:spMkLst>
            <pc:docMk/>
            <pc:sldMk cId="92998759" sldId="647"/>
            <ac:spMk id="22" creationId="{C329886A-A1C0-90D4-BCAA-94B0EDF8C233}"/>
          </ac:spMkLst>
        </pc:spChg>
        <pc:spChg chg="mod">
          <ac:chgData name="Vlad-Costin Musat" userId="b297da41-d022-469d-99f3-b1c86ba895c8" providerId="ADAL" clId="{1229AD21-D737-4435-BAAD-B287877B6251}" dt="2023-10-30T18:09:56.268" v="3106" actId="1076"/>
          <ac:spMkLst>
            <pc:docMk/>
            <pc:sldMk cId="92998759" sldId="647"/>
            <ac:spMk id="23" creationId="{5067EA25-DDB0-841C-E7A0-14D0C66B14A5}"/>
          </ac:spMkLst>
        </pc:spChg>
        <pc:spChg chg="mod">
          <ac:chgData name="Vlad-Costin Musat" userId="b297da41-d022-469d-99f3-b1c86ba895c8" providerId="ADAL" clId="{1229AD21-D737-4435-BAAD-B287877B6251}" dt="2023-10-30T18:08:17.673" v="2984" actId="20577"/>
          <ac:spMkLst>
            <pc:docMk/>
            <pc:sldMk cId="92998759" sldId="647"/>
            <ac:spMk id="25" creationId="{322EF331-1A7E-65F3-FD87-CD4A681A819A}"/>
          </ac:spMkLst>
        </pc:spChg>
        <pc:spChg chg="mod">
          <ac:chgData name="Vlad-Costin Musat" userId="b297da41-d022-469d-99f3-b1c86ba895c8" providerId="ADAL" clId="{1229AD21-D737-4435-BAAD-B287877B6251}" dt="2023-10-30T18:08:43.424" v="2989" actId="1076"/>
          <ac:spMkLst>
            <pc:docMk/>
            <pc:sldMk cId="92998759" sldId="647"/>
            <ac:spMk id="28" creationId="{09EA3B57-8114-1041-6DBB-64CEE9A88BD8}"/>
          </ac:spMkLst>
        </pc:spChg>
        <pc:picChg chg="mod modCrop">
          <ac:chgData name="Vlad-Costin Musat" userId="b297da41-d022-469d-99f3-b1c86ba895c8" providerId="ADAL" clId="{1229AD21-D737-4435-BAAD-B287877B6251}" dt="2023-10-30T18:11:56.145" v="3204" actId="1076"/>
          <ac:picMkLst>
            <pc:docMk/>
            <pc:sldMk cId="92998759" sldId="647"/>
            <ac:picMk id="10" creationId="{E4A4238F-6899-D767-61A7-C9E252937246}"/>
          </ac:picMkLst>
        </pc:picChg>
        <pc:picChg chg="mod">
          <ac:chgData name="Vlad-Costin Musat" userId="b297da41-d022-469d-99f3-b1c86ba895c8" providerId="ADAL" clId="{1229AD21-D737-4435-BAAD-B287877B6251}" dt="2023-10-30T18:09:56.268" v="3106" actId="1076"/>
          <ac:picMkLst>
            <pc:docMk/>
            <pc:sldMk cId="92998759" sldId="647"/>
            <ac:picMk id="18" creationId="{04A6B08D-9C9C-19F2-463C-A1827A51A9A2}"/>
          </ac:picMkLst>
        </pc:picChg>
        <pc:picChg chg="mod">
          <ac:chgData name="Vlad-Costin Musat" userId="b297da41-d022-469d-99f3-b1c86ba895c8" providerId="ADAL" clId="{1229AD21-D737-4435-BAAD-B287877B6251}" dt="2023-10-30T18:07:59.778" v="2974" actId="1076"/>
          <ac:picMkLst>
            <pc:docMk/>
            <pc:sldMk cId="92998759" sldId="647"/>
            <ac:picMk id="20" creationId="{634368C0-F4DD-586C-41B3-B5B2A09630CF}"/>
          </ac:picMkLst>
        </pc:picChg>
        <pc:picChg chg="mod">
          <ac:chgData name="Vlad-Costin Musat" userId="b297da41-d022-469d-99f3-b1c86ba895c8" providerId="ADAL" clId="{1229AD21-D737-4435-BAAD-B287877B6251}" dt="2023-10-30T18:08:37.176" v="2986" actId="1076"/>
          <ac:picMkLst>
            <pc:docMk/>
            <pc:sldMk cId="92998759" sldId="647"/>
            <ac:picMk id="26" creationId="{7616E884-DE8B-D1BE-C271-5960B1CCD5E7}"/>
          </ac:picMkLst>
        </pc:picChg>
        <pc:picChg chg="mod">
          <ac:chgData name="Vlad-Costin Musat" userId="b297da41-d022-469d-99f3-b1c86ba895c8" providerId="ADAL" clId="{1229AD21-D737-4435-BAAD-B287877B6251}" dt="2023-10-30T18:13:19.085" v="3222" actId="1076"/>
          <ac:picMkLst>
            <pc:docMk/>
            <pc:sldMk cId="92998759" sldId="647"/>
            <ac:picMk id="32" creationId="{766ECAE8-C163-1226-7038-223AF82EBBD1}"/>
          </ac:picMkLst>
        </pc:picChg>
      </pc:sldChg>
      <pc:sldChg chg="new del">
        <pc:chgData name="Vlad-Costin Musat" userId="b297da41-d022-469d-99f3-b1c86ba895c8" providerId="ADAL" clId="{1229AD21-D737-4435-BAAD-B287877B6251}" dt="2023-10-26T09:19:44.658" v="535" actId="47"/>
        <pc:sldMkLst>
          <pc:docMk/>
          <pc:sldMk cId="2092959128" sldId="647"/>
        </pc:sldMkLst>
      </pc:sldChg>
      <pc:sldChg chg="addSp delSp modSp new mod">
        <pc:chgData name="Vlad-Costin Musat" userId="b297da41-d022-469d-99f3-b1c86ba895c8" providerId="ADAL" clId="{1229AD21-D737-4435-BAAD-B287877B6251}" dt="2023-10-30T18:14:41.415" v="3261" actId="1076"/>
        <pc:sldMkLst>
          <pc:docMk/>
          <pc:sldMk cId="1949256190" sldId="648"/>
        </pc:sldMkLst>
        <pc:spChg chg="del">
          <ac:chgData name="Vlad-Costin Musat" userId="b297da41-d022-469d-99f3-b1c86ba895c8" providerId="ADAL" clId="{1229AD21-D737-4435-BAAD-B287877B6251}" dt="2023-10-30T18:13:58.972" v="3245"/>
          <ac:spMkLst>
            <pc:docMk/>
            <pc:sldMk cId="1949256190" sldId="648"/>
            <ac:spMk id="2" creationId="{318F2810-1E33-38B5-48BF-3EFCF188F8D7}"/>
          </ac:spMkLst>
        </pc:spChg>
        <pc:spChg chg="mod">
          <ac:chgData name="Vlad-Costin Musat" userId="b297da41-d022-469d-99f3-b1c86ba895c8" providerId="ADAL" clId="{1229AD21-D737-4435-BAAD-B287877B6251}" dt="2023-10-30T18:10:21.255" v="3142" actId="20577"/>
          <ac:spMkLst>
            <pc:docMk/>
            <pc:sldMk cId="1949256190" sldId="648"/>
            <ac:spMk id="3" creationId="{B9B4A57A-B270-3ECD-E16F-62EB8E917EBC}"/>
          </ac:spMkLst>
        </pc:spChg>
        <pc:picChg chg="add mod">
          <ac:chgData name="Vlad-Costin Musat" userId="b297da41-d022-469d-99f3-b1c86ba895c8" providerId="ADAL" clId="{1229AD21-D737-4435-BAAD-B287877B6251}" dt="2023-10-30T18:14:29.891" v="3255" actId="14100"/>
          <ac:picMkLst>
            <pc:docMk/>
            <pc:sldMk cId="1949256190" sldId="648"/>
            <ac:picMk id="8" creationId="{CBDD7361-5C12-4B8D-3223-5FA3E85D38E1}"/>
          </ac:picMkLst>
        </pc:picChg>
        <pc:picChg chg="add mod">
          <ac:chgData name="Vlad-Costin Musat" userId="b297da41-d022-469d-99f3-b1c86ba895c8" providerId="ADAL" clId="{1229AD21-D737-4435-BAAD-B287877B6251}" dt="2023-10-30T18:14:37.962" v="3259" actId="14100"/>
          <ac:picMkLst>
            <pc:docMk/>
            <pc:sldMk cId="1949256190" sldId="648"/>
            <ac:picMk id="10" creationId="{5EE0DC36-1947-F700-8D17-97C21ED0771E}"/>
          </ac:picMkLst>
        </pc:picChg>
        <pc:picChg chg="add mod">
          <ac:chgData name="Vlad-Costin Musat" userId="b297da41-d022-469d-99f3-b1c86ba895c8" providerId="ADAL" clId="{1229AD21-D737-4435-BAAD-B287877B6251}" dt="2023-10-30T18:14:41.415" v="3261" actId="1076"/>
          <ac:picMkLst>
            <pc:docMk/>
            <pc:sldMk cId="1949256190" sldId="648"/>
            <ac:picMk id="12" creationId="{071794F3-5B3D-F6BC-2BB5-ED49FD513DBE}"/>
          </ac:picMkLst>
        </pc:picChg>
      </pc:sldChg>
      <pc:sldChg chg="addSp modSp new del mod">
        <pc:chgData name="Vlad-Costin Musat" userId="b297da41-d022-469d-99f3-b1c86ba895c8" providerId="ADAL" clId="{1229AD21-D737-4435-BAAD-B287877B6251}" dt="2023-10-27T12:05:18.814" v="2009" actId="47"/>
        <pc:sldMkLst>
          <pc:docMk/>
          <pc:sldMk cId="2801530422" sldId="648"/>
        </pc:sldMkLst>
        <pc:graphicFrameChg chg="add mod modGraphic">
          <ac:chgData name="Vlad-Costin Musat" userId="b297da41-d022-469d-99f3-b1c86ba895c8" providerId="ADAL" clId="{1229AD21-D737-4435-BAAD-B287877B6251}" dt="2023-10-26T10:18:35.991" v="2008" actId="20577"/>
          <ac:graphicFrameMkLst>
            <pc:docMk/>
            <pc:sldMk cId="2801530422" sldId="648"/>
            <ac:graphicFrameMk id="7" creationId="{69DCF746-E2AF-1040-F073-CB180294E4B9}"/>
          </ac:graphicFrameMkLst>
        </pc:graphicFrameChg>
      </pc:sldChg>
      <pc:sldChg chg="add ord">
        <pc:chgData name="Vlad-Costin Musat" userId="b297da41-d022-469d-99f3-b1c86ba895c8" providerId="ADAL" clId="{1229AD21-D737-4435-BAAD-B287877B6251}" dt="2023-10-30T18:11:02.046" v="3145"/>
        <pc:sldMkLst>
          <pc:docMk/>
          <pc:sldMk cId="393560691" sldId="649"/>
        </pc:sldMkLst>
      </pc:sldChg>
    </pc:docChg>
  </pc:docChgLst>
  <pc:docChgLst>
    <pc:chgData name="Vlad-Costin Musat" userId="S::jesu4222@ox.ac.uk::b297da41-d022-469d-99f3-b1c86ba895c8" providerId="AD" clId="Web-{E26E9614-2187-3A8A-0937-83631A7E0B1B}"/>
    <pc:docChg chg="modSld">
      <pc:chgData name="Vlad-Costin Musat" userId="S::jesu4222@ox.ac.uk::b297da41-d022-469d-99f3-b1c86ba895c8" providerId="AD" clId="Web-{E26E9614-2187-3A8A-0937-83631A7E0B1B}" dt="2023-09-26T15:09:32.022" v="1" actId="1076"/>
      <pc:docMkLst>
        <pc:docMk/>
      </pc:docMkLst>
      <pc:sldChg chg="addSp modSp">
        <pc:chgData name="Vlad-Costin Musat" userId="S::jesu4222@ox.ac.uk::b297da41-d022-469d-99f3-b1c86ba895c8" providerId="AD" clId="Web-{E26E9614-2187-3A8A-0937-83631A7E0B1B}" dt="2023-09-26T15:09:32.022" v="1" actId="1076"/>
        <pc:sldMkLst>
          <pc:docMk/>
          <pc:sldMk cId="3671836818" sldId="626"/>
        </pc:sldMkLst>
        <pc:spChg chg="add mod">
          <ac:chgData name="Vlad-Costin Musat" userId="S::jesu4222@ox.ac.uk::b297da41-d022-469d-99f3-b1c86ba895c8" providerId="AD" clId="Web-{E26E9614-2187-3A8A-0937-83631A7E0B1B}" dt="2023-09-26T15:09:32.022" v="1" actId="1076"/>
          <ac:spMkLst>
            <pc:docMk/>
            <pc:sldMk cId="3671836818" sldId="626"/>
            <ac:spMk id="5" creationId="{8513327C-CE70-6974-E7FA-2DD90C1F34AC}"/>
          </ac:spMkLst>
        </pc:spChg>
      </pc:sldChg>
    </pc:docChg>
  </pc:docChgLst>
  <pc:docChgLst>
    <pc:chgData name="Vlad-Costin Musat" userId="b297da41-d022-469d-99f3-b1c86ba895c8" providerId="ADAL" clId="{E4A78DCC-CA9E-4F7A-9FB6-29756D78B7E1}"/>
    <pc:docChg chg="undo custSel addSld delSld modSld sldOrd">
      <pc:chgData name="Vlad-Costin Musat" userId="b297da41-d022-469d-99f3-b1c86ba895c8" providerId="ADAL" clId="{E4A78DCC-CA9E-4F7A-9FB6-29756D78B7E1}" dt="2023-06-09T08:27:17.328" v="6957"/>
      <pc:docMkLst>
        <pc:docMk/>
      </pc:docMkLst>
      <pc:sldChg chg="delSp modSp mod">
        <pc:chgData name="Vlad-Costin Musat" userId="b297da41-d022-469d-99f3-b1c86ba895c8" providerId="ADAL" clId="{E4A78DCC-CA9E-4F7A-9FB6-29756D78B7E1}" dt="2023-05-03T10:25:14.515" v="1095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E4A78DCC-CA9E-4F7A-9FB6-29756D78B7E1}" dt="2023-05-03T10:25:14.515" v="1095" actId="20577"/>
          <ac:spMkLst>
            <pc:docMk/>
            <pc:sldMk cId="2159943940" sldId="259"/>
            <ac:spMk id="2" creationId="{CB6E51C5-3272-6249-822A-715EFFE0DFFD}"/>
          </ac:spMkLst>
        </pc:spChg>
        <pc:picChg chg="del">
          <ac:chgData name="Vlad-Costin Musat" userId="b297da41-d022-469d-99f3-b1c86ba895c8" providerId="ADAL" clId="{E4A78DCC-CA9E-4F7A-9FB6-29756D78B7E1}" dt="2023-05-03T07:45:34.637" v="31" actId="478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118553197" sldId="29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192132267" sldId="532"/>
        </pc:sldMkLst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143302259" sldId="544"/>
        </pc:sldMkLst>
      </pc:sldChg>
      <pc:sldChg chg="addSp delSp modSp new mod ord">
        <pc:chgData name="Vlad-Costin Musat" userId="b297da41-d022-469d-99f3-b1c86ba895c8" providerId="ADAL" clId="{E4A78DCC-CA9E-4F7A-9FB6-29756D78B7E1}" dt="2023-05-24T12:13:51.665" v="3607"/>
        <pc:sldMkLst>
          <pc:docMk/>
          <pc:sldMk cId="1007453030" sldId="548"/>
        </pc:sldMkLst>
        <pc:spChg chg="del">
          <ac:chgData name="Vlad-Costin Musat" userId="b297da41-d022-469d-99f3-b1c86ba895c8" providerId="ADAL" clId="{E4A78DCC-CA9E-4F7A-9FB6-29756D78B7E1}" dt="2023-05-03T07:48:14.422" v="79" actId="478"/>
          <ac:spMkLst>
            <pc:docMk/>
            <pc:sldMk cId="1007453030" sldId="548"/>
            <ac:spMk id="2" creationId="{C35BFB47-D0F2-83AF-DCDE-E0E0FD38A8C7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3" creationId="{F446E5B3-C7A5-701D-A317-968075D0A3BF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8" creationId="{08CAC6C3-F224-80B6-E43B-B29B7C85BC86}"/>
          </ac:spMkLst>
        </pc:spChg>
        <pc:spChg chg="add mod">
          <ac:chgData name="Vlad-Costin Musat" userId="b297da41-d022-469d-99f3-b1c86ba895c8" providerId="ADAL" clId="{E4A78DCC-CA9E-4F7A-9FB6-29756D78B7E1}" dt="2023-05-03T07:48:15.256" v="80"/>
          <ac:spMkLst>
            <pc:docMk/>
            <pc:sldMk cId="1007453030" sldId="548"/>
            <ac:spMk id="10" creationId="{37781FF5-92AD-C9CC-1C80-72DD615ACE6A}"/>
          </ac:spMkLst>
        </pc:sp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1" creationId="{8DDD4E52-F351-FA98-D452-1AD8D38D9408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2" creationId="{126C4D6B-4395-308F-B446-DE2F6872AD09}"/>
          </ac:graphicFrameMkLst>
        </pc:graphicFrameChg>
        <pc:picChg chg="add mod">
          <ac:chgData name="Vlad-Costin Musat" userId="b297da41-d022-469d-99f3-b1c86ba895c8" providerId="ADAL" clId="{E4A78DCC-CA9E-4F7A-9FB6-29756D78B7E1}" dt="2023-05-03T07:48:15.256" v="80"/>
          <ac:picMkLst>
            <pc:docMk/>
            <pc:sldMk cId="1007453030" sldId="548"/>
            <ac:picMk id="9" creationId="{5059A23E-C600-8DFB-F754-594E5F59C3B5}"/>
          </ac:picMkLst>
        </pc:picChg>
        <pc:picChg chg="add mod">
          <ac:chgData name="Vlad-Costin Musat" userId="b297da41-d022-469d-99f3-b1c86ba895c8" providerId="ADAL" clId="{E4A78DCC-CA9E-4F7A-9FB6-29756D78B7E1}" dt="2023-05-03T14:55:35.917" v="1318" actId="1076"/>
          <ac:picMkLst>
            <pc:docMk/>
            <pc:sldMk cId="1007453030" sldId="548"/>
            <ac:picMk id="13" creationId="{350B3E1A-F84C-0868-0218-96ADBF598476}"/>
          </ac:picMkLst>
        </pc:picChg>
      </pc:sldChg>
      <pc:sldChg chg="addSp delSp modSp add mod">
        <pc:chgData name="Vlad-Costin Musat" userId="b297da41-d022-469d-99f3-b1c86ba895c8" providerId="ADAL" clId="{E4A78DCC-CA9E-4F7A-9FB6-29756D78B7E1}" dt="2023-05-03T15:32:39.927" v="1621" actId="20577"/>
        <pc:sldMkLst>
          <pc:docMk/>
          <pc:sldMk cId="556349912" sldId="549"/>
        </pc:sldMkLst>
        <pc:spChg chg="add del mod">
          <ac:chgData name="Vlad-Costin Musat" userId="b297da41-d022-469d-99f3-b1c86ba895c8" providerId="ADAL" clId="{E4A78DCC-CA9E-4F7A-9FB6-29756D78B7E1}" dt="2023-05-03T15:32:39.927" v="1621" actId="20577"/>
          <ac:spMkLst>
            <pc:docMk/>
            <pc:sldMk cId="556349912" sldId="549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8:30.613" v="93" actId="20577"/>
          <ac:spMkLst>
            <pc:docMk/>
            <pc:sldMk cId="556349912" sldId="549"/>
            <ac:spMk id="3" creationId="{F446E5B3-C7A5-701D-A317-968075D0A3BF}"/>
          </ac:spMkLst>
        </pc:spChg>
        <pc:picChg chg="add mod">
          <ac:chgData name="Vlad-Costin Musat" userId="b297da41-d022-469d-99f3-b1c86ba895c8" providerId="ADAL" clId="{E4A78DCC-CA9E-4F7A-9FB6-29756D78B7E1}" dt="2023-05-03T07:48:49.264" v="98"/>
          <ac:picMkLst>
            <pc:docMk/>
            <pc:sldMk cId="556349912" sldId="549"/>
            <ac:picMk id="7" creationId="{7D796A25-2F0A-0FCA-FCE9-BF5092552208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04T09:25:53.173" v="1836"/>
        <pc:sldMkLst>
          <pc:docMk/>
          <pc:sldMk cId="3344885598" sldId="550"/>
        </pc:sldMkLst>
        <pc:spChg chg="del">
          <ac:chgData name="Vlad-Costin Musat" userId="b297da41-d022-469d-99f3-b1c86ba895c8" providerId="ADAL" clId="{E4A78DCC-CA9E-4F7A-9FB6-29756D78B7E1}" dt="2023-05-03T07:46:00.204" v="50" actId="478"/>
          <ac:spMkLst>
            <pc:docMk/>
            <pc:sldMk cId="3344885598" sldId="550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5:50.356" v="49" actId="20577"/>
          <ac:spMkLst>
            <pc:docMk/>
            <pc:sldMk cId="3344885598" sldId="550"/>
            <ac:spMk id="3" creationId="{F446E5B3-C7A5-701D-A317-968075D0A3BF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7" creationId="{92D45BBF-303D-A394-EC20-F081F604AF87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9" creationId="{666D375A-986A-B895-4B78-2ED02A836099}"/>
          </ac:spMkLst>
        </pc:sp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8" creationId="{170022B4-A0E9-C311-52CC-2A5C3B0952D7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10" creationId="{BF8EE54B-AFA5-C4BF-088E-3E5FFB02426C}"/>
          </ac:graphicFrameMkLst>
        </pc:graphicFrameChg>
      </pc:sldChg>
      <pc:sldChg chg="new del">
        <pc:chgData name="Vlad-Costin Musat" userId="b297da41-d022-469d-99f3-b1c86ba895c8" providerId="ADAL" clId="{E4A78DCC-CA9E-4F7A-9FB6-29756D78B7E1}" dt="2023-05-03T07:49:20.474" v="100" actId="680"/>
        <pc:sldMkLst>
          <pc:docMk/>
          <pc:sldMk cId="71994517" sldId="551"/>
        </pc:sldMkLst>
      </pc:sldChg>
      <pc:sldChg chg="addSp delSp modSp new mod ord">
        <pc:chgData name="Vlad-Costin Musat" userId="b297da41-d022-469d-99f3-b1c86ba895c8" providerId="ADAL" clId="{E4A78DCC-CA9E-4F7A-9FB6-29756D78B7E1}" dt="2023-05-26T13:31:48.111" v="4260"/>
        <pc:sldMkLst>
          <pc:docMk/>
          <pc:sldMk cId="1012229475" sldId="551"/>
        </pc:sldMkLst>
        <pc:spChg chg="mod">
          <ac:chgData name="Vlad-Costin Musat" userId="b297da41-d022-469d-99f3-b1c86ba895c8" providerId="ADAL" clId="{E4A78DCC-CA9E-4F7A-9FB6-29756D78B7E1}" dt="2023-05-04T08:18:42.554" v="1649" actId="404"/>
          <ac:spMkLst>
            <pc:docMk/>
            <pc:sldMk cId="1012229475" sldId="551"/>
            <ac:spMk id="2" creationId="{B68A20C7-CC5B-C4E6-0D45-9825744DB75E}"/>
          </ac:spMkLst>
        </pc:spChg>
        <pc:spChg chg="mod">
          <ac:chgData name="Vlad-Costin Musat" userId="b297da41-d022-469d-99f3-b1c86ba895c8" providerId="ADAL" clId="{E4A78DCC-CA9E-4F7A-9FB6-29756D78B7E1}" dt="2023-05-03T07:49:29.017" v="115" actId="20577"/>
          <ac:spMkLst>
            <pc:docMk/>
            <pc:sldMk cId="1012229475" sldId="551"/>
            <ac:spMk id="3" creationId="{BE9D7596-3278-AED9-161D-47C4E17AB200}"/>
          </ac:spMkLst>
        </pc:spChg>
        <pc:spChg chg="add mod">
          <ac:chgData name="Vlad-Costin Musat" userId="b297da41-d022-469d-99f3-b1c86ba895c8" providerId="ADAL" clId="{E4A78DCC-CA9E-4F7A-9FB6-29756D78B7E1}" dt="2023-05-24T08:38:12.726" v="2842" actId="207"/>
          <ac:spMkLst>
            <pc:docMk/>
            <pc:sldMk cId="1012229475" sldId="551"/>
            <ac:spMk id="7" creationId="{974105C3-CBB8-26C3-1B6B-C06F355D88B5}"/>
          </ac:spMkLst>
        </pc:spChg>
        <pc:spChg chg="add del mod">
          <ac:chgData name="Vlad-Costin Musat" userId="b297da41-d022-469d-99f3-b1c86ba895c8" providerId="ADAL" clId="{E4A78DCC-CA9E-4F7A-9FB6-29756D78B7E1}" dt="2023-05-03T08:14:49.008" v="538" actId="767"/>
          <ac:spMkLst>
            <pc:docMk/>
            <pc:sldMk cId="1012229475" sldId="551"/>
            <ac:spMk id="10" creationId="{60A0636E-1F03-8590-E6E4-B6ED10B48439}"/>
          </ac:spMkLst>
        </pc:spChg>
        <pc:graphicFrameChg chg="add mod modGraphic">
          <ac:chgData name="Vlad-Costin Musat" userId="b297da41-d022-469d-99f3-b1c86ba895c8" providerId="ADAL" clId="{E4A78DCC-CA9E-4F7A-9FB6-29756D78B7E1}" dt="2023-05-03T10:27:40.601" v="1151" actId="403"/>
          <ac:graphicFrameMkLst>
            <pc:docMk/>
            <pc:sldMk cId="1012229475" sldId="551"/>
            <ac:graphicFrameMk id="11" creationId="{E9188286-EA6C-0FD8-925C-C486E2296E26}"/>
          </ac:graphicFrameMkLst>
        </pc:graphicFrameChg>
        <pc:graphicFrameChg chg="add mod modGraphic">
          <ac:chgData name="Vlad-Costin Musat" userId="b297da41-d022-469d-99f3-b1c86ba895c8" providerId="ADAL" clId="{E4A78DCC-CA9E-4F7A-9FB6-29756D78B7E1}" dt="2023-05-24T12:14:21.662" v="3609" actId="20577"/>
          <ac:graphicFrameMkLst>
            <pc:docMk/>
            <pc:sldMk cId="1012229475" sldId="551"/>
            <ac:graphicFrameMk id="12" creationId="{057BD54A-6B42-DAE5-7FE4-A1A73FB9E962}"/>
          </ac:graphicFrameMkLst>
        </pc:graphicFrameChg>
        <pc:picChg chg="add mod">
          <ac:chgData name="Vlad-Costin Musat" userId="b297da41-d022-469d-99f3-b1c86ba895c8" providerId="ADAL" clId="{E4A78DCC-CA9E-4F7A-9FB6-29756D78B7E1}" dt="2023-05-04T08:17:00.536" v="1637" actId="14100"/>
          <ac:picMkLst>
            <pc:docMk/>
            <pc:sldMk cId="1012229475" sldId="551"/>
            <ac:picMk id="9" creationId="{983E2C33-91A4-F577-6F87-BCFA46D5A804}"/>
          </ac:picMkLst>
        </pc:picChg>
        <pc:picChg chg="add mod">
          <ac:chgData name="Vlad-Costin Musat" userId="b297da41-d022-469d-99f3-b1c86ba895c8" providerId="ADAL" clId="{E4A78DCC-CA9E-4F7A-9FB6-29756D78B7E1}" dt="2023-05-04T08:18:30.943" v="1644" actId="1076"/>
          <ac:picMkLst>
            <pc:docMk/>
            <pc:sldMk cId="1012229475" sldId="551"/>
            <ac:picMk id="10" creationId="{D0D2AE19-10EE-74D6-3221-3B045C8AD2A3}"/>
          </ac:picMkLst>
        </pc:picChg>
        <pc:picChg chg="add del mod">
          <ac:chgData name="Vlad-Costin Musat" userId="b297da41-d022-469d-99f3-b1c86ba895c8" providerId="ADAL" clId="{E4A78DCC-CA9E-4F7A-9FB6-29756D78B7E1}" dt="2023-05-04T08:18:25.185" v="1643" actId="478"/>
          <ac:picMkLst>
            <pc:docMk/>
            <pc:sldMk cId="1012229475" sldId="551"/>
            <ac:picMk id="14" creationId="{D964566D-24F6-0807-F390-7ABCCAB2B5DC}"/>
          </ac:picMkLst>
        </pc:picChg>
      </pc:sldChg>
      <pc:sldChg chg="add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1796632765" sldId="552"/>
        </pc:sldMkLst>
        <pc:spChg chg="mod">
          <ac:chgData name="Vlad-Costin Musat" userId="b297da41-d022-469d-99f3-b1c86ba895c8" providerId="ADAL" clId="{E4A78DCC-CA9E-4F7A-9FB6-29756D78B7E1}" dt="2023-05-04T09:27:52.715" v="1858" actId="403"/>
          <ac:spMkLst>
            <pc:docMk/>
            <pc:sldMk cId="1796632765" sldId="552"/>
            <ac:spMk id="2" creationId="{3894A048-7B2A-AFDF-9F84-96D7EC24F0DD}"/>
          </ac:spMkLst>
        </pc:spChg>
        <pc:spChg chg="mod">
          <ac:chgData name="Vlad-Costin Musat" userId="b297da41-d022-469d-99f3-b1c86ba895c8" providerId="ADAL" clId="{E4A78DCC-CA9E-4F7A-9FB6-29756D78B7E1}" dt="2023-05-03T08:28:08.109" v="768" actId="20577"/>
          <ac:spMkLst>
            <pc:docMk/>
            <pc:sldMk cId="1796632765" sldId="552"/>
            <ac:spMk id="3" creationId="{C5777969-C798-8764-2DA0-C4F12A23916B}"/>
          </ac:spMkLst>
        </pc:spChg>
        <pc:graphicFrameChg chg="add mod modGraphic">
          <ac:chgData name="Vlad-Costin Musat" userId="b297da41-d022-469d-99f3-b1c86ba895c8" providerId="ADAL" clId="{E4A78DCC-CA9E-4F7A-9FB6-29756D78B7E1}" dt="2023-05-03T08:57:29.845" v="1076" actId="1076"/>
          <ac:graphicFrameMkLst>
            <pc:docMk/>
            <pc:sldMk cId="1796632765" sldId="552"/>
            <ac:graphicFrameMk id="7" creationId="{2F4D5FD3-896E-6AAD-1608-539D2B4016BC}"/>
          </ac:graphicFrameMkLst>
        </pc:graphicFrameChg>
        <pc:picChg chg="add mod">
          <ac:chgData name="Vlad-Costin Musat" userId="b297da41-d022-469d-99f3-b1c86ba895c8" providerId="ADAL" clId="{E4A78DCC-CA9E-4F7A-9FB6-29756D78B7E1}" dt="2023-05-03T08:52:05.414" v="1045" actId="1076"/>
          <ac:picMkLst>
            <pc:docMk/>
            <pc:sldMk cId="1796632765" sldId="552"/>
            <ac:picMk id="9" creationId="{65396365-139A-AE39-4B9F-BF1DC3A00122}"/>
          </ac:picMkLst>
        </pc:picChg>
        <pc:picChg chg="add mod">
          <ac:chgData name="Vlad-Costin Musat" userId="b297da41-d022-469d-99f3-b1c86ba895c8" providerId="ADAL" clId="{E4A78DCC-CA9E-4F7A-9FB6-29756D78B7E1}" dt="2023-05-03T08:57:29.845" v="1076" actId="1076"/>
          <ac:picMkLst>
            <pc:docMk/>
            <pc:sldMk cId="1796632765" sldId="552"/>
            <ac:picMk id="11" creationId="{A55CAFAC-805C-1DF5-3562-2DA2AA682BE6}"/>
          </ac:picMkLst>
        </pc:picChg>
        <pc:picChg chg="add mod modCrop">
          <ac:chgData name="Vlad-Costin Musat" userId="b297da41-d022-469d-99f3-b1c86ba895c8" providerId="ADAL" clId="{E4A78DCC-CA9E-4F7A-9FB6-29756D78B7E1}" dt="2023-05-03T14:54:41.678" v="1317" actId="1076"/>
          <ac:picMkLst>
            <pc:docMk/>
            <pc:sldMk cId="1796632765" sldId="552"/>
            <ac:picMk id="13" creationId="{01E1C77E-8BA7-1F94-4641-A51F8458F97F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1189069099" sldId="553"/>
        </pc:sldMkLst>
        <pc:spChg chg="del">
          <ac:chgData name="Vlad-Costin Musat" userId="b297da41-d022-469d-99f3-b1c86ba895c8" providerId="ADAL" clId="{E4A78DCC-CA9E-4F7A-9FB6-29756D78B7E1}" dt="2023-05-03T10:50:18.536" v="1195"/>
          <ac:spMkLst>
            <pc:docMk/>
            <pc:sldMk cId="1189069099" sldId="553"/>
            <ac:spMk id="2" creationId="{8FD977CD-82D0-1A35-42D9-44ACFBE14FFC}"/>
          </ac:spMkLst>
        </pc:spChg>
        <pc:spChg chg="add mod">
          <ac:chgData name="Vlad-Costin Musat" userId="b297da41-d022-469d-99f3-b1c86ba895c8" providerId="ADAL" clId="{E4A78DCC-CA9E-4F7A-9FB6-29756D78B7E1}" dt="2023-05-04T09:28:23.791" v="1878" actId="20577"/>
          <ac:spMkLst>
            <pc:docMk/>
            <pc:sldMk cId="1189069099" sldId="553"/>
            <ac:spMk id="2" creationId="{ACA2345A-2E1E-C90D-18A7-D004014C4F1C}"/>
          </ac:spMkLst>
        </pc:spChg>
        <pc:spChg chg="mod">
          <ac:chgData name="Vlad-Costin Musat" userId="b297da41-d022-469d-99f3-b1c86ba895c8" providerId="ADAL" clId="{E4A78DCC-CA9E-4F7A-9FB6-29756D78B7E1}" dt="2023-05-03T10:28:32.657" v="1194" actId="20577"/>
          <ac:spMkLst>
            <pc:docMk/>
            <pc:sldMk cId="1189069099" sldId="553"/>
            <ac:spMk id="3" creationId="{48309191-4F2D-8360-5EF9-23B3961D43E8}"/>
          </ac:spMkLst>
        </pc:spChg>
        <pc:picChg chg="add mod">
          <ac:chgData name="Vlad-Costin Musat" userId="b297da41-d022-469d-99f3-b1c86ba895c8" providerId="ADAL" clId="{E4A78DCC-CA9E-4F7A-9FB6-29756D78B7E1}" dt="2023-05-03T10:51:09.931" v="1225" actId="14100"/>
          <ac:picMkLst>
            <pc:docMk/>
            <pc:sldMk cId="1189069099" sldId="553"/>
            <ac:picMk id="8" creationId="{C2F00A60-467C-33FB-015D-E0CC894CA457}"/>
          </ac:picMkLst>
        </pc:picChg>
        <pc:picChg chg="add mod">
          <ac:chgData name="Vlad-Costin Musat" userId="b297da41-d022-469d-99f3-b1c86ba895c8" providerId="ADAL" clId="{E4A78DCC-CA9E-4F7A-9FB6-29756D78B7E1}" dt="2023-05-03T10:52:43.041" v="1247" actId="1035"/>
          <ac:picMkLst>
            <pc:docMk/>
            <pc:sldMk cId="1189069099" sldId="553"/>
            <ac:picMk id="10" creationId="{D29EE085-1724-2400-C1DD-E93B76B82F38}"/>
          </ac:picMkLst>
        </pc:picChg>
        <pc:picChg chg="add mod">
          <ac:chgData name="Vlad-Costin Musat" userId="b297da41-d022-469d-99f3-b1c86ba895c8" providerId="ADAL" clId="{E4A78DCC-CA9E-4F7A-9FB6-29756D78B7E1}" dt="2023-05-03T10:52:21.751" v="1242" actId="14100"/>
          <ac:picMkLst>
            <pc:docMk/>
            <pc:sldMk cId="1189069099" sldId="553"/>
            <ac:picMk id="12" creationId="{98025642-E592-154C-F037-313EBA77C5D2}"/>
          </ac:picMkLst>
        </pc:picChg>
        <pc:picChg chg="add mod">
          <ac:chgData name="Vlad-Costin Musat" userId="b297da41-d022-469d-99f3-b1c86ba895c8" providerId="ADAL" clId="{E4A78DCC-CA9E-4F7A-9FB6-29756D78B7E1}" dt="2023-05-03T10:52:14.651" v="1240" actId="14100"/>
          <ac:picMkLst>
            <pc:docMk/>
            <pc:sldMk cId="1189069099" sldId="553"/>
            <ac:picMk id="14" creationId="{F98B2720-7786-6B86-91E3-A14A0D33EBA7}"/>
          </ac:picMkLst>
        </pc:picChg>
        <pc:picChg chg="add mod">
          <ac:chgData name="Vlad-Costin Musat" userId="b297da41-d022-469d-99f3-b1c86ba895c8" providerId="ADAL" clId="{E4A78DCC-CA9E-4F7A-9FB6-29756D78B7E1}" dt="2023-05-03T10:50:34.781" v="1212" actId="14100"/>
          <ac:picMkLst>
            <pc:docMk/>
            <pc:sldMk cId="1189069099" sldId="553"/>
            <ac:picMk id="16" creationId="{BBD31309-C2A5-21EE-A39C-FC91EC556E18}"/>
          </ac:picMkLst>
        </pc:picChg>
        <pc:picChg chg="add mod">
          <ac:chgData name="Vlad-Costin Musat" userId="b297da41-d022-469d-99f3-b1c86ba895c8" providerId="ADAL" clId="{E4A78DCC-CA9E-4F7A-9FB6-29756D78B7E1}" dt="2023-05-03T10:50:26.021" v="1209" actId="1076"/>
          <ac:picMkLst>
            <pc:docMk/>
            <pc:sldMk cId="1189069099" sldId="553"/>
            <ac:picMk id="18" creationId="{8AA2E8C7-C65B-3D0A-EC7B-C2CE0B0CC30A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3647627158" sldId="554"/>
        </pc:sldMkLst>
        <pc:spChg chg="mod">
          <ac:chgData name="Vlad-Costin Musat" userId="b297da41-d022-469d-99f3-b1c86ba895c8" providerId="ADAL" clId="{E4A78DCC-CA9E-4F7A-9FB6-29756D78B7E1}" dt="2023-05-04T09:29:36.030" v="1880" actId="20577"/>
          <ac:spMkLst>
            <pc:docMk/>
            <pc:sldMk cId="3647627158" sldId="554"/>
            <ac:spMk id="2" creationId="{47ACBF72-11F6-1FC6-FFE5-9ED8BFFF5D68}"/>
          </ac:spMkLst>
        </pc:spChg>
        <pc:spChg chg="mod">
          <ac:chgData name="Vlad-Costin Musat" userId="b297da41-d022-469d-99f3-b1c86ba895c8" providerId="ADAL" clId="{E4A78DCC-CA9E-4F7A-9FB6-29756D78B7E1}" dt="2023-05-03T14:54:24.797" v="1314" actId="20577"/>
          <ac:spMkLst>
            <pc:docMk/>
            <pc:sldMk cId="3647627158" sldId="554"/>
            <ac:spMk id="3" creationId="{3861B975-E8B4-BB20-C133-BB797E2DA026}"/>
          </ac:spMkLst>
        </pc:spChg>
        <pc:spChg chg="add mod">
          <ac:chgData name="Vlad-Costin Musat" userId="b297da41-d022-469d-99f3-b1c86ba895c8" providerId="ADAL" clId="{E4A78DCC-CA9E-4F7A-9FB6-29756D78B7E1}" dt="2023-05-04T09:26:51.819" v="1841" actId="1076"/>
          <ac:spMkLst>
            <pc:docMk/>
            <pc:sldMk cId="3647627158" sldId="554"/>
            <ac:spMk id="7" creationId="{8402A8DA-30E2-A4AF-6F71-4B57B21EFF21}"/>
          </ac:spMkLst>
        </pc:spChg>
        <pc:picChg chg="add mod">
          <ac:chgData name="Vlad-Costin Musat" userId="b297da41-d022-469d-99f3-b1c86ba895c8" providerId="ADAL" clId="{E4A78DCC-CA9E-4F7A-9FB6-29756D78B7E1}" dt="2023-05-04T09:13:08.905" v="1704" actId="1076"/>
          <ac:picMkLst>
            <pc:docMk/>
            <pc:sldMk cId="3647627158" sldId="554"/>
            <ac:picMk id="8" creationId="{181EDDA7-E702-B727-4CC6-1FAC931FB2F3}"/>
          </ac:picMkLst>
        </pc:picChg>
        <pc:picChg chg="add mod">
          <ac:chgData name="Vlad-Costin Musat" userId="b297da41-d022-469d-99f3-b1c86ba895c8" providerId="ADAL" clId="{E4A78DCC-CA9E-4F7A-9FB6-29756D78B7E1}" dt="2023-05-04T09:26:47.595" v="1840" actId="14100"/>
          <ac:picMkLst>
            <pc:docMk/>
            <pc:sldMk cId="3647627158" sldId="554"/>
            <ac:picMk id="10" creationId="{730B22B9-6033-9FF4-8E97-5A5FBF492767}"/>
          </ac:picMkLst>
        </pc:picChg>
        <pc:picChg chg="add mod">
          <ac:chgData name="Vlad-Costin Musat" userId="b297da41-d022-469d-99f3-b1c86ba895c8" providerId="ADAL" clId="{E4A78DCC-CA9E-4F7A-9FB6-29756D78B7E1}" dt="2023-05-04T09:13:05.115" v="1703" actId="1076"/>
          <ac:picMkLst>
            <pc:docMk/>
            <pc:sldMk cId="3647627158" sldId="554"/>
            <ac:picMk id="12" creationId="{2A437776-7937-A0D5-A109-280E30AF20E8}"/>
          </ac:picMkLst>
        </pc:picChg>
        <pc:picChg chg="add del mod">
          <ac:chgData name="Vlad-Costin Musat" userId="b297da41-d022-469d-99f3-b1c86ba895c8" providerId="ADAL" clId="{E4A78DCC-CA9E-4F7A-9FB6-29756D78B7E1}" dt="2023-05-03T15:31:33.823" v="1614" actId="21"/>
          <ac:picMkLst>
            <pc:docMk/>
            <pc:sldMk cId="3647627158" sldId="554"/>
            <ac:picMk id="14" creationId="{20C0B974-F210-D518-1872-241D885A92C6}"/>
          </ac:picMkLst>
        </pc:picChg>
        <pc:picChg chg="add del mod">
          <ac:chgData name="Vlad-Costin Musat" userId="b297da41-d022-469d-99f3-b1c86ba895c8" providerId="ADAL" clId="{E4A78DCC-CA9E-4F7A-9FB6-29756D78B7E1}" dt="2023-05-03T15:31:27.647" v="1611" actId="21"/>
          <ac:picMkLst>
            <pc:docMk/>
            <pc:sldMk cId="3647627158" sldId="554"/>
            <ac:picMk id="16" creationId="{902A75A6-CEC5-7127-9E24-00AF58D1930E}"/>
          </ac:picMkLst>
        </pc:picChg>
        <pc:picChg chg="add del mod">
          <ac:chgData name="Vlad-Costin Musat" userId="b297da41-d022-469d-99f3-b1c86ba895c8" providerId="ADAL" clId="{E4A78DCC-CA9E-4F7A-9FB6-29756D78B7E1}" dt="2023-05-03T15:31:21.559" v="1609" actId="21"/>
          <ac:picMkLst>
            <pc:docMk/>
            <pc:sldMk cId="3647627158" sldId="554"/>
            <ac:picMk id="18" creationId="{8DD4DF88-90A4-A264-DAD4-9F24CCB9FF12}"/>
          </ac:picMkLst>
        </pc:picChg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031082337" sldId="555"/>
        </pc:sldMkLst>
      </pc:sldChg>
      <pc:sldChg chg="addSp delSp modSp new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07523985" sldId="555"/>
        </pc:sldMkLst>
        <pc:spChg chg="del">
          <ac:chgData name="Vlad-Costin Musat" userId="b297da41-d022-469d-99f3-b1c86ba895c8" providerId="ADAL" clId="{E4A78DCC-CA9E-4F7A-9FB6-29756D78B7E1}" dt="2023-05-15T11:31:23.266" v="1899"/>
          <ac:spMkLst>
            <pc:docMk/>
            <pc:sldMk cId="2807523985" sldId="555"/>
            <ac:spMk id="2" creationId="{0DF140FB-2ECC-86F5-23ED-3ECE6AFDDA30}"/>
          </ac:spMkLst>
        </pc:spChg>
        <pc:spChg chg="mod">
          <ac:chgData name="Vlad-Costin Musat" userId="b297da41-d022-469d-99f3-b1c86ba895c8" providerId="ADAL" clId="{E4A78DCC-CA9E-4F7A-9FB6-29756D78B7E1}" dt="2023-05-15T11:29:43.150" v="1898" actId="20577"/>
          <ac:spMkLst>
            <pc:docMk/>
            <pc:sldMk cId="2807523985" sldId="555"/>
            <ac:spMk id="3" creationId="{A4FBBE3B-D6E0-67B0-6890-3003410E1CC2}"/>
          </ac:spMkLst>
        </pc:spChg>
        <pc:picChg chg="add mod">
          <ac:chgData name="Vlad-Costin Musat" userId="b297da41-d022-469d-99f3-b1c86ba895c8" providerId="ADAL" clId="{E4A78DCC-CA9E-4F7A-9FB6-29756D78B7E1}" dt="2023-05-15T11:32:23.212" v="1927" actId="14100"/>
          <ac:picMkLst>
            <pc:docMk/>
            <pc:sldMk cId="2807523985" sldId="555"/>
            <ac:picMk id="8" creationId="{FE653A1B-CE44-8F99-5D39-553F3A48F33C}"/>
          </ac:picMkLst>
        </pc:picChg>
        <pc:picChg chg="add mod">
          <ac:chgData name="Vlad-Costin Musat" userId="b297da41-d022-469d-99f3-b1c86ba895c8" providerId="ADAL" clId="{E4A78DCC-CA9E-4F7A-9FB6-29756D78B7E1}" dt="2023-05-15T11:33:00.251" v="1937" actId="1076"/>
          <ac:picMkLst>
            <pc:docMk/>
            <pc:sldMk cId="2807523985" sldId="555"/>
            <ac:picMk id="10" creationId="{AC55B8B6-BD52-4A44-2DA6-1C8F06C24FCF}"/>
          </ac:picMkLst>
        </pc:picChg>
        <pc:picChg chg="add mod">
          <ac:chgData name="Vlad-Costin Musat" userId="b297da41-d022-469d-99f3-b1c86ba895c8" providerId="ADAL" clId="{E4A78DCC-CA9E-4F7A-9FB6-29756D78B7E1}" dt="2023-05-15T11:32:17.304" v="1925" actId="14100"/>
          <ac:picMkLst>
            <pc:docMk/>
            <pc:sldMk cId="2807523985" sldId="555"/>
            <ac:picMk id="12" creationId="{2E34354E-569B-2479-198C-CBCA252E6335}"/>
          </ac:picMkLst>
        </pc:picChg>
        <pc:picChg chg="add mod">
          <ac:chgData name="Vlad-Costin Musat" userId="b297da41-d022-469d-99f3-b1c86ba895c8" providerId="ADAL" clId="{E4A78DCC-CA9E-4F7A-9FB6-29756D78B7E1}" dt="2023-05-15T11:32:33.824" v="1930" actId="1076"/>
          <ac:picMkLst>
            <pc:docMk/>
            <pc:sldMk cId="2807523985" sldId="555"/>
            <ac:picMk id="14" creationId="{C690F09A-D759-0C09-BF48-CE7CFB048C1B}"/>
          </ac:picMkLst>
        </pc:picChg>
      </pc:sldChg>
      <pc:sldChg chg="modSp new mod ord">
        <pc:chgData name="Vlad-Costin Musat" userId="b297da41-d022-469d-99f3-b1c86ba895c8" providerId="ADAL" clId="{E4A78DCC-CA9E-4F7A-9FB6-29756D78B7E1}" dt="2023-05-30T16:17:16.314" v="6133"/>
        <pc:sldMkLst>
          <pc:docMk/>
          <pc:sldMk cId="2176338289" sldId="556"/>
        </pc:sldMkLst>
        <pc:spChg chg="mod">
          <ac:chgData name="Vlad-Costin Musat" userId="b297da41-d022-469d-99f3-b1c86ba895c8" providerId="ADAL" clId="{E4A78DCC-CA9E-4F7A-9FB6-29756D78B7E1}" dt="2023-05-15T14:11:18.237" v="2076" actId="20577"/>
          <ac:spMkLst>
            <pc:docMk/>
            <pc:sldMk cId="2176338289" sldId="556"/>
            <ac:spMk id="2" creationId="{059EF29A-E94A-F1F5-81A9-25254B6E7917}"/>
          </ac:spMkLst>
        </pc:spChg>
        <pc:spChg chg="mod">
          <ac:chgData name="Vlad-Costin Musat" userId="b297da41-d022-469d-99f3-b1c86ba895c8" providerId="ADAL" clId="{E4A78DCC-CA9E-4F7A-9FB6-29756D78B7E1}" dt="2023-05-15T13:59:48.386" v="1962" actId="20577"/>
          <ac:spMkLst>
            <pc:docMk/>
            <pc:sldMk cId="2176338289" sldId="556"/>
            <ac:spMk id="3" creationId="{097DE5AE-D109-7C4C-DD67-05791F0095D2}"/>
          </ac:spMkLst>
        </pc:sp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755002737" sldId="557"/>
        </pc:sldMkLst>
        <pc:spChg chg="del">
          <ac:chgData name="Vlad-Costin Musat" userId="b297da41-d022-469d-99f3-b1c86ba895c8" providerId="ADAL" clId="{E4A78DCC-CA9E-4F7A-9FB6-29756D78B7E1}" dt="2023-05-22T07:21:17.399" v="2133"/>
          <ac:spMkLst>
            <pc:docMk/>
            <pc:sldMk cId="755002737" sldId="557"/>
            <ac:spMk id="2" creationId="{9046389F-9D73-A997-130F-20F54800E364}"/>
          </ac:spMkLst>
        </pc:spChg>
        <pc:spChg chg="mod">
          <ac:chgData name="Vlad-Costin Musat" userId="b297da41-d022-469d-99f3-b1c86ba895c8" providerId="ADAL" clId="{E4A78DCC-CA9E-4F7A-9FB6-29756D78B7E1}" dt="2023-05-22T07:20:29.883" v="2132" actId="20577"/>
          <ac:spMkLst>
            <pc:docMk/>
            <pc:sldMk cId="755002737" sldId="557"/>
            <ac:spMk id="3" creationId="{94FAC3AC-ABBD-6C67-E460-FC36DD94236D}"/>
          </ac:spMkLst>
        </pc:spChg>
        <pc:picChg chg="add mod">
          <ac:chgData name="Vlad-Costin Musat" userId="b297da41-d022-469d-99f3-b1c86ba895c8" providerId="ADAL" clId="{E4A78DCC-CA9E-4F7A-9FB6-29756D78B7E1}" dt="2023-05-24T08:28:43.349" v="2837" actId="14100"/>
          <ac:picMkLst>
            <pc:docMk/>
            <pc:sldMk cId="755002737" sldId="557"/>
            <ac:picMk id="7" creationId="{8C2F7999-F06F-CD86-8B71-3AB12912C735}"/>
          </ac:picMkLst>
        </pc:picChg>
        <pc:picChg chg="add mod">
          <ac:chgData name="Vlad-Costin Musat" userId="b297da41-d022-469d-99f3-b1c86ba895c8" providerId="ADAL" clId="{E4A78DCC-CA9E-4F7A-9FB6-29756D78B7E1}" dt="2023-05-22T07:21:39.887" v="2143" actId="1076"/>
          <ac:picMkLst>
            <pc:docMk/>
            <pc:sldMk cId="755002737" sldId="557"/>
            <ac:picMk id="8" creationId="{D7918179-FD03-71A8-640F-B31911DD10F3}"/>
          </ac:picMkLst>
        </pc:picChg>
        <pc:picChg chg="add del mod">
          <ac:chgData name="Vlad-Costin Musat" userId="b297da41-d022-469d-99f3-b1c86ba895c8" providerId="ADAL" clId="{E4A78DCC-CA9E-4F7A-9FB6-29756D78B7E1}" dt="2023-05-24T08:28:35.845" v="2835" actId="478"/>
          <ac:picMkLst>
            <pc:docMk/>
            <pc:sldMk cId="755002737" sldId="557"/>
            <ac:picMk id="10" creationId="{0BFD6405-94D4-DEC6-78F9-5AF30FE5F0E4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26T12:42:30.132" v="3702"/>
        <pc:sldMkLst>
          <pc:docMk/>
          <pc:sldMk cId="1224687570" sldId="558"/>
        </pc:sldMkLst>
        <pc:spChg chg="add mod">
          <ac:chgData name="Vlad-Costin Musat" userId="b297da41-d022-469d-99f3-b1c86ba895c8" providerId="ADAL" clId="{E4A78DCC-CA9E-4F7A-9FB6-29756D78B7E1}" dt="2023-05-24T08:16:37.446" v="2739" actId="1076"/>
          <ac:spMkLst>
            <pc:docMk/>
            <pc:sldMk cId="1224687570" sldId="558"/>
            <ac:spMk id="2" creationId="{210D5E68-76D5-46CD-98B0-CBA175F7CA41}"/>
          </ac:spMkLst>
        </pc:spChg>
        <pc:spChg chg="mod">
          <ac:chgData name="Vlad-Costin Musat" userId="b297da41-d022-469d-99f3-b1c86ba895c8" providerId="ADAL" clId="{E4A78DCC-CA9E-4F7A-9FB6-29756D78B7E1}" dt="2023-05-22T07:21:58.587" v="2190" actId="20577"/>
          <ac:spMkLst>
            <pc:docMk/>
            <pc:sldMk cId="1224687570" sldId="558"/>
            <ac:spMk id="3" creationId="{94FAC3AC-ABBD-6C67-E460-FC36DD94236D}"/>
          </ac:spMkLst>
        </pc:spChg>
        <pc:spChg chg="add del mod">
          <ac:chgData name="Vlad-Costin Musat" userId="b297da41-d022-469d-99f3-b1c86ba895c8" providerId="ADAL" clId="{E4A78DCC-CA9E-4F7A-9FB6-29756D78B7E1}" dt="2023-05-22T07:22:09.512" v="2193"/>
          <ac:spMkLst>
            <pc:docMk/>
            <pc:sldMk cId="1224687570" sldId="558"/>
            <ac:spMk id="7" creationId="{5A7A3B0A-4D7C-E466-0992-CA3ED1E64BC5}"/>
          </ac:spMkLst>
        </pc:spChg>
        <pc:picChg chg="add mod modCrop">
          <ac:chgData name="Vlad-Costin Musat" userId="b297da41-d022-469d-99f3-b1c86ba895c8" providerId="ADAL" clId="{E4A78DCC-CA9E-4F7A-9FB6-29756D78B7E1}" dt="2023-05-24T08:26:40.674" v="2826" actId="1076"/>
          <ac:picMkLst>
            <pc:docMk/>
            <pc:sldMk cId="1224687570" sldId="558"/>
            <ac:picMk id="8" creationId="{8B2FAD47-C4B9-77F9-C690-C7DF230B5558}"/>
          </ac:picMkLst>
        </pc:picChg>
        <pc:picChg chg="del">
          <ac:chgData name="Vlad-Costin Musat" userId="b297da41-d022-469d-99f3-b1c86ba895c8" providerId="ADAL" clId="{E4A78DCC-CA9E-4F7A-9FB6-29756D78B7E1}" dt="2023-05-22T07:22:01.822" v="2192" actId="478"/>
          <ac:picMkLst>
            <pc:docMk/>
            <pc:sldMk cId="1224687570" sldId="558"/>
            <ac:picMk id="8" creationId="{D7918179-FD03-71A8-640F-B31911DD10F3}"/>
          </ac:picMkLst>
        </pc:picChg>
        <pc:picChg chg="del">
          <ac:chgData name="Vlad-Costin Musat" userId="b297da41-d022-469d-99f3-b1c86ba895c8" providerId="ADAL" clId="{E4A78DCC-CA9E-4F7A-9FB6-29756D78B7E1}" dt="2023-05-22T07:22:00.215" v="2191" actId="478"/>
          <ac:picMkLst>
            <pc:docMk/>
            <pc:sldMk cId="1224687570" sldId="558"/>
            <ac:picMk id="10" creationId="{0BFD6405-94D4-DEC6-78F9-5AF30FE5F0E4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1" creationId="{B5B6290B-0192-3DF7-2A18-5852A4B2CED5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3" creationId="{4F246999-4763-4182-F1FC-ADA7CE95C5CF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5" creationId="{E5826716-5AC1-B2FB-B077-ADB7F449D48B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3:30:55.184" v="4258"/>
        <pc:sldMkLst>
          <pc:docMk/>
          <pc:sldMk cId="2326245156" sldId="559"/>
        </pc:sldMkLst>
        <pc:spChg chg="del">
          <ac:chgData name="Vlad-Costin Musat" userId="b297da41-d022-469d-99f3-b1c86ba895c8" providerId="ADAL" clId="{E4A78DCC-CA9E-4F7A-9FB6-29756D78B7E1}" dt="2023-05-22T07:23:30.339" v="2238" actId="3680"/>
          <ac:spMkLst>
            <pc:docMk/>
            <pc:sldMk cId="2326245156" sldId="559"/>
            <ac:spMk id="2" creationId="{4A63C5CB-CFB6-147D-BE04-D8BC433A9A38}"/>
          </ac:spMkLst>
        </pc:spChg>
        <pc:spChg chg="mod">
          <ac:chgData name="Vlad-Costin Musat" userId="b297da41-d022-469d-99f3-b1c86ba895c8" providerId="ADAL" clId="{E4A78DCC-CA9E-4F7A-9FB6-29756D78B7E1}" dt="2023-05-22T07:23:24.805" v="2237" actId="20577"/>
          <ac:spMkLst>
            <pc:docMk/>
            <pc:sldMk cId="2326245156" sldId="559"/>
            <ac:spMk id="3" creationId="{0EF5CD1A-5A36-8891-64E7-36059276B5EB}"/>
          </ac:spMkLst>
        </pc:spChg>
        <pc:graphicFrameChg chg="add mod ord modGraphic">
          <ac:chgData name="Vlad-Costin Musat" userId="b297da41-d022-469d-99f3-b1c86ba895c8" providerId="ADAL" clId="{E4A78DCC-CA9E-4F7A-9FB6-29756D78B7E1}" dt="2023-05-24T08:19:21.988" v="2816" actId="20577"/>
          <ac:graphicFrameMkLst>
            <pc:docMk/>
            <pc:sldMk cId="2326245156" sldId="559"/>
            <ac:graphicFrameMk id="7" creationId="{46CA49E0-74C7-C9E0-EA9B-1A3513E07C2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77411544" sldId="560"/>
        </pc:sldMkLst>
      </pc:sldChg>
      <pc:sldChg chg="delSp modSp add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33754923" sldId="560"/>
        </pc:sldMkLst>
        <pc:picChg chg="del mod">
          <ac:chgData name="Vlad-Costin Musat" userId="b297da41-d022-469d-99f3-b1c86ba895c8" providerId="ADAL" clId="{E4A78DCC-CA9E-4F7A-9FB6-29756D78B7E1}" dt="2023-05-24T08:29:20.325" v="2839" actId="478"/>
          <ac:picMkLst>
            <pc:docMk/>
            <pc:sldMk cId="2833754923" sldId="560"/>
            <ac:picMk id="7" creationId="{8C2F7999-F06F-CD86-8B71-3AB12912C735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80628498" sldId="561"/>
        </pc:sldMkLst>
      </pc:sldChg>
      <pc:sldChg chg="addSp delSp modSp new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561421682" sldId="561"/>
        </pc:sldMkLst>
        <pc:spChg chg="del">
          <ac:chgData name="Vlad-Costin Musat" userId="b297da41-d022-469d-99f3-b1c86ba895c8" providerId="ADAL" clId="{E4A78DCC-CA9E-4F7A-9FB6-29756D78B7E1}" dt="2023-05-24T11:49:00.712" v="2884"/>
          <ac:spMkLst>
            <pc:docMk/>
            <pc:sldMk cId="1561421682" sldId="561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2.141" v="3242" actId="20577"/>
          <ac:spMkLst>
            <pc:docMk/>
            <pc:sldMk cId="1561421682" sldId="561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16.730" v="3700" actId="20577"/>
          <ac:graphicFrameMkLst>
            <pc:docMk/>
            <pc:sldMk cId="1561421682" sldId="561"/>
            <ac:graphicFrameMk id="9" creationId="{A7388CEB-2E87-DDC2-2ADE-7DE6F6217B01}"/>
          </ac:graphicFrameMkLst>
        </pc:graphicFrameChg>
        <pc:picChg chg="add mod">
          <ac:chgData name="Vlad-Costin Musat" userId="b297da41-d022-469d-99f3-b1c86ba895c8" providerId="ADAL" clId="{E4A78DCC-CA9E-4F7A-9FB6-29756D78B7E1}" dt="2023-05-24T11:49:07.403" v="2887" actId="1076"/>
          <ac:picMkLst>
            <pc:docMk/>
            <pc:sldMk cId="1561421682" sldId="561"/>
            <ac:picMk id="8" creationId="{C8268DA1-393B-500A-71FC-9A8303C9818C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4123089" sldId="562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2961663618" sldId="562"/>
        </pc:sldMkLst>
        <pc:spChg chg="del">
          <ac:chgData name="Vlad-Costin Musat" userId="b297da41-d022-469d-99f3-b1c86ba895c8" providerId="ADAL" clId="{E4A78DCC-CA9E-4F7A-9FB6-29756D78B7E1}" dt="2023-05-24T11:58:59.535" v="3272"/>
          <ac:spMkLst>
            <pc:docMk/>
            <pc:sldMk cId="2961663618" sldId="562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7.697" v="3253" actId="20577"/>
          <ac:spMkLst>
            <pc:docMk/>
            <pc:sldMk cId="2961663618" sldId="562"/>
            <ac:spMk id="3" creationId="{CF2EFA92-46BE-4096-81F9-7D2855CB3C36}"/>
          </ac:spMkLst>
        </pc:spChg>
        <pc:spChg chg="add del mod">
          <ac:chgData name="Vlad-Costin Musat" userId="b297da41-d022-469d-99f3-b1c86ba895c8" providerId="ADAL" clId="{E4A78DCC-CA9E-4F7A-9FB6-29756D78B7E1}" dt="2023-05-24T11:59:12.165" v="3279" actId="478"/>
          <ac:spMkLst>
            <pc:docMk/>
            <pc:sldMk cId="2961663618" sldId="562"/>
            <ac:spMk id="12" creationId="{1220C949-D2A5-5D9C-3F87-22E1683B3DD4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01.760" v="3676" actId="20577"/>
          <ac:graphicFrameMkLst>
            <pc:docMk/>
            <pc:sldMk cId="2961663618" sldId="562"/>
            <ac:graphicFrameMk id="8" creationId="{AD46B819-5DB9-99D1-A4ED-820D156E3356}"/>
          </ac:graphicFrameMkLst>
        </pc:graphicFrameChg>
        <pc:picChg chg="add del mod">
          <ac:chgData name="Vlad-Costin Musat" userId="b297da41-d022-469d-99f3-b1c86ba895c8" providerId="ADAL" clId="{E4A78DCC-CA9E-4F7A-9FB6-29756D78B7E1}" dt="2023-05-24T11:59:19.948" v="3284" actId="14826"/>
          <ac:picMkLst>
            <pc:docMk/>
            <pc:sldMk cId="2961663618" sldId="562"/>
            <ac:picMk id="7" creationId="{5E3E4762-5C43-9A66-9353-4EA2A7061EF4}"/>
          </ac:picMkLst>
        </pc:picChg>
        <pc:picChg chg="add del mod">
          <ac:chgData name="Vlad-Costin Musat" userId="b297da41-d022-469d-99f3-b1c86ba895c8" providerId="ADAL" clId="{E4A78DCC-CA9E-4F7A-9FB6-29756D78B7E1}" dt="2023-05-24T11:59:02.691" v="3275" actId="21"/>
          <ac:picMkLst>
            <pc:docMk/>
            <pc:sldMk cId="2961663618" sldId="562"/>
            <ac:picMk id="10" creationId="{A5589228-E9CB-F909-F783-D32828AC1457}"/>
          </ac:picMkLst>
        </pc:picChg>
        <pc:picChg chg="add del mod">
          <ac:chgData name="Vlad-Costin Musat" userId="b297da41-d022-469d-99f3-b1c86ba895c8" providerId="ADAL" clId="{E4A78DCC-CA9E-4F7A-9FB6-29756D78B7E1}" dt="2023-05-24T11:59:16.505" v="3283" actId="21"/>
          <ac:picMkLst>
            <pc:docMk/>
            <pc:sldMk cId="2961663618" sldId="562"/>
            <ac:picMk id="14" creationId="{351D97FE-411F-EC46-EDCB-EE75EAF2DEF0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70696023" sldId="563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335280308" sldId="563"/>
        </pc:sldMkLst>
        <pc:spChg chg="del">
          <ac:chgData name="Vlad-Costin Musat" userId="b297da41-d022-469d-99f3-b1c86ba895c8" providerId="ADAL" clId="{E4A78DCC-CA9E-4F7A-9FB6-29756D78B7E1}" dt="2023-05-24T11:58:11.751" v="3230" actId="478"/>
          <ac:spMkLst>
            <pc:docMk/>
            <pc:sldMk cId="1335280308" sldId="563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2.773" v="3262" actId="20577"/>
          <ac:spMkLst>
            <pc:docMk/>
            <pc:sldMk cId="1335280308" sldId="563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49.908" v="3650" actId="20577"/>
          <ac:graphicFrameMkLst>
            <pc:docMk/>
            <pc:sldMk cId="1335280308" sldId="563"/>
            <ac:graphicFrameMk id="8" creationId="{62B0F834-5BFC-5B58-B387-6ABD93C7C635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29.072" v="3289" actId="14826"/>
          <ac:picMkLst>
            <pc:docMk/>
            <pc:sldMk cId="1335280308" sldId="563"/>
            <ac:picMk id="7" creationId="{C75D6120-6E02-2200-85BC-7AD85DE56D70}"/>
          </ac:picMkLst>
        </pc:picChg>
        <pc:picChg chg="add del mod">
          <ac:chgData name="Vlad-Costin Musat" userId="b297da41-d022-469d-99f3-b1c86ba895c8" providerId="ADAL" clId="{E4A78DCC-CA9E-4F7A-9FB6-29756D78B7E1}" dt="2023-05-24T11:59:25.444" v="3288" actId="21"/>
          <ac:picMkLst>
            <pc:docMk/>
            <pc:sldMk cId="1335280308" sldId="563"/>
            <ac:picMk id="10" creationId="{A527034B-126D-F92E-62DC-B89191D3D678}"/>
          </ac:picMkLst>
        </pc:picChg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452228663" sldId="564"/>
        </pc:sldMkLst>
        <pc:spChg chg="del">
          <ac:chgData name="Vlad-Costin Musat" userId="b297da41-d022-469d-99f3-b1c86ba895c8" providerId="ADAL" clId="{E4A78DCC-CA9E-4F7A-9FB6-29756D78B7E1}" dt="2023-05-24T11:58:15.929" v="3232" actId="478"/>
          <ac:spMkLst>
            <pc:docMk/>
            <pc:sldMk cId="1452228663" sldId="564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8.448" v="3271" actId="20577"/>
          <ac:spMkLst>
            <pc:docMk/>
            <pc:sldMk cId="1452228663" sldId="564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37.580" v="3627" actId="20577"/>
          <ac:graphicFrameMkLst>
            <pc:docMk/>
            <pc:sldMk cId="1452228663" sldId="564"/>
            <ac:graphicFrameMk id="8" creationId="{FF751857-98AF-8976-56FD-3AF1EE87C488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36.609" v="3294" actId="14826"/>
          <ac:picMkLst>
            <pc:docMk/>
            <pc:sldMk cId="1452228663" sldId="564"/>
            <ac:picMk id="7" creationId="{1F53E062-43BB-5974-116A-6D86BB3BF66A}"/>
          </ac:picMkLst>
        </pc:picChg>
        <pc:picChg chg="add del mod">
          <ac:chgData name="Vlad-Costin Musat" userId="b297da41-d022-469d-99f3-b1c86ba895c8" providerId="ADAL" clId="{E4A78DCC-CA9E-4F7A-9FB6-29756D78B7E1}" dt="2023-05-24T11:59:33.112" v="3293" actId="21"/>
          <ac:picMkLst>
            <pc:docMk/>
            <pc:sldMk cId="1452228663" sldId="564"/>
            <ac:picMk id="10" creationId="{A68DF4F1-5495-31B4-15ED-26D3DEB1C094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523040384" sldId="564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5026780" sldId="565"/>
        </pc:sldMkLst>
      </pc:sldChg>
      <pc:sldChg chg="addSp delSp modSp new mod ord">
        <pc:chgData name="Vlad-Costin Musat" userId="b297da41-d022-469d-99f3-b1c86ba895c8" providerId="ADAL" clId="{E4A78DCC-CA9E-4F7A-9FB6-29756D78B7E1}" dt="2023-05-31T08:14:28.038" v="6750" actId="20577"/>
        <pc:sldMkLst>
          <pc:docMk/>
          <pc:sldMk cId="1965297912" sldId="565"/>
        </pc:sldMkLst>
        <pc:spChg chg="del">
          <ac:chgData name="Vlad-Costin Musat" userId="b297da41-d022-469d-99f3-b1c86ba895c8" providerId="ADAL" clId="{E4A78DCC-CA9E-4F7A-9FB6-29756D78B7E1}" dt="2023-05-26T12:47:59.260" v="3746"/>
          <ac:spMkLst>
            <pc:docMk/>
            <pc:sldMk cId="1965297912" sldId="565"/>
            <ac:spMk id="2" creationId="{1A316F37-4D31-30F2-634A-41D1274F4C4A}"/>
          </ac:spMkLst>
        </pc:spChg>
        <pc:spChg chg="add mod">
          <ac:chgData name="Vlad-Costin Musat" userId="b297da41-d022-469d-99f3-b1c86ba895c8" providerId="ADAL" clId="{E4A78DCC-CA9E-4F7A-9FB6-29756D78B7E1}" dt="2023-05-31T08:03:21.430" v="6397" actId="1035"/>
          <ac:spMkLst>
            <pc:docMk/>
            <pc:sldMk cId="1965297912" sldId="565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0T16:21:58.895" v="6229" actId="20577"/>
          <ac:spMkLst>
            <pc:docMk/>
            <pc:sldMk cId="1965297912" sldId="565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E4A78DCC-CA9E-4F7A-9FB6-29756D78B7E1}" dt="2023-05-26T13:08:36.287" v="3811" actId="478"/>
          <ac:spMkLst>
            <pc:docMk/>
            <pc:sldMk cId="1965297912" sldId="565"/>
            <ac:spMk id="11" creationId="{1975BE72-772A-AE37-7AC2-AE9E077A11EA}"/>
          </ac:spMkLst>
        </pc:spChg>
        <pc:spChg chg="add del mod">
          <ac:chgData name="Vlad-Costin Musat" userId="b297da41-d022-469d-99f3-b1c86ba895c8" providerId="ADAL" clId="{E4A78DCC-CA9E-4F7A-9FB6-29756D78B7E1}" dt="2023-05-26T13:29:29.958" v="4252"/>
          <ac:spMkLst>
            <pc:docMk/>
            <pc:sldMk cId="1965297912" sldId="565"/>
            <ac:spMk id="13" creationId="{4BFD74B1-AD7D-D025-554D-5345444D58F9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6" creationId="{CC087F36-576D-A55A-601B-F37DB29D779D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8" creationId="{C5218B46-32C3-F868-93AC-629BCCA4599C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9" creationId="{C362B9A9-4EF4-5AF7-D692-90DA71E36D39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0" creationId="{15C73A8F-0E61-6CA3-88AF-F3FB127E4398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1" creationId="{AE6E6931-1A98-4BC0-DDDE-B1E843EBB1AF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2" creationId="{2FE503E4-B591-CE52-30C0-1A73738EA9F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3" creationId="{BA79E29A-EAC9-E03D-4C2E-A5B8BB7125A0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4" creationId="{400B6B93-2525-4C82-30B3-C7758A33C0C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5" creationId="{DD4FC0F0-DEE1-4B6B-7CE5-691038E5E6A2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6" creationId="{4105260D-2AF2-CEF0-CC85-087D784B0D85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7" creationId="{E56449F5-1441-5EB4-F3B6-CFD18DFF5EBB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8" creationId="{325DF014-C124-0672-9067-3724A1CFF3A4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9" creationId="{FEAA61AA-B404-120A-1E68-D66CFED20C10}"/>
          </ac:spMkLst>
        </pc:spChg>
        <pc:graphicFrameChg chg="add mod modGraphic">
          <ac:chgData name="Vlad-Costin Musat" userId="b297da41-d022-469d-99f3-b1c86ba895c8" providerId="ADAL" clId="{E4A78DCC-CA9E-4F7A-9FB6-29756D78B7E1}" dt="2023-05-31T08:14:28.038" v="6750" actId="20577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picChg chg="add del mod">
          <ac:chgData name="Vlad-Costin Musat" userId="b297da41-d022-469d-99f3-b1c86ba895c8" providerId="ADAL" clId="{E4A78DCC-CA9E-4F7A-9FB6-29756D78B7E1}" dt="2023-05-26T13:29:29.488" v="4251" actId="478"/>
          <ac:picMkLst>
            <pc:docMk/>
            <pc:sldMk cId="1965297912" sldId="565"/>
            <ac:picMk id="8" creationId="{B21F297F-0E97-A515-0757-98DC5401D541}"/>
          </ac:picMkLst>
        </pc:picChg>
        <pc:picChg chg="add del mod">
          <ac:chgData name="Vlad-Costin Musat" userId="b297da41-d022-469d-99f3-b1c86ba895c8" providerId="ADAL" clId="{E4A78DCC-CA9E-4F7A-9FB6-29756D78B7E1}" dt="2023-05-31T08:02:52.370" v="6360" actId="478"/>
          <ac:picMkLst>
            <pc:docMk/>
            <pc:sldMk cId="1965297912" sldId="565"/>
            <ac:picMk id="10" creationId="{82D3C115-8B5F-5D47-3D9C-C0B2399EB60C}"/>
          </ac:picMkLst>
        </pc:picChg>
        <pc:picChg chg="add mod ord">
          <ac:chgData name="Vlad-Costin Musat" userId="b297da41-d022-469d-99f3-b1c86ba895c8" providerId="ADAL" clId="{E4A78DCC-CA9E-4F7A-9FB6-29756D78B7E1}" dt="2023-05-31T08:02:55.982" v="6361" actId="14826"/>
          <ac:picMkLst>
            <pc:docMk/>
            <pc:sldMk cId="1965297912" sldId="565"/>
            <ac:picMk id="15" creationId="{7C90A012-2BCE-2D4E-3969-BF0494C93E65}"/>
          </ac:picMkLst>
        </pc:picChg>
        <pc:cxnChg chg="add mod">
          <ac:chgData name="Vlad-Costin Musat" userId="b297da41-d022-469d-99f3-b1c86ba895c8" providerId="ADAL" clId="{E4A78DCC-CA9E-4F7A-9FB6-29756D78B7E1}" dt="2023-05-31T08:03:21.430" v="6397" actId="1035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924134476" sldId="566"/>
        </pc:sldMkLst>
      </pc:sldChg>
      <pc:sldChg chg="addSp delSp modSp new mod">
        <pc:chgData name="Vlad-Costin Musat" userId="b297da41-d022-469d-99f3-b1c86ba895c8" providerId="ADAL" clId="{E4A78DCC-CA9E-4F7A-9FB6-29756D78B7E1}" dt="2023-05-31T09:15:25.006" v="6956" actId="20577"/>
        <pc:sldMkLst>
          <pc:docMk/>
          <pc:sldMk cId="960384087" sldId="566"/>
        </pc:sldMkLst>
        <pc:spChg chg="del mod">
          <ac:chgData name="Vlad-Costin Musat" userId="b297da41-d022-469d-99f3-b1c86ba895c8" providerId="ADAL" clId="{E4A78DCC-CA9E-4F7A-9FB6-29756D78B7E1}" dt="2023-05-26T15:30:02.219" v="4363"/>
          <ac:spMkLst>
            <pc:docMk/>
            <pc:sldMk cId="960384087" sldId="566"/>
            <ac:spMk id="2" creationId="{B02B6988-3E16-223C-E0EA-A7A3A247C217}"/>
          </ac:spMkLst>
        </pc:spChg>
        <pc:spChg chg="mod">
          <ac:chgData name="Vlad-Costin Musat" userId="b297da41-d022-469d-99f3-b1c86ba895c8" providerId="ADAL" clId="{E4A78DCC-CA9E-4F7A-9FB6-29756D78B7E1}" dt="2023-05-31T09:15:25.006" v="6956" actId="20577"/>
          <ac:spMkLst>
            <pc:docMk/>
            <pc:sldMk cId="960384087" sldId="566"/>
            <ac:spMk id="3" creationId="{8C55F1EF-DE7F-A939-291B-D4B0FF4CBF00}"/>
          </ac:spMkLst>
        </pc:spChg>
        <pc:spChg chg="add mod">
          <ac:chgData name="Vlad-Costin Musat" userId="b297da41-d022-469d-99f3-b1c86ba895c8" providerId="ADAL" clId="{E4A78DCC-CA9E-4F7A-9FB6-29756D78B7E1}" dt="2023-05-31T08:16:52.368" v="6787" actId="1038"/>
          <ac:spMkLst>
            <pc:docMk/>
            <pc:sldMk cId="960384087" sldId="566"/>
            <ac:spMk id="8" creationId="{7F533958-14EF-B28A-DEB9-EB24AEEF2AA8}"/>
          </ac:spMkLst>
        </pc:spChg>
        <pc:spChg chg="add del mod">
          <ac:chgData name="Vlad-Costin Musat" userId="b297da41-d022-469d-99f3-b1c86ba895c8" providerId="ADAL" clId="{E4A78DCC-CA9E-4F7A-9FB6-29756D78B7E1}" dt="2023-05-26T15:30:23.128" v="4365"/>
          <ac:spMkLst>
            <pc:docMk/>
            <pc:sldMk cId="960384087" sldId="566"/>
            <ac:spMk id="10" creationId="{479B9659-F7DF-F7EB-5D02-AAD698576133}"/>
          </ac:spMkLst>
        </pc:spChg>
        <pc:spChg chg="add mod">
          <ac:chgData name="Vlad-Costin Musat" userId="b297da41-d022-469d-99f3-b1c86ba895c8" providerId="ADAL" clId="{E4A78DCC-CA9E-4F7A-9FB6-29756D78B7E1}" dt="2023-05-30T14:16:29.750" v="4559" actId="20577"/>
          <ac:spMkLst>
            <pc:docMk/>
            <pc:sldMk cId="960384087" sldId="566"/>
            <ac:spMk id="17" creationId="{83FA6443-8D46-306A-AA4A-898E3755E114}"/>
          </ac:spMkLst>
        </pc:spChg>
        <pc:spChg chg="add del mod">
          <ac:chgData name="Vlad-Costin Musat" userId="b297da41-d022-469d-99f3-b1c86ba895c8" providerId="ADAL" clId="{E4A78DCC-CA9E-4F7A-9FB6-29756D78B7E1}" dt="2023-05-30T14:16:05.696" v="4547" actId="478"/>
          <ac:spMkLst>
            <pc:docMk/>
            <pc:sldMk cId="960384087" sldId="566"/>
            <ac:spMk id="18" creationId="{39C0F394-30A3-0818-48FD-5EA8546CBDF6}"/>
          </ac:spMkLst>
        </pc:spChg>
        <pc:graphicFrameChg chg="add mod modGraphic">
          <ac:chgData name="Vlad-Costin Musat" userId="b297da41-d022-469d-99f3-b1c86ba895c8" providerId="ADAL" clId="{E4A78DCC-CA9E-4F7A-9FB6-29756D78B7E1}" dt="2023-05-31T07:14:00.398" v="628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E4A78DCC-CA9E-4F7A-9FB6-29756D78B7E1}" dt="2023-05-30T16:18:55.794" v="6155" actId="1076"/>
          <ac:picMkLst>
            <pc:docMk/>
            <pc:sldMk cId="960384087" sldId="566"/>
            <ac:picMk id="7" creationId="{375E8C4D-5FE3-8C9D-CC3E-44E7D3C32045}"/>
          </ac:picMkLst>
        </pc:picChg>
        <pc:picChg chg="add del mod">
          <ac:chgData name="Vlad-Costin Musat" userId="b297da41-d022-469d-99f3-b1c86ba895c8" providerId="ADAL" clId="{E4A78DCC-CA9E-4F7A-9FB6-29756D78B7E1}" dt="2023-05-26T15:30:04.102" v="4364" actId="478"/>
          <ac:picMkLst>
            <pc:docMk/>
            <pc:sldMk cId="960384087" sldId="566"/>
            <ac:picMk id="8" creationId="{3EFA74C1-CA9D-5838-D51A-A4DFB1699486}"/>
          </ac:picMkLst>
        </pc:picChg>
        <pc:picChg chg="add mod">
          <ac:chgData name="Vlad-Costin Musat" userId="b297da41-d022-469d-99f3-b1c86ba895c8" providerId="ADAL" clId="{E4A78DCC-CA9E-4F7A-9FB6-29756D78B7E1}" dt="2023-05-30T14:16:14.267" v="4550" actId="1076"/>
          <ac:picMkLst>
            <pc:docMk/>
            <pc:sldMk cId="960384087" sldId="566"/>
            <ac:picMk id="12" creationId="{51710B6A-04D8-0001-101D-69CF0B777F12}"/>
          </ac:picMkLst>
        </pc:picChg>
        <pc:cxnChg chg="add mod">
          <ac:chgData name="Vlad-Costin Musat" userId="b297da41-d022-469d-99f3-b1c86ba895c8" providerId="ADAL" clId="{E4A78DCC-CA9E-4F7A-9FB6-29756D78B7E1}" dt="2023-05-31T08:16:41.153" v="6754" actId="14100"/>
          <ac:cxnSpMkLst>
            <pc:docMk/>
            <pc:sldMk cId="960384087" sldId="566"/>
            <ac:cxnSpMk id="2" creationId="{EC6229F6-867D-B341-92C8-459AAD82AFAA}"/>
          </ac:cxnSpMkLst>
        </pc:cxnChg>
        <pc:cxnChg chg="add mod">
          <ac:chgData name="Vlad-Costin Musat" userId="b297da41-d022-469d-99f3-b1c86ba895c8" providerId="ADAL" clId="{E4A78DCC-CA9E-4F7A-9FB6-29756D78B7E1}" dt="2023-05-30T14:16:39.159" v="4560" actId="14100"/>
          <ac:cxnSpMkLst>
            <pc:docMk/>
            <pc:sldMk cId="960384087" sldId="566"/>
            <ac:cxnSpMk id="14" creationId="{3BF9752E-C7C5-0B7E-08AA-213287A7F2A2}"/>
          </ac:cxnSpMkLst>
        </pc:cxnChg>
        <pc:cxnChg chg="add del mod">
          <ac:chgData name="Vlad-Costin Musat" userId="b297da41-d022-469d-99f3-b1c86ba895c8" providerId="ADAL" clId="{E4A78DCC-CA9E-4F7A-9FB6-29756D78B7E1}" dt="2023-05-30T14:16:03.674" v="4546" actId="478"/>
          <ac:cxnSpMkLst>
            <pc:docMk/>
            <pc:sldMk cId="960384087" sldId="566"/>
            <ac:cxnSpMk id="15" creationId="{05C28222-89FA-87FD-1B48-5FEE36475C2A}"/>
          </ac:cxnSpMkLst>
        </pc:cxnChg>
      </pc:sldChg>
      <pc:sldChg chg="new del">
        <pc:chgData name="Vlad-Costin Musat" userId="b297da41-d022-469d-99f3-b1c86ba895c8" providerId="ADAL" clId="{E4A78DCC-CA9E-4F7A-9FB6-29756D78B7E1}" dt="2023-05-26T15:26:44.509" v="4339" actId="680"/>
        <pc:sldMkLst>
          <pc:docMk/>
          <pc:sldMk cId="1935678520" sldId="566"/>
        </pc:sldMkLst>
      </pc:sldChg>
      <pc:sldChg chg="new del">
        <pc:chgData name="Vlad-Costin Musat" userId="b297da41-d022-469d-99f3-b1c86ba895c8" providerId="ADAL" clId="{E4A78DCC-CA9E-4F7A-9FB6-29756D78B7E1}" dt="2023-05-26T15:26:46.965" v="4341" actId="680"/>
        <pc:sldMkLst>
          <pc:docMk/>
          <pc:sldMk cId="4249476453" sldId="566"/>
        </pc:sldMkLst>
      </pc:sldChg>
      <pc:sldChg chg="addSp delSp modSp new mod ord">
        <pc:chgData name="Vlad-Costin Musat" userId="b297da41-d022-469d-99f3-b1c86ba895c8" providerId="ADAL" clId="{E4A78DCC-CA9E-4F7A-9FB6-29756D78B7E1}" dt="2023-05-31T08:52:08.122" v="6939"/>
        <pc:sldMkLst>
          <pc:docMk/>
          <pc:sldMk cId="1884768116" sldId="567"/>
        </pc:sldMkLst>
        <pc:spChg chg="del">
          <ac:chgData name="Vlad-Costin Musat" userId="b297da41-d022-469d-99f3-b1c86ba895c8" providerId="ADAL" clId="{E4A78DCC-CA9E-4F7A-9FB6-29756D78B7E1}" dt="2023-05-30T14:58:00.507" v="4599" actId="478"/>
          <ac:spMkLst>
            <pc:docMk/>
            <pc:sldMk cId="1884768116" sldId="567"/>
            <ac:spMk id="2" creationId="{4F9DAFF8-01E8-DFEB-8D89-05427AAE6F27}"/>
          </ac:spMkLst>
        </pc:spChg>
        <pc:spChg chg="mod">
          <ac:chgData name="Vlad-Costin Musat" userId="b297da41-d022-469d-99f3-b1c86ba895c8" providerId="ADAL" clId="{E4A78DCC-CA9E-4F7A-9FB6-29756D78B7E1}" dt="2023-05-30T14:57:54.521" v="4598" actId="20577"/>
          <ac:spMkLst>
            <pc:docMk/>
            <pc:sldMk cId="1884768116" sldId="567"/>
            <ac:spMk id="3" creationId="{AE949398-5412-69AA-5E93-CD238D99C2A3}"/>
          </ac:spMkLst>
        </pc:spChg>
        <pc:graphicFrameChg chg="add mod modGraphic">
          <ac:chgData name="Vlad-Costin Musat" userId="b297da41-d022-469d-99f3-b1c86ba895c8" providerId="ADAL" clId="{E4A78DCC-CA9E-4F7A-9FB6-29756D78B7E1}" dt="2023-05-30T16:17:59.941" v="6153" actId="14734"/>
          <ac:graphicFrameMkLst>
            <pc:docMk/>
            <pc:sldMk cId="1884768116" sldId="567"/>
            <ac:graphicFrameMk id="7" creationId="{3410FB2E-8F35-CB52-573C-7EBB55DAC4E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69927636" sldId="567"/>
        </pc:sldMkLst>
      </pc:sldChg>
      <pc:sldChg chg="addSp delSp modSp new mod">
        <pc:chgData name="Vlad-Costin Musat" userId="b297da41-d022-469d-99f3-b1c86ba895c8" providerId="ADAL" clId="{E4A78DCC-CA9E-4F7A-9FB6-29756D78B7E1}" dt="2023-05-30T16:43:20.102" v="6278" actId="14100"/>
        <pc:sldMkLst>
          <pc:docMk/>
          <pc:sldMk cId="731719129" sldId="568"/>
        </pc:sldMkLst>
        <pc:spChg chg="del">
          <ac:chgData name="Vlad-Costin Musat" userId="b297da41-d022-469d-99f3-b1c86ba895c8" providerId="ADAL" clId="{E4A78DCC-CA9E-4F7A-9FB6-29756D78B7E1}" dt="2023-05-30T15:15:36.236" v="5295" actId="478"/>
          <ac:spMkLst>
            <pc:docMk/>
            <pc:sldMk cId="731719129" sldId="568"/>
            <ac:spMk id="2" creationId="{FA3470ED-B2D4-9A29-3B2B-36F75240B145}"/>
          </ac:spMkLst>
        </pc:spChg>
        <pc:spChg chg="mod">
          <ac:chgData name="Vlad-Costin Musat" userId="b297da41-d022-469d-99f3-b1c86ba895c8" providerId="ADAL" clId="{E4A78DCC-CA9E-4F7A-9FB6-29756D78B7E1}" dt="2023-05-30T15:41:11.568" v="5679" actId="20577"/>
          <ac:spMkLst>
            <pc:docMk/>
            <pc:sldMk cId="731719129" sldId="568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43:20.102" v="6278" actId="14100"/>
          <ac:spMkLst>
            <pc:docMk/>
            <pc:sldMk cId="731719129" sldId="568"/>
            <ac:spMk id="8" creationId="{6DFDCEED-09BB-6020-D279-F8D99495DE4A}"/>
          </ac:spMkLst>
        </pc:spChg>
        <pc:graphicFrameChg chg="add mod modGraphic">
          <ac:chgData name="Vlad-Costin Musat" userId="b297da41-d022-469d-99f3-b1c86ba895c8" providerId="ADAL" clId="{E4A78DCC-CA9E-4F7A-9FB6-29756D78B7E1}" dt="2023-05-30T16:20:03.558" v="6185" actId="20577"/>
          <ac:graphicFrameMkLst>
            <pc:docMk/>
            <pc:sldMk cId="731719129" sldId="568"/>
            <ac:graphicFrameMk id="7" creationId="{45E10E8D-81D1-2D3D-BF65-47827AF37D3D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239548626" sldId="568"/>
        </pc:sldMkLst>
      </pc:sldChg>
      <pc:sldChg chg="addSp delSp modSp add mod">
        <pc:chgData name="Vlad-Costin Musat" userId="b297da41-d022-469d-99f3-b1c86ba895c8" providerId="ADAL" clId="{E4A78DCC-CA9E-4F7A-9FB6-29756D78B7E1}" dt="2023-05-31T07:36:33.683" v="6352" actId="20577"/>
        <pc:sldMkLst>
          <pc:docMk/>
          <pc:sldMk cId="2052523977" sldId="569"/>
        </pc:sldMkLst>
        <pc:spChg chg="mod">
          <ac:chgData name="Vlad-Costin Musat" userId="b297da41-d022-469d-99f3-b1c86ba895c8" providerId="ADAL" clId="{E4A78DCC-CA9E-4F7A-9FB6-29756D78B7E1}" dt="2023-05-30T15:41:06.597" v="5678" actId="20577"/>
          <ac:spMkLst>
            <pc:docMk/>
            <pc:sldMk cId="2052523977" sldId="569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30:37.105" v="6233" actId="1076"/>
          <ac:spMkLst>
            <pc:docMk/>
            <pc:sldMk cId="2052523977" sldId="569"/>
            <ac:spMk id="9" creationId="{20F1630F-85DC-89D0-ACC0-9E52948B6162}"/>
          </ac:spMkLst>
        </pc:spChg>
        <pc:spChg chg="add mod">
          <ac:chgData name="Vlad-Costin Musat" userId="b297da41-d022-469d-99f3-b1c86ba895c8" providerId="ADAL" clId="{E4A78DCC-CA9E-4F7A-9FB6-29756D78B7E1}" dt="2023-05-30T16:30:49.868" v="6234" actId="1076"/>
          <ac:spMkLst>
            <pc:docMk/>
            <pc:sldMk cId="2052523977" sldId="569"/>
            <ac:spMk id="11" creationId="{C9D1B812-1FDC-4A6B-DEA9-469DC1FADE6B}"/>
          </ac:spMkLst>
        </pc:spChg>
        <pc:graphicFrameChg chg="mod modGraphic">
          <ac:chgData name="Vlad-Costin Musat" userId="b297da41-d022-469d-99f3-b1c86ba895c8" providerId="ADAL" clId="{E4A78DCC-CA9E-4F7A-9FB6-29756D78B7E1}" dt="2023-05-31T07:36:33.683" v="6352" actId="20577"/>
          <ac:graphicFrameMkLst>
            <pc:docMk/>
            <pc:sldMk cId="2052523977" sldId="569"/>
            <ac:graphicFrameMk id="7" creationId="{45E10E8D-81D1-2D3D-BF65-47827AF37D3D}"/>
          </ac:graphicFrameMkLst>
        </pc:graphicFrameChg>
        <pc:picChg chg="add mod">
          <ac:chgData name="Vlad-Costin Musat" userId="b297da41-d022-469d-99f3-b1c86ba895c8" providerId="ADAL" clId="{E4A78DCC-CA9E-4F7A-9FB6-29756D78B7E1}" dt="2023-05-30T16:30:37.105" v="6233" actId="1076"/>
          <ac:picMkLst>
            <pc:docMk/>
            <pc:sldMk cId="2052523977" sldId="569"/>
            <ac:picMk id="8" creationId="{54CDB6DC-6D75-1D69-6010-9E54AD14846E}"/>
          </ac:picMkLst>
        </pc:picChg>
        <pc:picChg chg="add del mod">
          <ac:chgData name="Vlad-Costin Musat" userId="b297da41-d022-469d-99f3-b1c86ba895c8" providerId="ADAL" clId="{E4A78DCC-CA9E-4F7A-9FB6-29756D78B7E1}" dt="2023-05-30T16:02:03.800" v="5927" actId="478"/>
          <ac:picMkLst>
            <pc:docMk/>
            <pc:sldMk cId="2052523977" sldId="569"/>
            <ac:picMk id="10" creationId="{DDB4F77A-3633-9908-250E-47A7E38A1FD5}"/>
          </ac:picMkLst>
        </pc:picChg>
        <pc:picChg chg="add mod">
          <ac:chgData name="Vlad-Costin Musat" userId="b297da41-d022-469d-99f3-b1c86ba895c8" providerId="ADAL" clId="{E4A78DCC-CA9E-4F7A-9FB6-29756D78B7E1}" dt="2023-05-30T16:30:49.868" v="6234" actId="1076"/>
          <ac:picMkLst>
            <pc:docMk/>
            <pc:sldMk cId="2052523977" sldId="569"/>
            <ac:picMk id="13" creationId="{1B253233-AA82-1F64-F90B-79936AA23416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619118043" sldId="56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74529980" sldId="570"/>
        </pc:sldMkLst>
      </pc:sldChg>
      <pc:sldChg chg="addSp delSp modSp add mod">
        <pc:chgData name="Vlad-Costin Musat" userId="b297da41-d022-469d-99f3-b1c86ba895c8" providerId="ADAL" clId="{E4A78DCC-CA9E-4F7A-9FB6-29756D78B7E1}" dt="2023-05-31T08:48:23.722" v="6937" actId="14100"/>
        <pc:sldMkLst>
          <pc:docMk/>
          <pc:sldMk cId="3051272439" sldId="570"/>
        </pc:sldMkLst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1T08:37:50.460" v="6805" actId="20577"/>
          <ac:spMkLst>
            <pc:docMk/>
            <pc:sldMk cId="3051272439" sldId="57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E4A78DCC-CA9E-4F7A-9FB6-29756D78B7E1}" dt="2023-05-31T08:47:33.997" v="6933" actId="20577"/>
          <ac:spMkLst>
            <pc:docMk/>
            <pc:sldMk cId="3051272439" sldId="570"/>
            <ac:spMk id="10" creationId="{6D18301B-48E7-BD34-8967-5EF5BDF5F8A3}"/>
          </ac:spMkLst>
        </pc:spChg>
        <pc:spChg chg="add mod">
          <ac:chgData name="Vlad-Costin Musat" userId="b297da41-d022-469d-99f3-b1c86ba895c8" providerId="ADAL" clId="{E4A78DCC-CA9E-4F7A-9FB6-29756D78B7E1}" dt="2023-05-31T08:48:23.722" v="6937" actId="14100"/>
          <ac:spMkLst>
            <pc:docMk/>
            <pc:sldMk cId="3051272439" sldId="570"/>
            <ac:spMk id="13" creationId="{D1A9D250-8FC1-0E0A-3F4E-3242D579B4C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6" creationId="{CC087F36-576D-A55A-601B-F37DB29D779D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7" creationId="{012966AD-8F6A-1014-1A15-BCAED8B049A7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2" creationId="{2FE503E4-B591-CE52-30C0-1A73738EA9F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3" creationId="{BA79E29A-EAC9-E03D-4C2E-A5B8BB7125A0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4" creationId="{400B6B93-2525-4C82-30B3-C7758A33C0C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5" creationId="{DD4FC0F0-DEE1-4B6B-7CE5-691038E5E6A2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6" creationId="{4105260D-2AF2-CEF0-CC85-087D784B0D85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7" creationId="{E56449F5-1441-5EB4-F3B6-CFD18DFF5EBB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8" creationId="{325DF014-C124-0672-9067-3724A1CFF3A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E4A78DCC-CA9E-4F7A-9FB6-29756D78B7E1}" dt="2023-05-31T08:37:57.309" v="6808" actId="478"/>
          <ac:graphicFrameMkLst>
            <pc:docMk/>
            <pc:sldMk cId="3051272439" sldId="570"/>
            <ac:graphicFrameMk id="9" creationId="{87B88E42-3071-9FA7-833C-564A32CC0373}"/>
          </ac:graphicFrameMkLst>
        </pc:graphicFrameChg>
        <pc:picChg chg="add mod">
          <ac:chgData name="Vlad-Costin Musat" userId="b297da41-d022-469d-99f3-b1c86ba895c8" providerId="ADAL" clId="{E4A78DCC-CA9E-4F7A-9FB6-29756D78B7E1}" dt="2023-05-31T08:47:23.142" v="6895" actId="1076"/>
          <ac:picMkLst>
            <pc:docMk/>
            <pc:sldMk cId="3051272439" sldId="570"/>
            <ac:picMk id="12" creationId="{62BC1286-AFB5-57F7-5EFB-49CF89C24D56}"/>
          </ac:picMkLst>
        </pc:picChg>
        <pc:picChg chg="del">
          <ac:chgData name="Vlad-Costin Musat" userId="b297da41-d022-469d-99f3-b1c86ba895c8" providerId="ADAL" clId="{E4A78DCC-CA9E-4F7A-9FB6-29756D78B7E1}" dt="2023-05-31T08:37:51.980" v="6806" actId="478"/>
          <ac:picMkLst>
            <pc:docMk/>
            <pc:sldMk cId="3051272439" sldId="570"/>
            <ac:picMk id="15" creationId="{7C90A012-2BCE-2D4E-3969-BF0494C93E65}"/>
          </ac:picMkLst>
        </pc:picChg>
        <pc:cxnChg chg="del mod">
          <ac:chgData name="Vlad-Costin Musat" userId="b297da41-d022-469d-99f3-b1c86ba895c8" providerId="ADAL" clId="{E4A78DCC-CA9E-4F7A-9FB6-29756D78B7E1}" dt="2023-05-31T08:37:54.445" v="6807" actId="478"/>
          <ac:cxnSpMkLst>
            <pc:docMk/>
            <pc:sldMk cId="3051272439" sldId="570"/>
            <ac:cxnSpMk id="8" creationId="{8200431C-938C-7493-FF68-91A93F97BE30}"/>
          </ac:cxnSpMkLst>
        </pc:cxnChg>
      </pc:sldChg>
      <pc:sldChg chg="add del">
        <pc:chgData name="Vlad-Costin Musat" userId="b297da41-d022-469d-99f3-b1c86ba895c8" providerId="ADAL" clId="{E4A78DCC-CA9E-4F7A-9FB6-29756D78B7E1}" dt="2023-05-30T15:59:40.190" v="5899"/>
        <pc:sldMkLst>
          <pc:docMk/>
          <pc:sldMk cId="3362954404" sldId="570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46474876" sldId="571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548320937" sldId="572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646088709" sldId="572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2024060348" sldId="573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158207877" sldId="573"/>
        </pc:sldMkLst>
      </pc:sldChg>
    </pc:docChg>
  </pc:docChgLst>
  <pc:docChgLst>
    <pc:chgData name="Vlad-Costin Musat" userId="b297da41-d022-469d-99f3-b1c86ba895c8" providerId="ADAL" clId="{692A81EA-E5E7-4FE7-96FA-36B585EDC419}"/>
    <pc:docChg chg="undo custSel addSld delSld modSld sldOrd">
      <pc:chgData name="Vlad-Costin Musat" userId="b297da41-d022-469d-99f3-b1c86ba895c8" providerId="ADAL" clId="{692A81EA-E5E7-4FE7-96FA-36B585EDC419}" dt="2024-01-24T16:24:54.880" v="5585" actId="20577"/>
      <pc:docMkLst>
        <pc:docMk/>
      </pc:docMkLst>
      <pc:sldChg chg="modSp mod">
        <pc:chgData name="Vlad-Costin Musat" userId="b297da41-d022-469d-99f3-b1c86ba895c8" providerId="ADAL" clId="{692A81EA-E5E7-4FE7-96FA-36B585EDC419}" dt="2024-01-19T17:02:27.395" v="133" actId="115"/>
        <pc:sldMkLst>
          <pc:docMk/>
          <pc:sldMk cId="2159943940" sldId="259"/>
        </pc:sldMkLst>
        <pc:spChg chg="mod">
          <ac:chgData name="Vlad-Costin Musat" userId="b297da41-d022-469d-99f3-b1c86ba895c8" providerId="ADAL" clId="{692A81EA-E5E7-4FE7-96FA-36B585EDC419}" dt="2024-01-19T17:01:57.202" v="80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692A81EA-E5E7-4FE7-96FA-36B585EDC419}" dt="2024-01-19T17:02:27.395" v="133" actId="115"/>
          <ac:spMkLst>
            <pc:docMk/>
            <pc:sldMk cId="2159943940" sldId="259"/>
            <ac:spMk id="8" creationId="{6ADF35E4-57ED-F0B1-99F5-2E9CA3C9880A}"/>
          </ac:spMkLst>
        </pc:spChg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732019683" sldId="624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3529450613" sldId="630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3399973960" sldId="656"/>
        </pc:sldMkLst>
      </pc:sldChg>
      <pc:sldChg chg="new del">
        <pc:chgData name="Vlad-Costin Musat" userId="b297da41-d022-469d-99f3-b1c86ba895c8" providerId="ADAL" clId="{692A81EA-E5E7-4FE7-96FA-36B585EDC419}" dt="2024-01-19T17:02:16.174" v="83" actId="47"/>
        <pc:sldMkLst>
          <pc:docMk/>
          <pc:sldMk cId="472261069" sldId="663"/>
        </pc:sldMkLst>
      </pc:sldChg>
      <pc:sldChg chg="addSp delSp modSp new mod">
        <pc:chgData name="Vlad-Costin Musat" userId="b297da41-d022-469d-99f3-b1c86ba895c8" providerId="ADAL" clId="{692A81EA-E5E7-4FE7-96FA-36B585EDC419}" dt="2024-01-24T11:20:15.858" v="5553" actId="1076"/>
        <pc:sldMkLst>
          <pc:docMk/>
          <pc:sldMk cId="3505318837" sldId="663"/>
        </pc:sldMkLst>
        <pc:spChg chg="del mod">
          <ac:chgData name="Vlad-Costin Musat" userId="b297da41-d022-469d-99f3-b1c86ba895c8" providerId="ADAL" clId="{692A81EA-E5E7-4FE7-96FA-36B585EDC419}" dt="2024-01-24T11:17:23.547" v="5518" actId="478"/>
          <ac:spMkLst>
            <pc:docMk/>
            <pc:sldMk cId="3505318837" sldId="663"/>
            <ac:spMk id="2" creationId="{23FF23D7-918A-B7F8-1E8F-4195BE83FEED}"/>
          </ac:spMkLst>
        </pc:spChg>
        <pc:spChg chg="mod">
          <ac:chgData name="Vlad-Costin Musat" userId="b297da41-d022-469d-99f3-b1c86ba895c8" providerId="ADAL" clId="{692A81EA-E5E7-4FE7-96FA-36B585EDC419}" dt="2024-01-24T11:16:51.060" v="5517" actId="20577"/>
          <ac:spMkLst>
            <pc:docMk/>
            <pc:sldMk cId="3505318837" sldId="663"/>
            <ac:spMk id="3" creationId="{04DA8F01-39B5-849B-34E7-FC0B95B3061D}"/>
          </ac:spMkLst>
        </pc:spChg>
        <pc:spChg chg="add del mod">
          <ac:chgData name="Vlad-Costin Musat" userId="b297da41-d022-469d-99f3-b1c86ba895c8" providerId="ADAL" clId="{692A81EA-E5E7-4FE7-96FA-36B585EDC419}" dt="2024-01-24T11:17:25.716" v="5519" actId="478"/>
          <ac:spMkLst>
            <pc:docMk/>
            <pc:sldMk cId="3505318837" sldId="663"/>
            <ac:spMk id="8" creationId="{23D606AD-47B5-1F6D-EE31-1213DE9E9076}"/>
          </ac:spMkLst>
        </pc:spChg>
        <pc:graphicFrameChg chg="add del mod modGraphic">
          <ac:chgData name="Vlad-Costin Musat" userId="b297da41-d022-469d-99f3-b1c86ba895c8" providerId="ADAL" clId="{692A81EA-E5E7-4FE7-96FA-36B585EDC419}" dt="2024-01-24T11:17:27.805" v="5520" actId="478"/>
          <ac:graphicFrameMkLst>
            <pc:docMk/>
            <pc:sldMk cId="3505318837" sldId="663"/>
            <ac:graphicFrameMk id="11" creationId="{DC0EB91B-B525-1891-799C-1FE4AA6F6E39}"/>
          </ac:graphicFrameMkLst>
        </pc:graphicFrameChg>
        <pc:graphicFrameChg chg="add del mod modGraphic">
          <ac:chgData name="Vlad-Costin Musat" userId="b297da41-d022-469d-99f3-b1c86ba895c8" providerId="ADAL" clId="{692A81EA-E5E7-4FE7-96FA-36B585EDC419}" dt="2024-01-24T11:17:27.805" v="5520" actId="478"/>
          <ac:graphicFrameMkLst>
            <pc:docMk/>
            <pc:sldMk cId="3505318837" sldId="663"/>
            <ac:graphicFrameMk id="12" creationId="{E1FAB198-059C-7923-11DF-CC951EBC8290}"/>
          </ac:graphicFrameMkLst>
        </pc:graphicFrameChg>
        <pc:picChg chg="add del mod">
          <ac:chgData name="Vlad-Costin Musat" userId="b297da41-d022-469d-99f3-b1c86ba895c8" providerId="ADAL" clId="{692A81EA-E5E7-4FE7-96FA-36B585EDC419}" dt="2024-01-19T17:19:08.794" v="693" actId="478"/>
          <ac:picMkLst>
            <pc:docMk/>
            <pc:sldMk cId="3505318837" sldId="663"/>
            <ac:picMk id="8" creationId="{2349A842-4A21-5EF0-5E22-4E4E6102D305}"/>
          </ac:picMkLst>
        </pc:picChg>
        <pc:picChg chg="add mod">
          <ac:chgData name="Vlad-Costin Musat" userId="b297da41-d022-469d-99f3-b1c86ba895c8" providerId="ADAL" clId="{692A81EA-E5E7-4FE7-96FA-36B585EDC419}" dt="2024-01-24T11:19:06.448" v="5536" actId="1076"/>
          <ac:picMkLst>
            <pc:docMk/>
            <pc:sldMk cId="3505318837" sldId="663"/>
            <ac:picMk id="10" creationId="{317B6DF2-61A3-24CD-4FCE-84AF8BDD972B}"/>
          </ac:picMkLst>
        </pc:picChg>
        <pc:picChg chg="add del mod">
          <ac:chgData name="Vlad-Costin Musat" userId="b297da41-d022-469d-99f3-b1c86ba895c8" providerId="ADAL" clId="{692A81EA-E5E7-4FE7-96FA-36B585EDC419}" dt="2024-01-19T17:19:09.670" v="694" actId="478"/>
          <ac:picMkLst>
            <pc:docMk/>
            <pc:sldMk cId="3505318837" sldId="663"/>
            <ac:picMk id="10" creationId="{E828638F-0D29-AA3D-05D3-132EB40430F7}"/>
          </ac:picMkLst>
        </pc:picChg>
        <pc:picChg chg="add mod">
          <ac:chgData name="Vlad-Costin Musat" userId="b297da41-d022-469d-99f3-b1c86ba895c8" providerId="ADAL" clId="{692A81EA-E5E7-4FE7-96FA-36B585EDC419}" dt="2024-01-24T11:20:15.858" v="5553" actId="1076"/>
          <ac:picMkLst>
            <pc:docMk/>
            <pc:sldMk cId="3505318837" sldId="663"/>
            <ac:picMk id="14" creationId="{880FDADB-F701-76D8-99B6-4591141CB408}"/>
          </ac:picMkLst>
        </pc:picChg>
        <pc:picChg chg="add mod">
          <ac:chgData name="Vlad-Costin Musat" userId="b297da41-d022-469d-99f3-b1c86ba895c8" providerId="ADAL" clId="{692A81EA-E5E7-4FE7-96FA-36B585EDC419}" dt="2024-01-24T11:19:32.465" v="5543" actId="1076"/>
          <ac:picMkLst>
            <pc:docMk/>
            <pc:sldMk cId="3505318837" sldId="663"/>
            <ac:picMk id="16" creationId="{FCFC95EE-EE68-B8C7-9AFE-59E131C55756}"/>
          </ac:picMkLst>
        </pc:picChg>
        <pc:picChg chg="add mod">
          <ac:chgData name="Vlad-Costin Musat" userId="b297da41-d022-469d-99f3-b1c86ba895c8" providerId="ADAL" clId="{692A81EA-E5E7-4FE7-96FA-36B585EDC419}" dt="2024-01-24T11:20:01.532" v="5550" actId="1076"/>
          <ac:picMkLst>
            <pc:docMk/>
            <pc:sldMk cId="3505318837" sldId="663"/>
            <ac:picMk id="18" creationId="{7C11C366-632A-0026-1553-EAD451D608B8}"/>
          </ac:picMkLst>
        </pc:picChg>
      </pc:sldChg>
      <pc:sldChg chg="addSp delSp modSp add mod">
        <pc:chgData name="Vlad-Costin Musat" userId="b297da41-d022-469d-99f3-b1c86ba895c8" providerId="ADAL" clId="{692A81EA-E5E7-4FE7-96FA-36B585EDC419}" dt="2024-01-24T11:16:08.067" v="5384" actId="20577"/>
        <pc:sldMkLst>
          <pc:docMk/>
          <pc:sldMk cId="1812574921" sldId="664"/>
        </pc:sldMkLst>
        <pc:spChg chg="mod">
          <ac:chgData name="Vlad-Costin Musat" userId="b297da41-d022-469d-99f3-b1c86ba895c8" providerId="ADAL" clId="{692A81EA-E5E7-4FE7-96FA-36B585EDC419}" dt="2024-01-24T11:16:08.067" v="5384" actId="20577"/>
          <ac:spMkLst>
            <pc:docMk/>
            <pc:sldMk cId="1812574921" sldId="664"/>
            <ac:spMk id="2" creationId="{23FF23D7-918A-B7F8-1E8F-4195BE83FEED}"/>
          </ac:spMkLst>
        </pc:spChg>
        <pc:spChg chg="add mod">
          <ac:chgData name="Vlad-Costin Musat" userId="b297da41-d022-469d-99f3-b1c86ba895c8" providerId="ADAL" clId="{692A81EA-E5E7-4FE7-96FA-36B585EDC419}" dt="2024-01-23T16:58:23.998" v="3648" actId="1076"/>
          <ac:spMkLst>
            <pc:docMk/>
            <pc:sldMk cId="1812574921" sldId="664"/>
            <ac:spMk id="11" creationId="{A5187377-57D0-2083-9B32-16FE6D880E72}"/>
          </ac:spMkLst>
        </pc:spChg>
        <pc:picChg chg="mod">
          <ac:chgData name="Vlad-Costin Musat" userId="b297da41-d022-469d-99f3-b1c86ba895c8" providerId="ADAL" clId="{692A81EA-E5E7-4FE7-96FA-36B585EDC419}" dt="2024-01-23T16:57:39.810" v="3641" actId="14826"/>
          <ac:picMkLst>
            <pc:docMk/>
            <pc:sldMk cId="1812574921" sldId="664"/>
            <ac:picMk id="8" creationId="{2349A842-4A21-5EF0-5E22-4E4E6102D305}"/>
          </ac:picMkLst>
        </pc:picChg>
        <pc:picChg chg="add mod">
          <ac:chgData name="Vlad-Costin Musat" userId="b297da41-d022-469d-99f3-b1c86ba895c8" providerId="ADAL" clId="{692A81EA-E5E7-4FE7-96FA-36B585EDC419}" dt="2024-01-23T16:58:13.217" v="3646" actId="1076"/>
          <ac:picMkLst>
            <pc:docMk/>
            <pc:sldMk cId="1812574921" sldId="664"/>
            <ac:picMk id="9" creationId="{9F79F8B0-1713-74D3-04D4-7BB088D4401B}"/>
          </ac:picMkLst>
        </pc:picChg>
        <pc:picChg chg="add del mod modCrop">
          <ac:chgData name="Vlad-Costin Musat" userId="b297da41-d022-469d-99f3-b1c86ba895c8" providerId="ADAL" clId="{692A81EA-E5E7-4FE7-96FA-36B585EDC419}" dt="2024-01-23T16:57:37.006" v="3640" actId="21"/>
          <ac:picMkLst>
            <pc:docMk/>
            <pc:sldMk cId="1812574921" sldId="664"/>
            <ac:picMk id="10" creationId="{0662D615-0594-58F0-E0F3-FF8638D4F4A6}"/>
          </ac:picMkLst>
        </pc:picChg>
        <pc:picChg chg="del">
          <ac:chgData name="Vlad-Costin Musat" userId="b297da41-d022-469d-99f3-b1c86ba895c8" providerId="ADAL" clId="{692A81EA-E5E7-4FE7-96FA-36B585EDC419}" dt="2024-01-19T17:23:56.795" v="1036" actId="478"/>
          <ac:picMkLst>
            <pc:docMk/>
            <pc:sldMk cId="1812574921" sldId="664"/>
            <ac:picMk id="10" creationId="{E828638F-0D29-AA3D-05D3-132EB40430F7}"/>
          </ac:picMkLst>
        </pc:picChg>
        <pc:picChg chg="add del mod modCrop">
          <ac:chgData name="Vlad-Costin Musat" userId="b297da41-d022-469d-99f3-b1c86ba895c8" providerId="ADAL" clId="{692A81EA-E5E7-4FE7-96FA-36B585EDC419}" dt="2024-01-23T16:58:07.726" v="3644" actId="21"/>
          <ac:picMkLst>
            <pc:docMk/>
            <pc:sldMk cId="1812574921" sldId="664"/>
            <ac:picMk id="13" creationId="{E69FD8E2-23BC-4415-DF13-F5D6F9D27BCE}"/>
          </ac:picMkLst>
        </pc:picChg>
      </pc:sldChg>
      <pc:sldChg chg="addSp delSp modSp add mod">
        <pc:chgData name="Vlad-Costin Musat" userId="b297da41-d022-469d-99f3-b1c86ba895c8" providerId="ADAL" clId="{692A81EA-E5E7-4FE7-96FA-36B585EDC419}" dt="2024-01-24T11:16:13.403" v="5385" actId="20577"/>
        <pc:sldMkLst>
          <pc:docMk/>
          <pc:sldMk cId="4285700978" sldId="665"/>
        </pc:sldMkLst>
        <pc:spChg chg="mod">
          <ac:chgData name="Vlad-Costin Musat" userId="b297da41-d022-469d-99f3-b1c86ba895c8" providerId="ADAL" clId="{692A81EA-E5E7-4FE7-96FA-36B585EDC419}" dt="2024-01-24T11:16:13.403" v="5385" actId="20577"/>
          <ac:spMkLst>
            <pc:docMk/>
            <pc:sldMk cId="4285700978" sldId="665"/>
            <ac:spMk id="2" creationId="{23FF23D7-918A-B7F8-1E8F-4195BE83FEED}"/>
          </ac:spMkLst>
        </pc:spChg>
        <pc:spChg chg="del">
          <ac:chgData name="Vlad-Costin Musat" userId="b297da41-d022-469d-99f3-b1c86ba895c8" providerId="ADAL" clId="{692A81EA-E5E7-4FE7-96FA-36B585EDC419}" dt="2024-01-19T17:25:22.114" v="1066" actId="478"/>
          <ac:spMkLst>
            <pc:docMk/>
            <pc:sldMk cId="4285700978" sldId="665"/>
            <ac:spMk id="11" creationId="{A5187377-57D0-2083-9B32-16FE6D880E72}"/>
          </ac:spMkLst>
        </pc:spChg>
        <pc:graphicFrameChg chg="add mod modGraphic">
          <ac:chgData name="Vlad-Costin Musat" userId="b297da41-d022-469d-99f3-b1c86ba895c8" providerId="ADAL" clId="{692A81EA-E5E7-4FE7-96FA-36B585EDC419}" dt="2024-01-23T15:33:08.793" v="3635" actId="1076"/>
          <ac:graphicFrameMkLst>
            <pc:docMk/>
            <pc:sldMk cId="4285700978" sldId="665"/>
            <ac:graphicFrameMk id="12" creationId="{2F814BB7-7BE1-27EC-AE2D-4EBEE37BC2DD}"/>
          </ac:graphicFrameMkLst>
        </pc:graphicFrameChg>
        <pc:picChg chg="del">
          <ac:chgData name="Vlad-Costin Musat" userId="b297da41-d022-469d-99f3-b1c86ba895c8" providerId="ADAL" clId="{692A81EA-E5E7-4FE7-96FA-36B585EDC419}" dt="2024-01-19T17:25:22.114" v="1066" actId="478"/>
          <ac:picMkLst>
            <pc:docMk/>
            <pc:sldMk cId="4285700978" sldId="665"/>
            <ac:picMk id="8" creationId="{2349A842-4A21-5EF0-5E22-4E4E6102D305}"/>
          </ac:picMkLst>
        </pc:picChg>
        <pc:picChg chg="add del">
          <ac:chgData name="Vlad-Costin Musat" userId="b297da41-d022-469d-99f3-b1c86ba895c8" providerId="ADAL" clId="{692A81EA-E5E7-4FE7-96FA-36B585EDC419}" dt="2024-01-23T16:58:46.706" v="3650" actId="21"/>
          <ac:picMkLst>
            <pc:docMk/>
            <pc:sldMk cId="4285700978" sldId="665"/>
            <ac:picMk id="8" creationId="{C669837B-B9DC-5486-3168-884FABF6FCE2}"/>
          </ac:picMkLst>
        </pc:picChg>
        <pc:picChg chg="del">
          <ac:chgData name="Vlad-Costin Musat" userId="b297da41-d022-469d-99f3-b1c86ba895c8" providerId="ADAL" clId="{692A81EA-E5E7-4FE7-96FA-36B585EDC419}" dt="2024-01-19T17:25:22.114" v="1066" actId="478"/>
          <ac:picMkLst>
            <pc:docMk/>
            <pc:sldMk cId="4285700978" sldId="665"/>
            <ac:picMk id="9" creationId="{9F79F8B0-1713-74D3-04D4-7BB088D4401B}"/>
          </ac:picMkLst>
        </pc:picChg>
        <pc:picChg chg="add mod">
          <ac:chgData name="Vlad-Costin Musat" userId="b297da41-d022-469d-99f3-b1c86ba895c8" providerId="ADAL" clId="{692A81EA-E5E7-4FE7-96FA-36B585EDC419}" dt="2024-01-23T16:59:03.773" v="3660" actId="1076"/>
          <ac:picMkLst>
            <pc:docMk/>
            <pc:sldMk cId="4285700978" sldId="665"/>
            <ac:picMk id="9" creationId="{C669837B-B9DC-5486-3168-884FABF6FCE2}"/>
          </ac:picMkLst>
        </pc:picChg>
        <pc:picChg chg="add del mod modCrop">
          <ac:chgData name="Vlad-Costin Musat" userId="b297da41-d022-469d-99f3-b1c86ba895c8" providerId="ADAL" clId="{692A81EA-E5E7-4FE7-96FA-36B585EDC419}" dt="2024-01-23T16:58:54.595" v="3655" actId="478"/>
          <ac:picMkLst>
            <pc:docMk/>
            <pc:sldMk cId="4285700978" sldId="665"/>
            <ac:picMk id="10" creationId="{E7485472-1A2C-9832-3E32-C1CA56E1287F}"/>
          </ac:picMkLst>
        </pc:picChg>
      </pc:sldChg>
      <pc:sldChg chg="addSp modSp new mod">
        <pc:chgData name="Vlad-Costin Musat" userId="b297da41-d022-469d-99f3-b1c86ba895c8" providerId="ADAL" clId="{692A81EA-E5E7-4FE7-96FA-36B585EDC419}" dt="2024-01-23T17:13:05.073" v="4550" actId="1076"/>
        <pc:sldMkLst>
          <pc:docMk/>
          <pc:sldMk cId="1719434059" sldId="666"/>
        </pc:sldMkLst>
        <pc:spChg chg="mod">
          <ac:chgData name="Vlad-Costin Musat" userId="b297da41-d022-469d-99f3-b1c86ba895c8" providerId="ADAL" clId="{692A81EA-E5E7-4FE7-96FA-36B585EDC419}" dt="2024-01-23T17:11:43.688" v="4532" actId="20577"/>
          <ac:spMkLst>
            <pc:docMk/>
            <pc:sldMk cId="1719434059" sldId="666"/>
            <ac:spMk id="2" creationId="{D9272628-D467-1587-0D89-C76DA877FAEA}"/>
          </ac:spMkLst>
        </pc:spChg>
        <pc:spChg chg="mod">
          <ac:chgData name="Vlad-Costin Musat" userId="b297da41-d022-469d-99f3-b1c86ba895c8" providerId="ADAL" clId="{692A81EA-E5E7-4FE7-96FA-36B585EDC419}" dt="2024-01-19T17:27:03.337" v="1189" actId="20577"/>
          <ac:spMkLst>
            <pc:docMk/>
            <pc:sldMk cId="1719434059" sldId="666"/>
            <ac:spMk id="3" creationId="{58413BF0-D845-A87C-9FF8-8F5935FBA99F}"/>
          </ac:spMkLst>
        </pc:spChg>
        <pc:graphicFrameChg chg="add mod modGraphic">
          <ac:chgData name="Vlad-Costin Musat" userId="b297da41-d022-469d-99f3-b1c86ba895c8" providerId="ADAL" clId="{692A81EA-E5E7-4FE7-96FA-36B585EDC419}" dt="2024-01-23T17:11:59.691" v="4534" actId="1076"/>
          <ac:graphicFrameMkLst>
            <pc:docMk/>
            <pc:sldMk cId="1719434059" sldId="666"/>
            <ac:graphicFrameMk id="7" creationId="{0A60770D-DE6B-6EF8-3136-C04DBE0FB453}"/>
          </ac:graphicFrameMkLst>
        </pc:graphicFrameChg>
        <pc:picChg chg="add mod">
          <ac:chgData name="Vlad-Costin Musat" userId="b297da41-d022-469d-99f3-b1c86ba895c8" providerId="ADAL" clId="{692A81EA-E5E7-4FE7-96FA-36B585EDC419}" dt="2024-01-23T17:01:11.639" v="3883" actId="1076"/>
          <ac:picMkLst>
            <pc:docMk/>
            <pc:sldMk cId="1719434059" sldId="666"/>
            <ac:picMk id="8" creationId="{19901786-6BEE-CB35-1716-5F68BF038A18}"/>
          </ac:picMkLst>
        </pc:picChg>
        <pc:picChg chg="add mod">
          <ac:chgData name="Vlad-Costin Musat" userId="b297da41-d022-469d-99f3-b1c86ba895c8" providerId="ADAL" clId="{692A81EA-E5E7-4FE7-96FA-36B585EDC419}" dt="2024-01-23T17:12:17.337" v="4538" actId="1076"/>
          <ac:picMkLst>
            <pc:docMk/>
            <pc:sldMk cId="1719434059" sldId="666"/>
            <ac:picMk id="9" creationId="{866CFDC8-3FF9-5DD4-5FE3-68640935EF76}"/>
          </ac:picMkLst>
        </pc:picChg>
        <pc:picChg chg="add mod">
          <ac:chgData name="Vlad-Costin Musat" userId="b297da41-d022-469d-99f3-b1c86ba895c8" providerId="ADAL" clId="{692A81EA-E5E7-4FE7-96FA-36B585EDC419}" dt="2024-01-23T17:12:29.759" v="4542" actId="1076"/>
          <ac:picMkLst>
            <pc:docMk/>
            <pc:sldMk cId="1719434059" sldId="666"/>
            <ac:picMk id="10" creationId="{E327BB82-3442-D835-2E27-398A02BA5D7B}"/>
          </ac:picMkLst>
        </pc:picChg>
        <pc:picChg chg="add mod">
          <ac:chgData name="Vlad-Costin Musat" userId="b297da41-d022-469d-99f3-b1c86ba895c8" providerId="ADAL" clId="{692A81EA-E5E7-4FE7-96FA-36B585EDC419}" dt="2024-01-23T17:13:05.073" v="4550" actId="1076"/>
          <ac:picMkLst>
            <pc:docMk/>
            <pc:sldMk cId="1719434059" sldId="666"/>
            <ac:picMk id="12" creationId="{E92B9BC1-2E69-F30D-CCE8-A5E9C9E63520}"/>
          </ac:picMkLst>
        </pc:picChg>
      </pc:sldChg>
      <pc:sldChg chg="addSp modSp new del mod">
        <pc:chgData name="Vlad-Costin Musat" userId="b297da41-d022-469d-99f3-b1c86ba895c8" providerId="ADAL" clId="{692A81EA-E5E7-4FE7-96FA-36B585EDC419}" dt="2024-01-23T17:13:18.900" v="4551" actId="47"/>
        <pc:sldMkLst>
          <pc:docMk/>
          <pc:sldMk cId="3616396181" sldId="667"/>
        </pc:sldMkLst>
        <pc:spChg chg="mod">
          <ac:chgData name="Vlad-Costin Musat" userId="b297da41-d022-469d-99f3-b1c86ba895c8" providerId="ADAL" clId="{692A81EA-E5E7-4FE7-96FA-36B585EDC419}" dt="2024-01-19T17:46:29.182" v="2336" actId="20577"/>
          <ac:spMkLst>
            <pc:docMk/>
            <pc:sldMk cId="3616396181" sldId="667"/>
            <ac:spMk id="2" creationId="{37BABE6C-C6C9-A2AD-596A-FAFD5D43CB25}"/>
          </ac:spMkLst>
        </pc:spChg>
        <pc:spChg chg="mod">
          <ac:chgData name="Vlad-Costin Musat" userId="b297da41-d022-469d-99f3-b1c86ba895c8" providerId="ADAL" clId="{692A81EA-E5E7-4FE7-96FA-36B585EDC419}" dt="2024-01-19T17:35:57.653" v="1596" actId="20577"/>
          <ac:spMkLst>
            <pc:docMk/>
            <pc:sldMk cId="3616396181" sldId="667"/>
            <ac:spMk id="3" creationId="{0D78553B-D9B3-9523-FDEE-D1FDE0B151C9}"/>
          </ac:spMkLst>
        </pc:spChg>
        <pc:picChg chg="add mod">
          <ac:chgData name="Vlad-Costin Musat" userId="b297da41-d022-469d-99f3-b1c86ba895c8" providerId="ADAL" clId="{692A81EA-E5E7-4FE7-96FA-36B585EDC419}" dt="2024-01-19T17:46:10.618" v="2302" actId="1076"/>
          <ac:picMkLst>
            <pc:docMk/>
            <pc:sldMk cId="3616396181" sldId="667"/>
            <ac:picMk id="8" creationId="{EDCC238E-7A88-0982-B77C-E298ACE6D10F}"/>
          </ac:picMkLst>
        </pc:picChg>
      </pc:sldChg>
      <pc:sldChg chg="addSp delSp modSp add del mod">
        <pc:chgData name="Vlad-Costin Musat" userId="b297da41-d022-469d-99f3-b1c86ba895c8" providerId="ADAL" clId="{692A81EA-E5E7-4FE7-96FA-36B585EDC419}" dt="2024-01-23T17:13:18.900" v="4551" actId="47"/>
        <pc:sldMkLst>
          <pc:docMk/>
          <pc:sldMk cId="75254202" sldId="668"/>
        </pc:sldMkLst>
        <pc:spChg chg="mod">
          <ac:chgData name="Vlad-Costin Musat" userId="b297da41-d022-469d-99f3-b1c86ba895c8" providerId="ADAL" clId="{692A81EA-E5E7-4FE7-96FA-36B585EDC419}" dt="2024-01-19T17:50:36.191" v="2552" actId="20577"/>
          <ac:spMkLst>
            <pc:docMk/>
            <pc:sldMk cId="75254202" sldId="668"/>
            <ac:spMk id="2" creationId="{37BABE6C-C6C9-A2AD-596A-FAFD5D43CB25}"/>
          </ac:spMkLst>
        </pc:spChg>
        <pc:spChg chg="mod">
          <ac:chgData name="Vlad-Costin Musat" userId="b297da41-d022-469d-99f3-b1c86ba895c8" providerId="ADAL" clId="{692A81EA-E5E7-4FE7-96FA-36B585EDC419}" dt="2024-01-19T17:46:59.328" v="2368" actId="20577"/>
          <ac:spMkLst>
            <pc:docMk/>
            <pc:sldMk cId="75254202" sldId="668"/>
            <ac:spMk id="3" creationId="{0D78553B-D9B3-9523-FDEE-D1FDE0B151C9}"/>
          </ac:spMkLst>
        </pc:spChg>
        <pc:picChg chg="del">
          <ac:chgData name="Vlad-Costin Musat" userId="b297da41-d022-469d-99f3-b1c86ba895c8" providerId="ADAL" clId="{692A81EA-E5E7-4FE7-96FA-36B585EDC419}" dt="2024-01-19T17:47:34.016" v="2413" actId="478"/>
          <ac:picMkLst>
            <pc:docMk/>
            <pc:sldMk cId="75254202" sldId="668"/>
            <ac:picMk id="8" creationId="{EDCC238E-7A88-0982-B77C-E298ACE6D10F}"/>
          </ac:picMkLst>
        </pc:picChg>
        <pc:picChg chg="add mod">
          <ac:chgData name="Vlad-Costin Musat" userId="b297da41-d022-469d-99f3-b1c86ba895c8" providerId="ADAL" clId="{692A81EA-E5E7-4FE7-96FA-36B585EDC419}" dt="2024-01-19T18:03:44.243" v="3350" actId="1076"/>
          <ac:picMkLst>
            <pc:docMk/>
            <pc:sldMk cId="75254202" sldId="668"/>
            <ac:picMk id="9" creationId="{EACBA87D-6A7F-4357-D8EC-5032D7E2E6F3}"/>
          </ac:picMkLst>
        </pc:picChg>
      </pc:sldChg>
      <pc:sldChg chg="addSp modSp new del mod">
        <pc:chgData name="Vlad-Costin Musat" userId="b297da41-d022-469d-99f3-b1c86ba895c8" providerId="ADAL" clId="{692A81EA-E5E7-4FE7-96FA-36B585EDC419}" dt="2024-01-23T17:13:18.900" v="4551" actId="47"/>
        <pc:sldMkLst>
          <pc:docMk/>
          <pc:sldMk cId="2466076684" sldId="669"/>
        </pc:sldMkLst>
        <pc:spChg chg="mod">
          <ac:chgData name="Vlad-Costin Musat" userId="b297da41-d022-469d-99f3-b1c86ba895c8" providerId="ADAL" clId="{692A81EA-E5E7-4FE7-96FA-36B585EDC419}" dt="2024-01-19T18:05:23.464" v="3405" actId="20577"/>
          <ac:spMkLst>
            <pc:docMk/>
            <pc:sldMk cId="2466076684" sldId="669"/>
            <ac:spMk id="2" creationId="{F3CD1ED9-AD99-979E-B03F-372264B7F0C1}"/>
          </ac:spMkLst>
        </pc:spChg>
        <pc:spChg chg="mod">
          <ac:chgData name="Vlad-Costin Musat" userId="b297da41-d022-469d-99f3-b1c86ba895c8" providerId="ADAL" clId="{692A81EA-E5E7-4FE7-96FA-36B585EDC419}" dt="2024-01-19T17:51:45.200" v="2582" actId="20577"/>
          <ac:spMkLst>
            <pc:docMk/>
            <pc:sldMk cId="2466076684" sldId="669"/>
            <ac:spMk id="3" creationId="{5863EF29-905E-2181-D16B-ABE6B2849214}"/>
          </ac:spMkLst>
        </pc:spChg>
        <pc:picChg chg="add mod">
          <ac:chgData name="Vlad-Costin Musat" userId="b297da41-d022-469d-99f3-b1c86ba895c8" providerId="ADAL" clId="{692A81EA-E5E7-4FE7-96FA-36B585EDC419}" dt="2024-01-19T18:05:14.485" v="3366" actId="1076"/>
          <ac:picMkLst>
            <pc:docMk/>
            <pc:sldMk cId="2466076684" sldId="669"/>
            <ac:picMk id="8" creationId="{358D98DE-0092-DC0C-0AA8-4C9AAEFB32FB}"/>
          </ac:picMkLst>
        </pc:picChg>
      </pc:sldChg>
      <pc:sldChg chg="addSp modSp new del mod">
        <pc:chgData name="Vlad-Costin Musat" userId="b297da41-d022-469d-99f3-b1c86ba895c8" providerId="ADAL" clId="{692A81EA-E5E7-4FE7-96FA-36B585EDC419}" dt="2024-01-23T17:13:21.416" v="4552" actId="47"/>
        <pc:sldMkLst>
          <pc:docMk/>
          <pc:sldMk cId="314331659" sldId="670"/>
        </pc:sldMkLst>
        <pc:spChg chg="mod">
          <ac:chgData name="Vlad-Costin Musat" userId="b297da41-d022-469d-99f3-b1c86ba895c8" providerId="ADAL" clId="{692A81EA-E5E7-4FE7-96FA-36B585EDC419}" dt="2024-01-19T17:59:46.513" v="3346" actId="20577"/>
          <ac:spMkLst>
            <pc:docMk/>
            <pc:sldMk cId="314331659" sldId="670"/>
            <ac:spMk id="2" creationId="{D6C461CE-1989-6354-79F8-AEBC3BBDA5E7}"/>
          </ac:spMkLst>
        </pc:spChg>
        <pc:spChg chg="mod">
          <ac:chgData name="Vlad-Costin Musat" userId="b297da41-d022-469d-99f3-b1c86ba895c8" providerId="ADAL" clId="{692A81EA-E5E7-4FE7-96FA-36B585EDC419}" dt="2024-01-19T17:54:36.532" v="2815" actId="20577"/>
          <ac:spMkLst>
            <pc:docMk/>
            <pc:sldMk cId="314331659" sldId="670"/>
            <ac:spMk id="3" creationId="{77E177FB-95E1-0A2E-04F5-1E232C43B3C7}"/>
          </ac:spMkLst>
        </pc:spChg>
        <pc:picChg chg="add mod">
          <ac:chgData name="Vlad-Costin Musat" userId="b297da41-d022-469d-99f3-b1c86ba895c8" providerId="ADAL" clId="{692A81EA-E5E7-4FE7-96FA-36B585EDC419}" dt="2024-01-19T18:04:59.080" v="3364" actId="1076"/>
          <ac:picMkLst>
            <pc:docMk/>
            <pc:sldMk cId="314331659" sldId="670"/>
            <ac:picMk id="8" creationId="{F48D59A5-6D2C-467C-C40C-8F94B033F730}"/>
          </ac:picMkLst>
        </pc:picChg>
      </pc:sldChg>
      <pc:sldChg chg="addSp modSp new mod ord">
        <pc:chgData name="Vlad-Costin Musat" userId="b297da41-d022-469d-99f3-b1c86ba895c8" providerId="ADAL" clId="{692A81EA-E5E7-4FE7-96FA-36B585EDC419}" dt="2024-01-23T17:38:04.094" v="4771" actId="1076"/>
        <pc:sldMkLst>
          <pc:docMk/>
          <pc:sldMk cId="690523435" sldId="671"/>
        </pc:sldMkLst>
        <pc:spChg chg="mod">
          <ac:chgData name="Vlad-Costin Musat" userId="b297da41-d022-469d-99f3-b1c86ba895c8" providerId="ADAL" clId="{692A81EA-E5E7-4FE7-96FA-36B585EDC419}" dt="2024-01-23T17:37:51.572" v="4767" actId="14100"/>
          <ac:spMkLst>
            <pc:docMk/>
            <pc:sldMk cId="690523435" sldId="671"/>
            <ac:spMk id="2" creationId="{E5D072A7-CEF1-F37D-1624-27F16E2E5CE6}"/>
          </ac:spMkLst>
        </pc:spChg>
        <pc:spChg chg="mod">
          <ac:chgData name="Vlad-Costin Musat" userId="b297da41-d022-469d-99f3-b1c86ba895c8" providerId="ADAL" clId="{692A81EA-E5E7-4FE7-96FA-36B585EDC419}" dt="2024-01-22T18:15:23.886" v="3429" actId="20577"/>
          <ac:spMkLst>
            <pc:docMk/>
            <pc:sldMk cId="690523435" sldId="671"/>
            <ac:spMk id="3" creationId="{58C74DCF-980A-101B-4554-53D0AC41B29B}"/>
          </ac:spMkLst>
        </pc:spChg>
        <pc:picChg chg="add mod">
          <ac:chgData name="Vlad-Costin Musat" userId="b297da41-d022-469d-99f3-b1c86ba895c8" providerId="ADAL" clId="{692A81EA-E5E7-4FE7-96FA-36B585EDC419}" dt="2024-01-23T17:38:04.094" v="4771" actId="1076"/>
          <ac:picMkLst>
            <pc:docMk/>
            <pc:sldMk cId="690523435" sldId="671"/>
            <ac:picMk id="8" creationId="{4FD10704-4279-2D91-9900-015766E89E8F}"/>
          </ac:picMkLst>
        </pc:picChg>
        <pc:picChg chg="add mod modCrop">
          <ac:chgData name="Vlad-Costin Musat" userId="b297da41-d022-469d-99f3-b1c86ba895c8" providerId="ADAL" clId="{692A81EA-E5E7-4FE7-96FA-36B585EDC419}" dt="2024-01-23T17:37:58.466" v="4770" actId="1076"/>
          <ac:picMkLst>
            <pc:docMk/>
            <pc:sldMk cId="690523435" sldId="671"/>
            <ac:picMk id="10" creationId="{D414AE9F-0EED-A76F-6850-380483EFFFF5}"/>
          </ac:picMkLst>
        </pc:picChg>
      </pc:sldChg>
      <pc:sldChg chg="addSp delSp modSp new mod">
        <pc:chgData name="Vlad-Costin Musat" userId="b297da41-d022-469d-99f3-b1c86ba895c8" providerId="ADAL" clId="{692A81EA-E5E7-4FE7-96FA-36B585EDC419}" dt="2024-01-23T17:40:09.400" v="4868" actId="1076"/>
        <pc:sldMkLst>
          <pc:docMk/>
          <pc:sldMk cId="1793584188" sldId="672"/>
        </pc:sldMkLst>
        <pc:spChg chg="del">
          <ac:chgData name="Vlad-Costin Musat" userId="b297da41-d022-469d-99f3-b1c86ba895c8" providerId="ADAL" clId="{692A81EA-E5E7-4FE7-96FA-36B585EDC419}" dt="2024-01-23T17:35:21.266" v="4701"/>
          <ac:spMkLst>
            <pc:docMk/>
            <pc:sldMk cId="1793584188" sldId="672"/>
            <ac:spMk id="2" creationId="{388F6B1B-645D-B783-CA22-31DFF5C0D0C0}"/>
          </ac:spMkLst>
        </pc:spChg>
        <pc:spChg chg="mod">
          <ac:chgData name="Vlad-Costin Musat" userId="b297da41-d022-469d-99f3-b1c86ba895c8" providerId="ADAL" clId="{692A81EA-E5E7-4FE7-96FA-36B585EDC419}" dt="2024-01-23T17:13:34.878" v="4588" actId="20577"/>
          <ac:spMkLst>
            <pc:docMk/>
            <pc:sldMk cId="1793584188" sldId="672"/>
            <ac:spMk id="3" creationId="{C4DAFCAF-08F4-C825-5307-CE1D2F580CBD}"/>
          </ac:spMkLst>
        </pc:spChg>
        <pc:spChg chg="add mod">
          <ac:chgData name="Vlad-Costin Musat" userId="b297da41-d022-469d-99f3-b1c86ba895c8" providerId="ADAL" clId="{692A81EA-E5E7-4FE7-96FA-36B585EDC419}" dt="2024-01-23T17:38:24.241" v="4774" actId="14100"/>
          <ac:spMkLst>
            <pc:docMk/>
            <pc:sldMk cId="1793584188" sldId="672"/>
            <ac:spMk id="11" creationId="{3C256E7D-DFE1-7C1F-CA88-016722CF1A7C}"/>
          </ac:spMkLst>
        </pc:spChg>
        <pc:spChg chg="add mod">
          <ac:chgData name="Vlad-Costin Musat" userId="b297da41-d022-469d-99f3-b1c86ba895c8" providerId="ADAL" clId="{692A81EA-E5E7-4FE7-96FA-36B585EDC419}" dt="2024-01-23T17:39:08.070" v="4778" actId="1582"/>
          <ac:spMkLst>
            <pc:docMk/>
            <pc:sldMk cId="1793584188" sldId="672"/>
            <ac:spMk id="12" creationId="{4BAAF791-6DD4-E545-E2F0-D177510B5C6F}"/>
          </ac:spMkLst>
        </pc:spChg>
        <pc:spChg chg="add mod">
          <ac:chgData name="Vlad-Costin Musat" userId="b297da41-d022-469d-99f3-b1c86ba895c8" providerId="ADAL" clId="{692A81EA-E5E7-4FE7-96FA-36B585EDC419}" dt="2024-01-23T17:40:09.400" v="4868" actId="1076"/>
          <ac:spMkLst>
            <pc:docMk/>
            <pc:sldMk cId="1793584188" sldId="672"/>
            <ac:spMk id="13" creationId="{27A0155E-921F-2E0F-5118-B3F5D4955C50}"/>
          </ac:spMkLst>
        </pc:spChg>
        <pc:picChg chg="add mod">
          <ac:chgData name="Vlad-Costin Musat" userId="b297da41-d022-469d-99f3-b1c86ba895c8" providerId="ADAL" clId="{692A81EA-E5E7-4FE7-96FA-36B585EDC419}" dt="2024-01-23T17:35:29.720" v="4705" actId="1076"/>
          <ac:picMkLst>
            <pc:docMk/>
            <pc:sldMk cId="1793584188" sldId="672"/>
            <ac:picMk id="8" creationId="{877F89A3-B6D3-D228-3D76-B95A0B509633}"/>
          </ac:picMkLst>
        </pc:picChg>
        <pc:cxnChg chg="add mod">
          <ac:chgData name="Vlad-Costin Musat" userId="b297da41-d022-469d-99f3-b1c86ba895c8" providerId="ADAL" clId="{692A81EA-E5E7-4FE7-96FA-36B585EDC419}" dt="2024-01-23T17:36:09.109" v="4709" actId="1582"/>
          <ac:cxnSpMkLst>
            <pc:docMk/>
            <pc:sldMk cId="1793584188" sldId="672"/>
            <ac:cxnSpMk id="10" creationId="{BCE84A78-7063-28B4-8DBC-D4552BDC2635}"/>
          </ac:cxnSpMkLst>
        </pc:cxnChg>
      </pc:sldChg>
      <pc:sldChg chg="new del">
        <pc:chgData name="Vlad-Costin Musat" userId="b297da41-d022-469d-99f3-b1c86ba895c8" providerId="ADAL" clId="{692A81EA-E5E7-4FE7-96FA-36B585EDC419}" dt="2024-01-23T17:34:40.772" v="4700" actId="47"/>
        <pc:sldMkLst>
          <pc:docMk/>
          <pc:sldMk cId="2901388212" sldId="673"/>
        </pc:sldMkLst>
      </pc:sldChg>
      <pc:sldChg chg="modSp new mod ord">
        <pc:chgData name="Vlad-Costin Musat" userId="b297da41-d022-469d-99f3-b1c86ba895c8" providerId="ADAL" clId="{692A81EA-E5E7-4FE7-96FA-36B585EDC419}" dt="2024-01-24T16:24:54.880" v="5585" actId="20577"/>
        <pc:sldMkLst>
          <pc:docMk/>
          <pc:sldMk cId="3936025781" sldId="673"/>
        </pc:sldMkLst>
        <pc:spChg chg="mod">
          <ac:chgData name="Vlad-Costin Musat" userId="b297da41-d022-469d-99f3-b1c86ba895c8" providerId="ADAL" clId="{692A81EA-E5E7-4FE7-96FA-36B585EDC419}" dt="2024-01-24T16:24:54.880" v="5585" actId="20577"/>
          <ac:spMkLst>
            <pc:docMk/>
            <pc:sldMk cId="3936025781" sldId="673"/>
            <ac:spMk id="2" creationId="{50127D43-40A8-E4B3-F3DD-E91D0485CAE8}"/>
          </ac:spMkLst>
        </pc:spChg>
        <pc:spChg chg="mod">
          <ac:chgData name="Vlad-Costin Musat" userId="b297da41-d022-469d-99f3-b1c86ba895c8" providerId="ADAL" clId="{692A81EA-E5E7-4FE7-96FA-36B585EDC419}" dt="2024-01-23T17:41:35.231" v="4913" actId="20577"/>
          <ac:spMkLst>
            <pc:docMk/>
            <pc:sldMk cId="3936025781" sldId="673"/>
            <ac:spMk id="3" creationId="{53BEFE6C-27E0-4E2A-3707-6FD767ABF9A4}"/>
          </ac:spMkLst>
        </pc:spChg>
      </pc:sldChg>
      <pc:sldChg chg="modSp new mod">
        <pc:chgData name="Vlad-Costin Musat" userId="b297da41-d022-469d-99f3-b1c86ba895c8" providerId="ADAL" clId="{692A81EA-E5E7-4FE7-96FA-36B585EDC419}" dt="2024-01-24T11:06:11.587" v="5383" actId="20577"/>
        <pc:sldMkLst>
          <pc:docMk/>
          <pc:sldMk cId="3943854441" sldId="674"/>
        </pc:sldMkLst>
        <pc:spChg chg="mod">
          <ac:chgData name="Vlad-Costin Musat" userId="b297da41-d022-469d-99f3-b1c86ba895c8" providerId="ADAL" clId="{692A81EA-E5E7-4FE7-96FA-36B585EDC419}" dt="2024-01-24T11:06:11.587" v="5383" actId="20577"/>
          <ac:spMkLst>
            <pc:docMk/>
            <pc:sldMk cId="3943854441" sldId="674"/>
            <ac:spMk id="2" creationId="{A0B30B65-ADB0-A284-B95B-CF71649ED903}"/>
          </ac:spMkLst>
        </pc:spChg>
        <pc:spChg chg="mod">
          <ac:chgData name="Vlad-Costin Musat" userId="b297da41-d022-469d-99f3-b1c86ba895c8" providerId="ADAL" clId="{692A81EA-E5E7-4FE7-96FA-36B585EDC419}" dt="2024-01-24T11:05:40.152" v="5284" actId="20577"/>
          <ac:spMkLst>
            <pc:docMk/>
            <pc:sldMk cId="3943854441" sldId="674"/>
            <ac:spMk id="3" creationId="{D5BD1FCE-1DBF-D9EE-7448-27576638E805}"/>
          </ac:spMkLst>
        </pc:spChg>
      </pc:sldChg>
      <pc:sldChg chg="add">
        <pc:chgData name="Vlad-Costin Musat" userId="b297da41-d022-469d-99f3-b1c86ba895c8" providerId="ADAL" clId="{692A81EA-E5E7-4FE7-96FA-36B585EDC419}" dt="2024-01-24T11:16:21.155" v="5386"/>
        <pc:sldMkLst>
          <pc:docMk/>
          <pc:sldMk cId="2488633468" sldId="675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95200718" sldId="676"/>
        </pc:sldMkLst>
      </pc:sldChg>
      <pc:sldChg chg="add del">
        <pc:chgData name="Vlad-Costin Musat" userId="b297da41-d022-469d-99f3-b1c86ba895c8" providerId="ADAL" clId="{692A81EA-E5E7-4FE7-96FA-36B585EDC419}" dt="2024-01-24T11:18:23.703" v="5522"/>
        <pc:sldMkLst>
          <pc:docMk/>
          <pc:sldMk cId="2431136921" sldId="676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239445235" sldId="678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669491709" sldId="686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720228124" sldId="691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926337404" sldId="693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827646701" sldId="694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3206771661" sldId="695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560748494" sldId="696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1603060212" sldId="697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506410760" sldId="698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529459416" sldId="699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1185979213" sldId="701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2447141793" sldId="702"/>
        </pc:sldMkLst>
      </pc:sldChg>
      <pc:sldChg chg="del">
        <pc:chgData name="Vlad-Costin Musat" userId="b297da41-d022-469d-99f3-b1c86ba895c8" providerId="ADAL" clId="{692A81EA-E5E7-4FE7-96FA-36B585EDC419}" dt="2024-01-19T17:02:06.280" v="81" actId="47"/>
        <pc:sldMkLst>
          <pc:docMk/>
          <pc:sldMk cId="4117619526" sldId="703"/>
        </pc:sldMkLst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b297da41-d022-469d-99f3-b1c86ba895c8" providerId="ADAL" clId="{8A3783B0-15FF-4152-9ECF-01FC36E9E519}"/>
    <pc:docChg chg="undo custSel addSld delSld modSld sldOrd">
      <pc:chgData name="Vlad-Costin Musat" userId="b297da41-d022-469d-99f3-b1c86ba895c8" providerId="ADAL" clId="{8A3783B0-15FF-4152-9ECF-01FC36E9E519}" dt="2023-09-08T12:23:39.434" v="1027" actId="20577"/>
      <pc:docMkLst>
        <pc:docMk/>
      </pc:docMkLst>
      <pc:sldChg chg="addSp delSp modSp mod">
        <pc:chgData name="Vlad-Costin Musat" userId="b297da41-d022-469d-99f3-b1c86ba895c8" providerId="ADAL" clId="{8A3783B0-15FF-4152-9ECF-01FC36E9E519}" dt="2023-09-08T10:32:49.302" v="5" actId="478"/>
        <pc:sldMkLst>
          <pc:docMk/>
          <pc:sldMk cId="2159943940" sldId="259"/>
        </pc:sldMkLst>
        <pc:spChg chg="mod">
          <ac:chgData name="Vlad-Costin Musat" userId="b297da41-d022-469d-99f3-b1c86ba895c8" providerId="ADAL" clId="{8A3783B0-15FF-4152-9ECF-01FC36E9E519}" dt="2023-09-08T10:32:43.708" v="0" actId="20577"/>
          <ac:spMkLst>
            <pc:docMk/>
            <pc:sldMk cId="2159943940" sldId="259"/>
            <ac:spMk id="2" creationId="{CB6E51C5-3272-6249-822A-715EFFE0DFFD}"/>
          </ac:spMkLst>
        </pc:spChg>
        <pc:spChg chg="del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3" creationId="{BB999459-0238-C64F-8F4D-7EA35945354F}"/>
          </ac:spMkLst>
        </pc:spChg>
        <pc:spChg chg="add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new del">
        <pc:chgData name="Vlad-Costin Musat" userId="b297da41-d022-469d-99f3-b1c86ba895c8" providerId="ADAL" clId="{8A3783B0-15FF-4152-9ECF-01FC36E9E519}" dt="2023-09-08T10:33:00.060" v="8" actId="47"/>
        <pc:sldMkLst>
          <pc:docMk/>
          <pc:sldMk cId="2663230257" sldId="548"/>
        </pc:sldMkLst>
      </pc:sldChg>
      <pc:sldChg chg="addSp modSp new mod ord">
        <pc:chgData name="Vlad-Costin Musat" userId="b297da41-d022-469d-99f3-b1c86ba895c8" providerId="ADAL" clId="{8A3783B0-15FF-4152-9ECF-01FC36E9E519}" dt="2023-09-08T10:44:37.087" v="479" actId="1076"/>
        <pc:sldMkLst>
          <pc:docMk/>
          <pc:sldMk cId="2713588662" sldId="548"/>
        </pc:sldMkLst>
        <pc:spChg chg="mod">
          <ac:chgData name="Vlad-Costin Musat" userId="b297da41-d022-469d-99f3-b1c86ba895c8" providerId="ADAL" clId="{8A3783B0-15FF-4152-9ECF-01FC36E9E519}" dt="2023-09-08T10:42:18.365" v="467" actId="14100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8A3783B0-15FF-4152-9ECF-01FC36E9E519}" dt="2023-09-08T10:33:17.775" v="53" actId="20577"/>
          <ac:spMkLst>
            <pc:docMk/>
            <pc:sldMk cId="2713588662" sldId="548"/>
            <ac:spMk id="3" creationId="{C2CFA820-CD71-594F-4CAB-EBE053395219}"/>
          </ac:spMkLst>
        </pc:spChg>
        <pc:picChg chg="add mod">
          <ac:chgData name="Vlad-Costin Musat" userId="b297da41-d022-469d-99f3-b1c86ba895c8" providerId="ADAL" clId="{8A3783B0-15FF-4152-9ECF-01FC36E9E519}" dt="2023-09-08T10:42:23.985" v="470" actId="1076"/>
          <ac:picMkLst>
            <pc:docMk/>
            <pc:sldMk cId="2713588662" sldId="548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8A3783B0-15FF-4152-9ECF-01FC36E9E519}" dt="2023-09-08T10:44:37.087" v="479" actId="1076"/>
          <ac:picMkLst>
            <pc:docMk/>
            <pc:sldMk cId="2713588662" sldId="548"/>
            <ac:picMk id="10" creationId="{4FC7A1C9-4938-D9DE-5278-2E1830E00400}"/>
          </ac:picMkLst>
        </pc:picChg>
        <pc:picChg chg="add mod">
          <ac:chgData name="Vlad-Costin Musat" userId="b297da41-d022-469d-99f3-b1c86ba895c8" providerId="ADAL" clId="{8A3783B0-15FF-4152-9ECF-01FC36E9E519}" dt="2023-09-08T10:44:34.108" v="478" actId="14100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new mod">
        <pc:chgData name="Vlad-Costin Musat" userId="b297da41-d022-469d-99f3-b1c86ba895c8" providerId="ADAL" clId="{8A3783B0-15FF-4152-9ECF-01FC36E9E519}" dt="2023-09-08T10:45:30.611" v="655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8A3783B0-15FF-4152-9ECF-01FC36E9E519}" dt="2023-09-08T10:45:30.611" v="655" actId="20577"/>
          <ac:spMkLst>
            <pc:docMk/>
            <pc:sldMk cId="4246597485" sldId="549"/>
            <ac:spMk id="2" creationId="{1082CCB3-CB88-5543-60F7-A8E9F6435991}"/>
          </ac:spMkLst>
        </pc:spChg>
        <pc:spChg chg="mod">
          <ac:chgData name="Vlad-Costin Musat" userId="b297da41-d022-469d-99f3-b1c86ba895c8" providerId="ADAL" clId="{8A3783B0-15FF-4152-9ECF-01FC36E9E519}" dt="2023-09-08T10:44:48.031" v="505" actId="20577"/>
          <ac:spMkLst>
            <pc:docMk/>
            <pc:sldMk cId="4246597485" sldId="549"/>
            <ac:spMk id="3" creationId="{521ED85A-F769-6C9B-F5A3-A1CB4E925DB2}"/>
          </ac:spMkLst>
        </pc:spChg>
      </pc:sldChg>
      <pc:sldChg chg="addSp delSp modSp new mod">
        <pc:chgData name="Vlad-Costin Musat" userId="b297da41-d022-469d-99f3-b1c86ba895c8" providerId="ADAL" clId="{8A3783B0-15FF-4152-9ECF-01FC36E9E519}" dt="2023-09-08T12:23:39.434" v="1027" actId="20577"/>
        <pc:sldMkLst>
          <pc:docMk/>
          <pc:sldMk cId="1730168581" sldId="550"/>
        </pc:sldMkLst>
        <pc:spChg chg="del">
          <ac:chgData name="Vlad-Costin Musat" userId="b297da41-d022-469d-99f3-b1c86ba895c8" providerId="ADAL" clId="{8A3783B0-15FF-4152-9ECF-01FC36E9E519}" dt="2023-09-08T10:47:15.656" v="683" actId="478"/>
          <ac:spMkLst>
            <pc:docMk/>
            <pc:sldMk cId="1730168581" sldId="550"/>
            <ac:spMk id="2" creationId="{5E595818-AFD5-980C-7A1D-00AE9C2D3861}"/>
          </ac:spMkLst>
        </pc:spChg>
        <pc:spChg chg="mod">
          <ac:chgData name="Vlad-Costin Musat" userId="b297da41-d022-469d-99f3-b1c86ba895c8" providerId="ADAL" clId="{8A3783B0-15FF-4152-9ECF-01FC36E9E519}" dt="2023-09-08T10:45:44.356" v="681" actId="20577"/>
          <ac:spMkLst>
            <pc:docMk/>
            <pc:sldMk cId="1730168581" sldId="550"/>
            <ac:spMk id="3" creationId="{A605D10A-93DB-46F3-C8FC-CC37575787EF}"/>
          </ac:spMkLst>
        </pc:spChg>
        <pc:spChg chg="add mod">
          <ac:chgData name="Vlad-Costin Musat" userId="b297da41-d022-469d-99f3-b1c86ba895c8" providerId="ADAL" clId="{8A3783B0-15FF-4152-9ECF-01FC36E9E519}" dt="2023-09-08T12:23:39.434" v="1027" actId="20577"/>
          <ac:spMkLst>
            <pc:docMk/>
            <pc:sldMk cId="1730168581" sldId="550"/>
            <ac:spMk id="9" creationId="{BCE50191-FA71-EEA6-1EF5-F28483C0C6BD}"/>
          </ac:spMkLst>
        </pc:spChg>
        <pc:picChg chg="add mod">
          <ac:chgData name="Vlad-Costin Musat" userId="b297da41-d022-469d-99f3-b1c86ba895c8" providerId="ADAL" clId="{8A3783B0-15FF-4152-9ECF-01FC36E9E519}" dt="2023-09-08T10:50:32.255" v="846" actId="1076"/>
          <ac:picMkLst>
            <pc:docMk/>
            <pc:sldMk cId="1730168581" sldId="550"/>
            <ac:picMk id="7" creationId="{253A54A6-088D-4E59-1E9A-B9959CB154F8}"/>
          </ac:picMkLst>
        </pc:picChg>
        <pc:picChg chg="add mod">
          <ac:chgData name="Vlad-Costin Musat" userId="b297da41-d022-469d-99f3-b1c86ba895c8" providerId="ADAL" clId="{8A3783B0-15FF-4152-9ECF-01FC36E9E519}" dt="2023-09-08T10:47:20.316" v="684" actId="14100"/>
          <ac:picMkLst>
            <pc:docMk/>
            <pc:sldMk cId="1730168581" sldId="550"/>
            <ac:picMk id="8" creationId="{DDA7081E-B99B-8AF5-A8CC-19A6C6FDBF68}"/>
          </ac:picMkLst>
        </pc:picChg>
      </pc:sldChg>
      <pc:sldChg chg="new del">
        <pc:chgData name="Vlad-Costin Musat" userId="b297da41-d022-469d-99f3-b1c86ba895c8" providerId="ADAL" clId="{8A3783B0-15FF-4152-9ECF-01FC36E9E519}" dt="2023-09-08T10:45:36.113" v="657" actId="680"/>
        <pc:sldMkLst>
          <pc:docMk/>
          <pc:sldMk cId="2989579164" sldId="550"/>
        </pc:sldMkLst>
      </pc:sldChg>
      <pc:sldChg chg="addSp delSp modSp new mod">
        <pc:chgData name="Vlad-Costin Musat" userId="b297da41-d022-469d-99f3-b1c86ba895c8" providerId="ADAL" clId="{8A3783B0-15FF-4152-9ECF-01FC36E9E519}" dt="2023-09-08T11:17:47.511" v="989" actId="1076"/>
        <pc:sldMkLst>
          <pc:docMk/>
          <pc:sldMk cId="26780677" sldId="551"/>
        </pc:sldMkLst>
        <pc:spChg chg="del">
          <ac:chgData name="Vlad-Costin Musat" userId="b297da41-d022-469d-99f3-b1c86ba895c8" providerId="ADAL" clId="{8A3783B0-15FF-4152-9ECF-01FC36E9E519}" dt="2023-09-08T11:16:24.282" v="965"/>
          <ac:spMkLst>
            <pc:docMk/>
            <pc:sldMk cId="26780677" sldId="551"/>
            <ac:spMk id="2" creationId="{E32C909B-31BB-FDBB-EAAC-C5DD9D7ED19D}"/>
          </ac:spMkLst>
        </pc:spChg>
        <pc:spChg chg="mod">
          <ac:chgData name="Vlad-Costin Musat" userId="b297da41-d022-469d-99f3-b1c86ba895c8" providerId="ADAL" clId="{8A3783B0-15FF-4152-9ECF-01FC36E9E519}" dt="2023-09-08T10:52:11.195" v="964" actId="20577"/>
          <ac:spMkLst>
            <pc:docMk/>
            <pc:sldMk cId="26780677" sldId="551"/>
            <ac:spMk id="3" creationId="{4CE525AB-07BE-E8FB-A654-BBBF41804992}"/>
          </ac:spMkLst>
        </pc:spChg>
        <pc:spChg chg="add del mod">
          <ac:chgData name="Vlad-Costin Musat" userId="b297da41-d022-469d-99f3-b1c86ba895c8" providerId="ADAL" clId="{8A3783B0-15FF-4152-9ECF-01FC36E9E519}" dt="2023-09-08T11:17:02.440" v="969"/>
          <ac:spMkLst>
            <pc:docMk/>
            <pc:sldMk cId="26780677" sldId="551"/>
            <ac:spMk id="10" creationId="{A581B20A-398D-D82C-3919-7D485B600E30}"/>
          </ac:spMkLst>
        </pc:spChg>
        <pc:picChg chg="add del mod">
          <ac:chgData name="Vlad-Costin Musat" userId="b297da41-d022-469d-99f3-b1c86ba895c8" providerId="ADAL" clId="{8A3783B0-15FF-4152-9ECF-01FC36E9E519}" dt="2023-09-08T11:16:25.890" v="968" actId="478"/>
          <ac:picMkLst>
            <pc:docMk/>
            <pc:sldMk cId="26780677" sldId="551"/>
            <ac:picMk id="8" creationId="{BD7EBB13-FC21-BD14-23E1-C16D9FF09756}"/>
          </ac:picMkLst>
        </pc:picChg>
        <pc:picChg chg="add mod">
          <ac:chgData name="Vlad-Costin Musat" userId="b297da41-d022-469d-99f3-b1c86ba895c8" providerId="ADAL" clId="{8A3783B0-15FF-4152-9ECF-01FC36E9E519}" dt="2023-09-08T11:17:47.511" v="989" actId="1076"/>
          <ac:picMkLst>
            <pc:docMk/>
            <pc:sldMk cId="26780677" sldId="551"/>
            <ac:picMk id="12" creationId="{882941AE-651D-18DF-27AD-AABD55826D81}"/>
          </ac:picMkLst>
        </pc:picChg>
        <pc:picChg chg="add del mod">
          <ac:chgData name="Vlad-Costin Musat" userId="b297da41-d022-469d-99f3-b1c86ba895c8" providerId="ADAL" clId="{8A3783B0-15FF-4152-9ECF-01FC36E9E519}" dt="2023-09-08T11:17:22.570" v="977" actId="478"/>
          <ac:picMkLst>
            <pc:docMk/>
            <pc:sldMk cId="26780677" sldId="551"/>
            <ac:picMk id="14" creationId="{1BD73841-D1F0-B887-CB45-A1CD66C9F893}"/>
          </ac:picMkLst>
        </pc:picChg>
        <pc:picChg chg="add mod">
          <ac:chgData name="Vlad-Costin Musat" userId="b297da41-d022-469d-99f3-b1c86ba895c8" providerId="ADAL" clId="{8A3783B0-15FF-4152-9ECF-01FC36E9E519}" dt="2023-09-08T11:17:45.961" v="988" actId="1076"/>
          <ac:picMkLst>
            <pc:docMk/>
            <pc:sldMk cId="26780677" sldId="551"/>
            <ac:picMk id="16" creationId="{4B5D8BFE-0632-9863-C093-FFFCD130CBA7}"/>
          </ac:picMkLst>
        </pc:picChg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965297912" sldId="565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960384087" sldId="56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296649822" sldId="584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802460166" sldId="58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871119659" sldId="609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3440467708" sldId="610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037864641" sldId="611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35953350" sldId="612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64779470" sldId="613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554242350" sldId="615"/>
        </pc:sldMkLst>
      </pc:sldChg>
    </pc:docChg>
  </pc:docChgLst>
  <pc:docChgLst>
    <pc:chgData name="Vlad-Costin Musat" userId="b297da41-d022-469d-99f3-b1c86ba895c8" providerId="ADAL" clId="{47231329-0840-4129-884B-F0DDE6C4CAA0}"/>
    <pc:docChg chg="undo custSel addSld delSld modSld">
      <pc:chgData name="Vlad-Costin Musat" userId="b297da41-d022-469d-99f3-b1c86ba895c8" providerId="ADAL" clId="{47231329-0840-4129-884B-F0DDE6C4CAA0}" dt="2024-04-15T09:19:35.598" v="749" actId="1076"/>
      <pc:docMkLst>
        <pc:docMk/>
      </pc:docMkLst>
      <pc:sldChg chg="modSp mod">
        <pc:chgData name="Vlad-Costin Musat" userId="b297da41-d022-469d-99f3-b1c86ba895c8" providerId="ADAL" clId="{47231329-0840-4129-884B-F0DDE6C4CAA0}" dt="2024-04-14T18:17:38.712" v="138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47231329-0840-4129-884B-F0DDE6C4CAA0}" dt="2024-04-14T18:16:50.387" v="28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47231329-0840-4129-884B-F0DDE6C4CAA0}" dt="2024-04-14T18:17:38.712" v="138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del">
        <pc:chgData name="Vlad-Costin Musat" userId="b297da41-d022-469d-99f3-b1c86ba895c8" providerId="ADAL" clId="{47231329-0840-4129-884B-F0DDE6C4CAA0}" dt="2024-04-14T18:17:50.352" v="139" actId="47"/>
        <pc:sldMkLst>
          <pc:docMk/>
          <pc:sldMk cId="3764780504" sldId="682"/>
        </pc:sldMkLst>
      </pc:sldChg>
      <pc:sldChg chg="del">
        <pc:chgData name="Vlad-Costin Musat" userId="b297da41-d022-469d-99f3-b1c86ba895c8" providerId="ADAL" clId="{47231329-0840-4129-884B-F0DDE6C4CAA0}" dt="2024-04-14T18:17:50.352" v="139" actId="47"/>
        <pc:sldMkLst>
          <pc:docMk/>
          <pc:sldMk cId="2792776448" sldId="706"/>
        </pc:sldMkLst>
      </pc:sldChg>
      <pc:sldChg chg="del">
        <pc:chgData name="Vlad-Costin Musat" userId="b297da41-d022-469d-99f3-b1c86ba895c8" providerId="ADAL" clId="{47231329-0840-4129-884B-F0DDE6C4CAA0}" dt="2024-04-14T18:17:50.352" v="139" actId="47"/>
        <pc:sldMkLst>
          <pc:docMk/>
          <pc:sldMk cId="1786951738" sldId="711"/>
        </pc:sldMkLst>
      </pc:sldChg>
      <pc:sldChg chg="del">
        <pc:chgData name="Vlad-Costin Musat" userId="b297da41-d022-469d-99f3-b1c86ba895c8" providerId="ADAL" clId="{47231329-0840-4129-884B-F0DDE6C4CAA0}" dt="2024-04-14T18:17:50.352" v="139" actId="47"/>
        <pc:sldMkLst>
          <pc:docMk/>
          <pc:sldMk cId="3649977757" sldId="712"/>
        </pc:sldMkLst>
      </pc:sldChg>
      <pc:sldChg chg="del">
        <pc:chgData name="Vlad-Costin Musat" userId="b297da41-d022-469d-99f3-b1c86ba895c8" providerId="ADAL" clId="{47231329-0840-4129-884B-F0DDE6C4CAA0}" dt="2024-04-14T18:17:50.352" v="139" actId="47"/>
        <pc:sldMkLst>
          <pc:docMk/>
          <pc:sldMk cId="718500337" sldId="713"/>
        </pc:sldMkLst>
      </pc:sldChg>
      <pc:sldChg chg="new del">
        <pc:chgData name="Vlad-Costin Musat" userId="b297da41-d022-469d-99f3-b1c86ba895c8" providerId="ADAL" clId="{47231329-0840-4129-884B-F0DDE6C4CAA0}" dt="2024-04-14T18:18:01.745" v="141" actId="47"/>
        <pc:sldMkLst>
          <pc:docMk/>
          <pc:sldMk cId="2967782" sldId="716"/>
        </pc:sldMkLst>
      </pc:sldChg>
      <pc:sldChg chg="addSp delSp modSp new mod">
        <pc:chgData name="Vlad-Costin Musat" userId="b297da41-d022-469d-99f3-b1c86ba895c8" providerId="ADAL" clId="{47231329-0840-4129-884B-F0DDE6C4CAA0}" dt="2024-04-14T19:12:58.267" v="710" actId="1076"/>
        <pc:sldMkLst>
          <pc:docMk/>
          <pc:sldMk cId="1494964038" sldId="716"/>
        </pc:sldMkLst>
        <pc:spChg chg="mod">
          <ac:chgData name="Vlad-Costin Musat" userId="b297da41-d022-469d-99f3-b1c86ba895c8" providerId="ADAL" clId="{47231329-0840-4129-884B-F0DDE6C4CAA0}" dt="2024-04-14T19:12:41.527" v="707" actId="1076"/>
          <ac:spMkLst>
            <pc:docMk/>
            <pc:sldMk cId="1494964038" sldId="716"/>
            <ac:spMk id="2" creationId="{F1FEC51F-A02D-27B6-E518-A3652C652398}"/>
          </ac:spMkLst>
        </pc:spChg>
        <pc:spChg chg="mod">
          <ac:chgData name="Vlad-Costin Musat" userId="b297da41-d022-469d-99f3-b1c86ba895c8" providerId="ADAL" clId="{47231329-0840-4129-884B-F0DDE6C4CAA0}" dt="2024-04-14T18:18:11.512" v="162" actId="20577"/>
          <ac:spMkLst>
            <pc:docMk/>
            <pc:sldMk cId="1494964038" sldId="716"/>
            <ac:spMk id="3" creationId="{44E2F00F-5DAD-286A-1F7D-25A02E8A81D7}"/>
          </ac:spMkLst>
        </pc:spChg>
        <pc:spChg chg="add mod">
          <ac:chgData name="Vlad-Costin Musat" userId="b297da41-d022-469d-99f3-b1c86ba895c8" providerId="ADAL" clId="{47231329-0840-4129-884B-F0DDE6C4CAA0}" dt="2024-04-14T19:12:45.511" v="708" actId="1076"/>
          <ac:spMkLst>
            <pc:docMk/>
            <pc:sldMk cId="1494964038" sldId="716"/>
            <ac:spMk id="11" creationId="{FD3AFA80-A586-791A-35E7-8974279C61B9}"/>
          </ac:spMkLst>
        </pc:spChg>
        <pc:spChg chg="add mod">
          <ac:chgData name="Vlad-Costin Musat" userId="b297da41-d022-469d-99f3-b1c86ba895c8" providerId="ADAL" clId="{47231329-0840-4129-884B-F0DDE6C4CAA0}" dt="2024-04-14T19:12:23.898" v="701" actId="1076"/>
          <ac:spMkLst>
            <pc:docMk/>
            <pc:sldMk cId="1494964038" sldId="716"/>
            <ac:spMk id="12" creationId="{E349770F-540E-B3C2-CD37-F45C81D91173}"/>
          </ac:spMkLst>
        </pc:spChg>
        <pc:picChg chg="add mod">
          <ac:chgData name="Vlad-Costin Musat" userId="b297da41-d022-469d-99f3-b1c86ba895c8" providerId="ADAL" clId="{47231329-0840-4129-884B-F0DDE6C4CAA0}" dt="2024-04-14T18:20:39.657" v="339" actId="1076"/>
          <ac:picMkLst>
            <pc:docMk/>
            <pc:sldMk cId="1494964038" sldId="716"/>
            <ac:picMk id="8" creationId="{F8648DDC-D99A-0C92-2C36-ED996894DF92}"/>
          </ac:picMkLst>
        </pc:picChg>
        <pc:picChg chg="add del mod">
          <ac:chgData name="Vlad-Costin Musat" userId="b297da41-d022-469d-99f3-b1c86ba895c8" providerId="ADAL" clId="{47231329-0840-4129-884B-F0DDE6C4CAA0}" dt="2024-04-14T19:00:23.764" v="417" actId="478"/>
          <ac:picMkLst>
            <pc:docMk/>
            <pc:sldMk cId="1494964038" sldId="716"/>
            <ac:picMk id="10" creationId="{07A60217-8CBE-56C5-A188-97B08D013B37}"/>
          </ac:picMkLst>
        </pc:picChg>
        <pc:picChg chg="add mod">
          <ac:chgData name="Vlad-Costin Musat" userId="b297da41-d022-469d-99f3-b1c86ba895c8" providerId="ADAL" clId="{47231329-0840-4129-884B-F0DDE6C4CAA0}" dt="2024-04-14T19:12:34.857" v="705" actId="14100"/>
          <ac:picMkLst>
            <pc:docMk/>
            <pc:sldMk cId="1494964038" sldId="716"/>
            <ac:picMk id="14" creationId="{9FBD9109-39E0-2037-533E-B17EF3AB93BB}"/>
          </ac:picMkLst>
        </pc:picChg>
        <pc:picChg chg="add mod">
          <ac:chgData name="Vlad-Costin Musat" userId="b297da41-d022-469d-99f3-b1c86ba895c8" providerId="ADAL" clId="{47231329-0840-4129-884B-F0DDE6C4CAA0}" dt="2024-04-14T19:12:58.267" v="710" actId="1076"/>
          <ac:picMkLst>
            <pc:docMk/>
            <pc:sldMk cId="1494964038" sldId="716"/>
            <ac:picMk id="16" creationId="{03CEF10E-9371-97BA-F400-E8C2FA007AE3}"/>
          </ac:picMkLst>
        </pc:picChg>
        <pc:picChg chg="add mod">
          <ac:chgData name="Vlad-Costin Musat" userId="b297da41-d022-469d-99f3-b1c86ba895c8" providerId="ADAL" clId="{47231329-0840-4129-884B-F0DDE6C4CAA0}" dt="2024-04-14T19:12:54.865" v="709" actId="1076"/>
          <ac:picMkLst>
            <pc:docMk/>
            <pc:sldMk cId="1494964038" sldId="716"/>
            <ac:picMk id="18" creationId="{CABA7F86-758A-9F71-CD2C-FA5BACFF1DF0}"/>
          </ac:picMkLst>
        </pc:picChg>
      </pc:sldChg>
      <pc:sldChg chg="addSp delSp modSp new mod modAnim">
        <pc:chgData name="Vlad-Costin Musat" userId="b297da41-d022-469d-99f3-b1c86ba895c8" providerId="ADAL" clId="{47231329-0840-4129-884B-F0DDE6C4CAA0}" dt="2024-04-15T09:19:28.660" v="748" actId="14826"/>
        <pc:sldMkLst>
          <pc:docMk/>
          <pc:sldMk cId="2733432948" sldId="717"/>
        </pc:sldMkLst>
        <pc:spChg chg="del">
          <ac:chgData name="Vlad-Costin Musat" userId="b297da41-d022-469d-99f3-b1c86ba895c8" providerId="ADAL" clId="{47231329-0840-4129-884B-F0DDE6C4CAA0}" dt="2024-04-14T19:04:56.964" v="538"/>
          <ac:spMkLst>
            <pc:docMk/>
            <pc:sldMk cId="2733432948" sldId="717"/>
            <ac:spMk id="2" creationId="{D5236638-EA9B-7E1F-7ECF-803D92860E25}"/>
          </ac:spMkLst>
        </pc:spChg>
        <pc:spChg chg="mod">
          <ac:chgData name="Vlad-Costin Musat" userId="b297da41-d022-469d-99f3-b1c86ba895c8" providerId="ADAL" clId="{47231329-0840-4129-884B-F0DDE6C4CAA0}" dt="2024-04-14T19:04:33.859" v="537" actId="20577"/>
          <ac:spMkLst>
            <pc:docMk/>
            <pc:sldMk cId="2733432948" sldId="717"/>
            <ac:spMk id="3" creationId="{2F6A994E-5E24-E517-F5EA-6031DA3664E6}"/>
          </ac:spMkLst>
        </pc:spChg>
        <pc:spChg chg="add del mod">
          <ac:chgData name="Vlad-Costin Musat" userId="b297da41-d022-469d-99f3-b1c86ba895c8" providerId="ADAL" clId="{47231329-0840-4129-884B-F0DDE6C4CAA0}" dt="2024-04-14T19:32:03.080" v="719" actId="478"/>
          <ac:spMkLst>
            <pc:docMk/>
            <pc:sldMk cId="2733432948" sldId="717"/>
            <ac:spMk id="16" creationId="{A613BBB9-F3B8-5833-057A-A2FA750395EE}"/>
          </ac:spMkLst>
        </pc:spChg>
        <pc:picChg chg="add mod">
          <ac:chgData name="Vlad-Costin Musat" userId="b297da41-d022-469d-99f3-b1c86ba895c8" providerId="ADAL" clId="{47231329-0840-4129-884B-F0DDE6C4CAA0}" dt="2024-04-14T19:06:08.553" v="548" actId="1076"/>
          <ac:picMkLst>
            <pc:docMk/>
            <pc:sldMk cId="2733432948" sldId="717"/>
            <ac:picMk id="8" creationId="{45D176B8-D6C5-3DA6-2EE7-0FF6569F6EA9}"/>
          </ac:picMkLst>
        </pc:picChg>
        <pc:picChg chg="add mod">
          <ac:chgData name="Vlad-Costin Musat" userId="b297da41-d022-469d-99f3-b1c86ba895c8" providerId="ADAL" clId="{47231329-0840-4129-884B-F0DDE6C4CAA0}" dt="2024-04-14T19:06:34.052" v="554" actId="14100"/>
          <ac:picMkLst>
            <pc:docMk/>
            <pc:sldMk cId="2733432948" sldId="717"/>
            <ac:picMk id="10" creationId="{80755FC1-D48A-6793-99ED-1FBCD050A7C3}"/>
          </ac:picMkLst>
        </pc:picChg>
        <pc:picChg chg="add mod">
          <ac:chgData name="Vlad-Costin Musat" userId="b297da41-d022-469d-99f3-b1c86ba895c8" providerId="ADAL" clId="{47231329-0840-4129-884B-F0DDE6C4CAA0}" dt="2024-04-14T19:06:40.664" v="556" actId="14100"/>
          <ac:picMkLst>
            <pc:docMk/>
            <pc:sldMk cId="2733432948" sldId="717"/>
            <ac:picMk id="11" creationId="{3683E4AE-9DB7-BB05-430C-152FAE47CBD7}"/>
          </ac:picMkLst>
        </pc:picChg>
        <pc:picChg chg="add del mod">
          <ac:chgData name="Vlad-Costin Musat" userId="b297da41-d022-469d-99f3-b1c86ba895c8" providerId="ADAL" clId="{47231329-0840-4129-884B-F0DDE6C4CAA0}" dt="2024-04-14T19:07:53.765" v="559" actId="478"/>
          <ac:picMkLst>
            <pc:docMk/>
            <pc:sldMk cId="2733432948" sldId="717"/>
            <ac:picMk id="13" creationId="{8BA8BA70-CDD0-6F5C-A5B4-470F2A50EC15}"/>
          </ac:picMkLst>
        </pc:picChg>
        <pc:picChg chg="add mod">
          <ac:chgData name="Vlad-Costin Musat" userId="b297da41-d022-469d-99f3-b1c86ba895c8" providerId="ADAL" clId="{47231329-0840-4129-884B-F0DDE6C4CAA0}" dt="2024-04-14T19:08:53.270" v="564" actId="1076"/>
          <ac:picMkLst>
            <pc:docMk/>
            <pc:sldMk cId="2733432948" sldId="717"/>
            <ac:picMk id="15" creationId="{6C28F022-906C-5FE5-E063-DA923ACA5615}"/>
          </ac:picMkLst>
        </pc:picChg>
        <pc:picChg chg="add mod">
          <ac:chgData name="Vlad-Costin Musat" userId="b297da41-d022-469d-99f3-b1c86ba895c8" providerId="ADAL" clId="{47231329-0840-4129-884B-F0DDE6C4CAA0}" dt="2024-04-15T09:19:28.660" v="748" actId="14826"/>
          <ac:picMkLst>
            <pc:docMk/>
            <pc:sldMk cId="2733432948" sldId="717"/>
            <ac:picMk id="18" creationId="{0A18A975-D5CB-E95F-4215-2A0C77475365}"/>
          </ac:picMkLst>
        </pc:picChg>
      </pc:sldChg>
      <pc:sldChg chg="addSp delSp modSp add mod delAnim">
        <pc:chgData name="Vlad-Costin Musat" userId="b297da41-d022-469d-99f3-b1c86ba895c8" providerId="ADAL" clId="{47231329-0840-4129-884B-F0DDE6C4CAA0}" dt="2024-04-15T09:19:35.598" v="749" actId="1076"/>
        <pc:sldMkLst>
          <pc:docMk/>
          <pc:sldMk cId="2048772428" sldId="718"/>
        </pc:sldMkLst>
        <pc:spChg chg="add del mod">
          <ac:chgData name="Vlad-Costin Musat" userId="b297da41-d022-469d-99f3-b1c86ba895c8" providerId="ADAL" clId="{47231329-0840-4129-884B-F0DDE6C4CAA0}" dt="2024-04-15T07:33:54.842" v="724" actId="478"/>
          <ac:spMkLst>
            <pc:docMk/>
            <pc:sldMk cId="2048772428" sldId="718"/>
            <ac:spMk id="7" creationId="{FA82BE44-4083-93C6-7088-68BBB6E5168A}"/>
          </ac:spMkLst>
        </pc:spChg>
        <pc:picChg chg="add del mod">
          <ac:chgData name="Vlad-Costin Musat" userId="b297da41-d022-469d-99f3-b1c86ba895c8" providerId="ADAL" clId="{47231329-0840-4129-884B-F0DDE6C4CAA0}" dt="2024-04-15T09:19:35.598" v="749" actId="1076"/>
          <ac:picMkLst>
            <pc:docMk/>
            <pc:sldMk cId="2048772428" sldId="718"/>
            <ac:picMk id="7" creationId="{C8307FEF-5FC5-A083-8871-45944CE1CF5D}"/>
          </ac:picMkLst>
        </pc:picChg>
        <pc:picChg chg="del">
          <ac:chgData name="Vlad-Costin Musat" userId="b297da41-d022-469d-99f3-b1c86ba895c8" providerId="ADAL" clId="{47231329-0840-4129-884B-F0DDE6C4CAA0}" dt="2024-04-15T07:33:52.456" v="723" actId="478"/>
          <ac:picMkLst>
            <pc:docMk/>
            <pc:sldMk cId="2048772428" sldId="718"/>
            <ac:picMk id="8" creationId="{45D176B8-D6C5-3DA6-2EE7-0FF6569F6EA9}"/>
          </ac:picMkLst>
        </pc:picChg>
        <pc:picChg chg="add del mod">
          <ac:chgData name="Vlad-Costin Musat" userId="b297da41-d022-469d-99f3-b1c86ba895c8" providerId="ADAL" clId="{47231329-0840-4129-884B-F0DDE6C4CAA0}" dt="2024-04-15T09:19:23.720" v="747" actId="21"/>
          <ac:picMkLst>
            <pc:docMk/>
            <pc:sldMk cId="2048772428" sldId="718"/>
            <ac:picMk id="9" creationId="{83E69558-2FEE-560A-BAFD-44FA876BEED4}"/>
          </ac:picMkLst>
        </pc:picChg>
        <pc:picChg chg="del">
          <ac:chgData name="Vlad-Costin Musat" userId="b297da41-d022-469d-99f3-b1c86ba895c8" providerId="ADAL" clId="{47231329-0840-4129-884B-F0DDE6C4CAA0}" dt="2024-04-15T07:33:55.857" v="725" actId="478"/>
          <ac:picMkLst>
            <pc:docMk/>
            <pc:sldMk cId="2048772428" sldId="718"/>
            <ac:picMk id="10" creationId="{80755FC1-D48A-6793-99ED-1FBCD050A7C3}"/>
          </ac:picMkLst>
        </pc:picChg>
        <pc:picChg chg="del">
          <ac:chgData name="Vlad-Costin Musat" userId="b297da41-d022-469d-99f3-b1c86ba895c8" providerId="ADAL" clId="{47231329-0840-4129-884B-F0DDE6C4CAA0}" dt="2024-04-15T07:33:56.760" v="726" actId="478"/>
          <ac:picMkLst>
            <pc:docMk/>
            <pc:sldMk cId="2048772428" sldId="718"/>
            <ac:picMk id="11" creationId="{3683E4AE-9DB7-BB05-430C-152FAE47CBD7}"/>
          </ac:picMkLst>
        </pc:picChg>
        <pc:picChg chg="add del mod">
          <ac:chgData name="Vlad-Costin Musat" userId="b297da41-d022-469d-99f3-b1c86ba895c8" providerId="ADAL" clId="{47231329-0840-4129-884B-F0DDE6C4CAA0}" dt="2024-04-15T07:59:11.808" v="733" actId="478"/>
          <ac:picMkLst>
            <pc:docMk/>
            <pc:sldMk cId="2048772428" sldId="718"/>
            <ac:picMk id="12" creationId="{AE111740-D30F-E05D-A5E1-2CC5F03A9656}"/>
          </ac:picMkLst>
        </pc:picChg>
        <pc:picChg chg="mod">
          <ac:chgData name="Vlad-Costin Musat" userId="b297da41-d022-469d-99f3-b1c86ba895c8" providerId="ADAL" clId="{47231329-0840-4129-884B-F0DDE6C4CAA0}" dt="2024-04-15T07:34:06.686" v="728" actId="14100"/>
          <ac:picMkLst>
            <pc:docMk/>
            <pc:sldMk cId="2048772428" sldId="718"/>
            <ac:picMk id="15" creationId="{6C28F022-906C-5FE5-E063-DA923ACA5615}"/>
          </ac:picMkLst>
        </pc:picChg>
        <pc:picChg chg="del mod">
          <ac:chgData name="Vlad-Costin Musat" userId="b297da41-d022-469d-99f3-b1c86ba895c8" providerId="ADAL" clId="{47231329-0840-4129-884B-F0DDE6C4CAA0}" dt="2024-04-15T09:19:05.753" v="738" actId="478"/>
          <ac:picMkLst>
            <pc:docMk/>
            <pc:sldMk cId="2048772428" sldId="718"/>
            <ac:picMk id="18" creationId="{0A18A975-D5CB-E95F-4215-2A0C77475365}"/>
          </ac:picMkLst>
        </pc:picChg>
      </pc:sldChg>
    </pc:docChg>
  </pc:docChgLst>
  <pc:docChgLst>
    <pc:chgData name="Vlad-Costin Musat" userId="S::jesu4222@ox.ac.uk::b297da41-d022-469d-99f3-b1c86ba895c8" providerId="AD" clId="Web-{243AEEDA-0CDB-4051-93CB-33E75D3204C8}"/>
    <pc:docChg chg="addSld modSld">
      <pc:chgData name="Vlad-Costin Musat" userId="S::jesu4222@ox.ac.uk::b297da41-d022-469d-99f3-b1c86ba895c8" providerId="AD" clId="Web-{243AEEDA-0CDB-4051-93CB-33E75D3204C8}" dt="2023-10-15T20:43:31.129" v="290" actId="20577"/>
      <pc:docMkLst>
        <pc:docMk/>
      </pc:docMkLst>
      <pc:sldChg chg="modSp">
        <pc:chgData name="Vlad-Costin Musat" userId="S::jesu4222@ox.ac.uk::b297da41-d022-469d-99f3-b1c86ba895c8" providerId="AD" clId="Web-{243AEEDA-0CDB-4051-93CB-33E75D3204C8}" dt="2023-10-15T20:42:23.861" v="239" actId="1076"/>
        <pc:sldMkLst>
          <pc:docMk/>
          <pc:sldMk cId="3576607810" sldId="631"/>
        </pc:sldMkLst>
        <pc:spChg chg="mod">
          <ac:chgData name="Vlad-Costin Musat" userId="S::jesu4222@ox.ac.uk::b297da41-d022-469d-99f3-b1c86ba895c8" providerId="AD" clId="Web-{243AEEDA-0CDB-4051-93CB-33E75D3204C8}" dt="2023-10-15T20:42:19.377" v="237" actId="20577"/>
          <ac:spMkLst>
            <pc:docMk/>
            <pc:sldMk cId="3576607810" sldId="631"/>
            <ac:spMk id="16" creationId="{EBC5B093-03EA-6B7B-60AA-D9C5E4AC245D}"/>
          </ac:spMkLst>
        </pc:spChg>
        <pc:picChg chg="mod">
          <ac:chgData name="Vlad-Costin Musat" userId="S::jesu4222@ox.ac.uk::b297da41-d022-469d-99f3-b1c86ba895c8" providerId="AD" clId="Web-{243AEEDA-0CDB-4051-93CB-33E75D3204C8}" dt="2023-10-15T20:42:23.861" v="239" actId="1076"/>
          <ac:picMkLst>
            <pc:docMk/>
            <pc:sldMk cId="3576607810" sldId="631"/>
            <ac:picMk id="32" creationId="{766ECAE8-C163-1226-7038-223AF82EBBD1}"/>
          </ac:picMkLst>
        </pc:picChg>
      </pc:sldChg>
      <pc:sldChg chg="addSp modSp">
        <pc:chgData name="Vlad-Costin Musat" userId="S::jesu4222@ox.ac.uk::b297da41-d022-469d-99f3-b1c86ba895c8" providerId="AD" clId="Web-{243AEEDA-0CDB-4051-93CB-33E75D3204C8}" dt="2023-10-15T20:20:02.357" v="5" actId="1076"/>
        <pc:sldMkLst>
          <pc:docMk/>
          <pc:sldMk cId="1701242885" sldId="637"/>
        </pc:sldMkLst>
        <pc:picChg chg="mod">
          <ac:chgData name="Vlad-Costin Musat" userId="S::jesu4222@ox.ac.uk::b297da41-d022-469d-99f3-b1c86ba895c8" providerId="AD" clId="Web-{243AEEDA-0CDB-4051-93CB-33E75D3204C8}" dt="2023-10-15T20:19:57.263" v="2" actId="1076"/>
          <ac:picMkLst>
            <pc:docMk/>
            <pc:sldMk cId="1701242885" sldId="637"/>
            <ac:picMk id="7" creationId="{7171EDD5-A063-89DB-604B-23F8A9EC3529}"/>
          </ac:picMkLst>
        </pc:picChg>
        <pc:picChg chg="mod">
          <ac:chgData name="Vlad-Costin Musat" userId="S::jesu4222@ox.ac.uk::b297da41-d022-469d-99f3-b1c86ba895c8" providerId="AD" clId="Web-{243AEEDA-0CDB-4051-93CB-33E75D3204C8}" dt="2023-10-15T20:19:59.294" v="3" actId="1076"/>
          <ac:picMkLst>
            <pc:docMk/>
            <pc:sldMk cId="1701242885" sldId="637"/>
            <ac:picMk id="8" creationId="{491FE9B1-07CD-479F-F6A6-4917929DE556}"/>
          </ac:picMkLst>
        </pc:picChg>
        <pc:picChg chg="add mod">
          <ac:chgData name="Vlad-Costin Musat" userId="S::jesu4222@ox.ac.uk::b297da41-d022-469d-99f3-b1c86ba895c8" providerId="AD" clId="Web-{243AEEDA-0CDB-4051-93CB-33E75D3204C8}" dt="2023-10-15T20:20:02.357" v="5" actId="1076"/>
          <ac:picMkLst>
            <pc:docMk/>
            <pc:sldMk cId="1701242885" sldId="637"/>
            <ac:picMk id="9" creationId="{22A6887F-5D28-AE8F-E708-AF5BC1310B9F}"/>
          </ac:picMkLst>
        </pc:picChg>
      </pc:sldChg>
      <pc:sldChg chg="addSp modSp new mod modClrScheme chgLayout">
        <pc:chgData name="Vlad-Costin Musat" userId="S::jesu4222@ox.ac.uk::b297da41-d022-469d-99f3-b1c86ba895c8" providerId="AD" clId="Web-{243AEEDA-0CDB-4051-93CB-33E75D3204C8}" dt="2023-10-15T20:43:31.129" v="290" actId="20577"/>
        <pc:sldMkLst>
          <pc:docMk/>
          <pc:sldMk cId="506252273" sldId="642"/>
        </pc:sldMkLst>
        <pc:spChg chg="mod ord">
          <ac:chgData name="Vlad-Costin Musat" userId="S::jesu4222@ox.ac.uk::b297da41-d022-469d-99f3-b1c86ba895c8" providerId="AD" clId="Web-{243AEEDA-0CDB-4051-93CB-33E75D3204C8}" dt="2023-10-15T20:43:31.129" v="290" actId="20577"/>
          <ac:spMkLst>
            <pc:docMk/>
            <pc:sldMk cId="506252273" sldId="642"/>
            <ac:spMk id="2" creationId="{3266F570-B1D6-A9C0-F0F4-AAD6C3894F4A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3" creationId="{C69E05D4-3B4F-1FE6-97DC-6E267CCE34B8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4" creationId="{02D5F66D-FB36-B98C-66DA-B2B21502F9A2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5" creationId="{62958439-1018-95A0-5938-750ADF89F2DC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6" creationId="{9E7D1823-F600-B6CB-024C-ADD46A997DFE}"/>
          </ac:spMkLst>
        </pc:spChg>
        <pc:picChg chg="add mod ord">
          <ac:chgData name="Vlad-Costin Musat" userId="S::jesu4222@ox.ac.uk::b297da41-d022-469d-99f3-b1c86ba895c8" providerId="AD" clId="Web-{243AEEDA-0CDB-4051-93CB-33E75D3204C8}" dt="2023-10-15T20:41:01.079" v="223"/>
          <ac:picMkLst>
            <pc:docMk/>
            <pc:sldMk cId="506252273" sldId="642"/>
            <ac:picMk id="8" creationId="{4FB49DD2-24E1-5D37-D702-3E0445D0CDC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19 March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Vlad Musat | CLIC Project Meeting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885C68-6324-D21B-931A-5F8BDEAE6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Example delay scan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904C0-517F-A1FC-D7F1-1F5A64B66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87019-CB3E-1A59-3650-A251CC8BF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E001E-26AF-4422-CC6D-F5F9B7A0D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9" name="Content Placeholder 8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E7439FA0-A171-2226-C880-82C618140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401" y="1693270"/>
            <a:ext cx="11379200" cy="3481938"/>
          </a:xfrm>
        </p:spPr>
      </p:pic>
    </p:spTree>
    <p:extLst>
      <p:ext uri="{BB962C8B-B14F-4D97-AF65-F5344CB8AC3E}">
        <p14:creationId xmlns:p14="http://schemas.microsoft.com/office/powerpoint/2010/main" val="150101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ED1A579-C794-83EB-93EE-E4501950F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Background signal (2500 V for MCP 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1E0EA-A33C-0FAF-5E9F-52B7CCAC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March 2024</a:t>
            </a: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E9F3454-8DD4-77FE-F50C-E85DBAB60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Vlad Musat |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13B80-8BC4-22B2-B8DB-9B5C9532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5" name="Content Placeholder 4" descr="A blue and orange sound wave&#10;&#10;Description automatically generated">
            <a:extLst>
              <a:ext uri="{FF2B5EF4-FFF2-40B4-BE49-F238E27FC236}">
                <a16:creationId xmlns:a16="http://schemas.microsoft.com/office/drawing/2014/main" id="{2C150F9C-348D-4A67-B590-2301C2C3A5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215" y="1440650"/>
            <a:ext cx="11375571" cy="4104379"/>
          </a:xfrm>
        </p:spPr>
      </p:pic>
    </p:spTree>
    <p:extLst>
      <p:ext uri="{BB962C8B-B14F-4D97-AF65-F5344CB8AC3E}">
        <p14:creationId xmlns:p14="http://schemas.microsoft.com/office/powerpoint/2010/main" val="149496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6478A43-AEE2-5504-A53B-6BC90B4167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215" y="1444918"/>
            <a:ext cx="10695214" cy="483970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745CEA9-95B1-3C55-DDC7-E7073BA6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Scan of the MCP gain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EC713-F9F5-AC95-4DC5-D87DA2522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97DD7-88FB-8A46-5A53-3B55DA1EF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967FA-2054-6038-D9EC-CB874D53A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65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917EED-5C42-7600-EB75-9C2C77D4B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215" y="1377150"/>
            <a:ext cx="11783785" cy="42585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F62B3F6-8429-EE90-E52F-6C401978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Dipole scan (2 </a:t>
            </a:r>
            <a:r>
              <a:rPr lang="en-US" dirty="0" err="1">
                <a:cs typeface="Arial"/>
              </a:rPr>
              <a:t>pC</a:t>
            </a:r>
            <a:r>
              <a:rPr lang="en-US" dirty="0">
                <a:cs typeface="Arial"/>
              </a:rPr>
              <a:t> bunch charge)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C7EC7-9690-BDBD-5090-0F796C779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3503A-C061-40F1-03B8-70ABC8BB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4D960-A54E-FFE9-28BD-11B285219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84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62B3F6-8429-EE90-E52F-6C401978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Solenoid scan (2 </a:t>
            </a:r>
            <a:r>
              <a:rPr lang="en-US" dirty="0" err="1">
                <a:cs typeface="Arial"/>
              </a:rPr>
              <a:t>pC</a:t>
            </a:r>
            <a:r>
              <a:rPr lang="en-US" dirty="0">
                <a:cs typeface="Arial"/>
              </a:rPr>
              <a:t> bunch charge)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C7EC7-9690-BDBD-5090-0F796C779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March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3503A-C061-40F1-03B8-70ABC8BB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4D960-A54E-FFE9-28BD-11B285219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 descr="A graph of a line and a line&#10;&#10;Description automatically generated">
            <a:extLst>
              <a:ext uri="{FF2B5EF4-FFF2-40B4-BE49-F238E27FC236}">
                <a16:creationId xmlns:a16="http://schemas.microsoft.com/office/drawing/2014/main" id="{103FC2FD-53CA-AFEB-A223-CEC2E890F5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215" y="1440650"/>
            <a:ext cx="11375570" cy="4122521"/>
          </a:xfrm>
        </p:spPr>
      </p:pic>
    </p:spTree>
    <p:extLst>
      <p:ext uri="{BB962C8B-B14F-4D97-AF65-F5344CB8AC3E}">
        <p14:creationId xmlns:p14="http://schemas.microsoft.com/office/powerpoint/2010/main" val="382522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98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TotalTime>222</TotalTime>
  <Words>561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Example delay scan</vt:lpstr>
      <vt:lpstr>Background signal (2500 V for MCP ON)</vt:lpstr>
      <vt:lpstr>Scan of the MCP gain</vt:lpstr>
      <vt:lpstr>Dipole scan (2 pC bunch charge)</vt:lpstr>
      <vt:lpstr>Solenoid scan (2 pC bunch charge)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lastModifiedBy>Vlad-Costin</cp:lastModifiedBy>
  <cp:revision>126</cp:revision>
  <dcterms:created xsi:type="dcterms:W3CDTF">2022-10-27T16:26:19Z</dcterms:created>
  <dcterms:modified xsi:type="dcterms:W3CDTF">2024-08-06T09:38:24Z</dcterms:modified>
</cp:coreProperties>
</file>