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16.fntdata" ContentType="application/x-fontdata"/>
  <Override PartName="/ppt/fonts/font17.fntdata" ContentType="application/x-fontdata"/>
  <Override PartName="/ppt/fonts/font18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96" r:id="rId6"/>
    <p:sldId id="297" r:id="rId7"/>
    <p:sldId id="298" r:id="rId8"/>
    <p:sldId id="260" r:id="rId9"/>
    <p:sldId id="261" r:id="rId10"/>
    <p:sldId id="299" r:id="rId11"/>
    <p:sldId id="300" r:id="rId12"/>
    <p:sldId id="262" r:id="rId13"/>
    <p:sldId id="387" r:id="rId14"/>
    <p:sldId id="388" r:id="rId15"/>
    <p:sldId id="389" r:id="rId16"/>
    <p:sldId id="266" r:id="rId17"/>
    <p:sldId id="339" r:id="rId18"/>
    <p:sldId id="340" r:id="rId19"/>
    <p:sldId id="341" r:id="rId20"/>
    <p:sldId id="378" r:id="rId21"/>
    <p:sldId id="376" r:id="rId22"/>
    <p:sldId id="377" r:id="rId23"/>
    <p:sldId id="276" r:id="rId24"/>
    <p:sldId id="379" r:id="rId25"/>
    <p:sldId id="380" r:id="rId26"/>
    <p:sldId id="381" r:id="rId27"/>
    <p:sldId id="382" r:id="rId28"/>
    <p:sldId id="275" r:id="rId29"/>
  </p:sldIdLst>
  <p:sldSz cx="9144000" cy="5143500"/>
  <p:notesSz cx="6858000" cy="9144000"/>
  <p:embeddedFontLst>
    <p:embeddedFont>
      <p:font typeface="Proxima Nova" charset="0"/>
      <p:regular r:id="rId33"/>
      <p:bold r:id="rId34"/>
      <p:italic r:id="rId35"/>
      <p:boldItalic r:id="rId36"/>
    </p:embeddedFont>
    <p:embeddedFont>
      <p:font typeface="Roboto Medium" charset="0"/>
      <p:regular r:id="rId37"/>
      <p:bold r:id="rId38"/>
      <p:italic r:id="rId39"/>
      <p:boldItalic r:id="rId40"/>
    </p:embeddedFont>
    <p:embeddedFont>
      <p:font typeface="Amatic SC" charset="0"/>
      <p:regular r:id="rId41"/>
      <p:bold r:id="rId42"/>
    </p:embeddedFont>
    <p:embeddedFont>
      <p:font typeface="Anaheim" charset="0"/>
      <p:regular r:id="rId43"/>
      <p:bold r:id="rId44"/>
    </p:embeddedFont>
    <p:embeddedFont>
      <p:font typeface="Quicksand" charset="0"/>
      <p:regular r:id="rId45"/>
      <p:bold r:id="rId46"/>
    </p:embeddedFont>
    <p:embeddedFont>
      <p:font typeface="Quicksand SemiBold" charset="0"/>
      <p:regular r:id="rId47"/>
      <p:bold r:id="rId48"/>
    </p:embeddedFont>
    <p:embeddedFont>
      <p:font typeface="Quicksand Medium" charset="0"/>
      <p:regular r:id="rId49"/>
      <p:bold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font" Target="fonts/font18.fntdata"/><Relationship Id="rId5" Type="http://schemas.openxmlformats.org/officeDocument/2006/relationships/slide" Target="slides/slide2.xml"/><Relationship Id="rId49" Type="http://schemas.openxmlformats.org/officeDocument/2006/relationships/font" Target="fonts/font17.fntdata"/><Relationship Id="rId48" Type="http://schemas.openxmlformats.org/officeDocument/2006/relationships/font" Target="fonts/font16.fntdata"/><Relationship Id="rId47" Type="http://schemas.openxmlformats.org/officeDocument/2006/relationships/font" Target="fonts/font15.fntdata"/><Relationship Id="rId46" Type="http://schemas.openxmlformats.org/officeDocument/2006/relationships/font" Target="fonts/font14.fntdata"/><Relationship Id="rId45" Type="http://schemas.openxmlformats.org/officeDocument/2006/relationships/font" Target="fonts/font13.fntdata"/><Relationship Id="rId44" Type="http://schemas.openxmlformats.org/officeDocument/2006/relationships/font" Target="fonts/font12.fntdata"/><Relationship Id="rId43" Type="http://schemas.openxmlformats.org/officeDocument/2006/relationships/font" Target="fonts/font11.fntdata"/><Relationship Id="rId42" Type="http://schemas.openxmlformats.org/officeDocument/2006/relationships/font" Target="fonts/font10.fntdata"/><Relationship Id="rId41" Type="http://schemas.openxmlformats.org/officeDocument/2006/relationships/font" Target="fonts/font9.fntdata"/><Relationship Id="rId40" Type="http://schemas.openxmlformats.org/officeDocument/2006/relationships/font" Target="fonts/font8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5461d30ac9_0_67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5461d30ac9_0_6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4dda1946d_6_322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54dda1946d_6_32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54565c6ce3_0_171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54565c6ce3_0_17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4dda1946d_6_332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54dda1946d_6_33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84d99d1a72_0_15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84d99d1a72_0_1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54dda1946d_4_2726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54dda1946d_4_272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d44c0c1fca_0_13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d44c0c1fca_0_13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135e18421cc_13_10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135e18421cc_13_1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5.png"/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Relationship Id="rId3" Type="http://schemas.openxmlformats.org/officeDocument/2006/relationships/hyperlink" Target="https://bit.ly/3A1uf1Q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/>
          <p:nvPr>
            <p:ph type="ctrTitle"/>
          </p:nvPr>
        </p:nvSpPr>
        <p:spPr>
          <a:xfrm>
            <a:off x="869825" y="1732850"/>
            <a:ext cx="7404300" cy="16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870017" y="3311625"/>
            <a:ext cx="7404000" cy="47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1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 txBox="1"/>
          <p:nvPr>
            <p:ph type="title" hasCustomPrompt="1"/>
          </p:nvPr>
        </p:nvSpPr>
        <p:spPr>
          <a:xfrm>
            <a:off x="1284000" y="1790388"/>
            <a:ext cx="6576000" cy="113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/>
          <p:nvPr>
            <p:ph type="subTitle" idx="1"/>
          </p:nvPr>
        </p:nvSpPr>
        <p:spPr>
          <a:xfrm>
            <a:off x="1284000" y="2856013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64" name="Google Shape;64;p11"/>
          <p:cNvGrpSpPr/>
          <p:nvPr/>
        </p:nvGrpSpPr>
        <p:grpSpPr>
          <a:xfrm>
            <a:off x="-1445910" y="-1377149"/>
            <a:ext cx="12207085" cy="7768953"/>
            <a:chOff x="-1445910" y="-1377149"/>
            <a:chExt cx="12207085" cy="7768953"/>
          </a:xfrm>
        </p:grpSpPr>
        <p:pic>
          <p:nvPicPr>
            <p:cNvPr id="65" name="Google Shape;65;p11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-9910196">
              <a:off x="6574215" y="-930150"/>
              <a:ext cx="3875346" cy="29393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11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6901131">
              <a:off x="-1358178" y="2834748"/>
              <a:ext cx="3773352" cy="259665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solidFill>
          <a:srgbClr val="FFFFFF"/>
        </a:solidFill>
        <a:effectLst/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3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" name="Google Shape;70;p13"/>
          <p:cNvGrpSpPr/>
          <p:nvPr/>
        </p:nvGrpSpPr>
        <p:grpSpPr>
          <a:xfrm>
            <a:off x="-744057" y="-692315"/>
            <a:ext cx="10964532" cy="7418514"/>
            <a:chOff x="-744057" y="-692315"/>
            <a:chExt cx="10964532" cy="7418514"/>
          </a:xfrm>
        </p:grpSpPr>
        <p:pic>
          <p:nvPicPr>
            <p:cNvPr id="71" name="Google Shape;71;p13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5892668">
              <a:off x="-1049252" y="-86708"/>
              <a:ext cx="2601306" cy="1636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13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3580408">
              <a:off x="7646207" y="-266937"/>
              <a:ext cx="2184461" cy="20901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13"/>
            <p:cNvPicPr preferRelativeResize="0"/>
            <p:nvPr/>
          </p:nvPicPr>
          <p:blipFill rotWithShape="1">
            <a:blip r:embed="rId5"/>
            <a:srcRect/>
            <a:stretch>
              <a:fillRect/>
            </a:stretch>
          </p:blipFill>
          <p:spPr>
            <a:xfrm rot="8897385" flipH="1">
              <a:off x="6327076" y="3559981"/>
              <a:ext cx="3519575" cy="24220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4" name="Google Shape;74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type="title" idx="2" hasCustomPrompt="1"/>
          </p:nvPr>
        </p:nvSpPr>
        <p:spPr>
          <a:xfrm>
            <a:off x="1505375" y="155933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/>
          <p:nvPr>
            <p:ph type="title" idx="3" hasCustomPrompt="1"/>
          </p:nvPr>
        </p:nvSpPr>
        <p:spPr>
          <a:xfrm>
            <a:off x="1505375" y="2992751"/>
            <a:ext cx="7347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/>
          <p:nvPr>
            <p:ph type="title" idx="4" hasCustomPrompt="1"/>
          </p:nvPr>
        </p:nvSpPr>
        <p:spPr>
          <a:xfrm>
            <a:off x="4204650" y="155933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/>
          <p:nvPr>
            <p:ph type="title" idx="5" hasCustomPrompt="1"/>
          </p:nvPr>
        </p:nvSpPr>
        <p:spPr>
          <a:xfrm>
            <a:off x="4204650" y="2992751"/>
            <a:ext cx="7347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/>
          <p:nvPr>
            <p:ph type="title" idx="6" hasCustomPrompt="1"/>
          </p:nvPr>
        </p:nvSpPr>
        <p:spPr>
          <a:xfrm>
            <a:off x="6903925" y="155933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/>
          <p:nvPr>
            <p:ph type="title" idx="7" hasCustomPrompt="1"/>
          </p:nvPr>
        </p:nvSpPr>
        <p:spPr>
          <a:xfrm>
            <a:off x="6903925" y="2992751"/>
            <a:ext cx="7347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 txBox="1"/>
          <p:nvPr>
            <p:ph type="subTitle" idx="1"/>
          </p:nvPr>
        </p:nvSpPr>
        <p:spPr>
          <a:xfrm>
            <a:off x="719975" y="2064875"/>
            <a:ext cx="2305500" cy="4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type="subTitle" idx="8"/>
          </p:nvPr>
        </p:nvSpPr>
        <p:spPr>
          <a:xfrm>
            <a:off x="3419250" y="2064875"/>
            <a:ext cx="2305500" cy="4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type="subTitle" idx="9"/>
          </p:nvPr>
        </p:nvSpPr>
        <p:spPr>
          <a:xfrm>
            <a:off x="6118525" y="2064875"/>
            <a:ext cx="2305500" cy="4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type="subTitle" idx="13"/>
          </p:nvPr>
        </p:nvSpPr>
        <p:spPr>
          <a:xfrm>
            <a:off x="719975" y="3498350"/>
            <a:ext cx="23055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type="subTitle" idx="14"/>
          </p:nvPr>
        </p:nvSpPr>
        <p:spPr>
          <a:xfrm>
            <a:off x="3419250" y="3498350"/>
            <a:ext cx="23055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type="subTitle" idx="15"/>
          </p:nvPr>
        </p:nvSpPr>
        <p:spPr>
          <a:xfrm>
            <a:off x="6118525" y="3498350"/>
            <a:ext cx="23055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18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4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90" name="Google Shape;90;p14"/>
          <p:cNvGrpSpPr/>
          <p:nvPr/>
        </p:nvGrpSpPr>
        <p:grpSpPr>
          <a:xfrm>
            <a:off x="-1531971" y="-903012"/>
            <a:ext cx="11836781" cy="6547280"/>
            <a:chOff x="-1531971" y="-903012"/>
            <a:chExt cx="11836781" cy="6547280"/>
          </a:xfrm>
        </p:grpSpPr>
        <p:pic>
          <p:nvPicPr>
            <p:cNvPr id="91" name="Google Shape;91;p14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-1222375" y="3941302"/>
              <a:ext cx="2707500" cy="17029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4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945403">
              <a:off x="-1283038" y="-416212"/>
              <a:ext cx="2240076" cy="214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14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541847" y="-207900"/>
              <a:ext cx="4458075" cy="306785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97" name="Google Shape;97;p15"/>
          <p:cNvGrpSpPr/>
          <p:nvPr/>
        </p:nvGrpSpPr>
        <p:grpSpPr>
          <a:xfrm>
            <a:off x="-2706942" y="-970424"/>
            <a:ext cx="12828265" cy="6657121"/>
            <a:chOff x="-2706942" y="-970424"/>
            <a:chExt cx="12828265" cy="6657121"/>
          </a:xfrm>
        </p:grpSpPr>
        <p:pic>
          <p:nvPicPr>
            <p:cNvPr id="98" name="Google Shape;98;p15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-2706942" y="-970424"/>
              <a:ext cx="4283823" cy="294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5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10486034">
              <a:off x="-359828" y="3935317"/>
              <a:ext cx="2601305" cy="1636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5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-1142607">
              <a:off x="8173100" y="9350"/>
              <a:ext cx="1726026" cy="16514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_ONLY_3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4" name="Google Shape;104;p16"/>
          <p:cNvGrpSpPr/>
          <p:nvPr/>
        </p:nvGrpSpPr>
        <p:grpSpPr>
          <a:xfrm>
            <a:off x="-2706942" y="-970424"/>
            <a:ext cx="12828265" cy="6657121"/>
            <a:chOff x="-2706942" y="-970424"/>
            <a:chExt cx="12828265" cy="6657121"/>
          </a:xfrm>
        </p:grpSpPr>
        <p:pic>
          <p:nvPicPr>
            <p:cNvPr id="105" name="Google Shape;105;p16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-2706942" y="-970424"/>
              <a:ext cx="4283823" cy="294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Google Shape;106;p16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10486034">
              <a:off x="-359828" y="3935317"/>
              <a:ext cx="2601305" cy="1636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p16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-1142607">
              <a:off x="8173100" y="9350"/>
              <a:ext cx="1726026" cy="16514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17"/>
          <p:cNvGrpSpPr/>
          <p:nvPr/>
        </p:nvGrpSpPr>
        <p:grpSpPr>
          <a:xfrm>
            <a:off x="-2677556" y="-609035"/>
            <a:ext cx="13235931" cy="7524527"/>
            <a:chOff x="-2677556" y="-609035"/>
            <a:chExt cx="13235931" cy="7524527"/>
          </a:xfrm>
        </p:grpSpPr>
        <p:pic>
          <p:nvPicPr>
            <p:cNvPr id="111" name="Google Shape;111;p17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-1861719">
              <a:off x="-2397801" y="111352"/>
              <a:ext cx="3354925" cy="201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Google Shape;112;p17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1401669">
              <a:off x="1121073" y="3802749"/>
              <a:ext cx="3522628" cy="2517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" name="Google Shape;113;p17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-1509432">
              <a:off x="8222243" y="829923"/>
              <a:ext cx="2020965" cy="19337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5" name="Google Shape;115;p17"/>
          <p:cNvSpPr txBox="1"/>
          <p:nvPr>
            <p:ph type="subTitle" idx="1"/>
          </p:nvPr>
        </p:nvSpPr>
        <p:spPr>
          <a:xfrm>
            <a:off x="720014" y="2275025"/>
            <a:ext cx="23055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6" name="Google Shape;116;p17"/>
          <p:cNvSpPr txBox="1"/>
          <p:nvPr>
            <p:ph type="subTitle" idx="2"/>
          </p:nvPr>
        </p:nvSpPr>
        <p:spPr>
          <a:xfrm>
            <a:off x="3419252" y="2275025"/>
            <a:ext cx="23055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7" name="Google Shape;117;p17"/>
          <p:cNvSpPr txBox="1"/>
          <p:nvPr>
            <p:ph type="subTitle" idx="3"/>
          </p:nvPr>
        </p:nvSpPr>
        <p:spPr>
          <a:xfrm>
            <a:off x="6118486" y="2275025"/>
            <a:ext cx="23055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8" name="Google Shape;118;p17"/>
          <p:cNvSpPr txBox="1"/>
          <p:nvPr>
            <p:ph type="subTitle" idx="4"/>
          </p:nvPr>
        </p:nvSpPr>
        <p:spPr>
          <a:xfrm>
            <a:off x="720014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19" name="Google Shape;119;p17"/>
          <p:cNvSpPr txBox="1"/>
          <p:nvPr>
            <p:ph type="subTitle" idx="5"/>
          </p:nvPr>
        </p:nvSpPr>
        <p:spPr>
          <a:xfrm>
            <a:off x="3419248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20" name="Google Shape;120;p17"/>
          <p:cNvSpPr txBox="1"/>
          <p:nvPr>
            <p:ph type="subTitle" idx="6"/>
          </p:nvPr>
        </p:nvSpPr>
        <p:spPr>
          <a:xfrm>
            <a:off x="6118486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8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" name="Google Shape;123;p18"/>
          <p:cNvGrpSpPr/>
          <p:nvPr/>
        </p:nvGrpSpPr>
        <p:grpSpPr>
          <a:xfrm>
            <a:off x="-2706942" y="-970424"/>
            <a:ext cx="12828265" cy="6657121"/>
            <a:chOff x="-2706942" y="-970424"/>
            <a:chExt cx="12828265" cy="6657121"/>
          </a:xfrm>
        </p:grpSpPr>
        <p:pic>
          <p:nvPicPr>
            <p:cNvPr id="124" name="Google Shape;124;p18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-2706942" y="-970424"/>
              <a:ext cx="4283823" cy="294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18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10486034">
              <a:off x="-359828" y="3935317"/>
              <a:ext cx="2601305" cy="1636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18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-1142607">
              <a:off x="8173100" y="9350"/>
              <a:ext cx="1726026" cy="16514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8" name="Google Shape;128;p18"/>
          <p:cNvSpPr txBox="1"/>
          <p:nvPr>
            <p:ph type="subTitle" idx="1"/>
          </p:nvPr>
        </p:nvSpPr>
        <p:spPr>
          <a:xfrm>
            <a:off x="1291375" y="1825100"/>
            <a:ext cx="3036900" cy="10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9" name="Google Shape;129;p18"/>
          <p:cNvSpPr txBox="1"/>
          <p:nvPr>
            <p:ph type="subTitle" idx="2"/>
          </p:nvPr>
        </p:nvSpPr>
        <p:spPr>
          <a:xfrm>
            <a:off x="4815727" y="1825100"/>
            <a:ext cx="3036900" cy="10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0" name="Google Shape;130;p18"/>
          <p:cNvSpPr txBox="1"/>
          <p:nvPr>
            <p:ph type="subTitle" idx="3"/>
          </p:nvPr>
        </p:nvSpPr>
        <p:spPr>
          <a:xfrm>
            <a:off x="1291375" y="3412900"/>
            <a:ext cx="3036900" cy="10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1" name="Google Shape;131;p18"/>
          <p:cNvSpPr txBox="1"/>
          <p:nvPr>
            <p:ph type="subTitle" idx="4"/>
          </p:nvPr>
        </p:nvSpPr>
        <p:spPr>
          <a:xfrm>
            <a:off x="4815727" y="3412900"/>
            <a:ext cx="3036900" cy="10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2" name="Google Shape;132;p18"/>
          <p:cNvSpPr txBox="1"/>
          <p:nvPr>
            <p:ph type="subTitle" idx="5"/>
          </p:nvPr>
        </p:nvSpPr>
        <p:spPr>
          <a:xfrm>
            <a:off x="1291373" y="1363096"/>
            <a:ext cx="30369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33" name="Google Shape;133;p18"/>
          <p:cNvSpPr txBox="1"/>
          <p:nvPr>
            <p:ph type="subTitle" idx="6"/>
          </p:nvPr>
        </p:nvSpPr>
        <p:spPr>
          <a:xfrm>
            <a:off x="1291373" y="2950920"/>
            <a:ext cx="30369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34" name="Google Shape;134;p18"/>
          <p:cNvSpPr txBox="1"/>
          <p:nvPr>
            <p:ph type="subTitle" idx="7"/>
          </p:nvPr>
        </p:nvSpPr>
        <p:spPr>
          <a:xfrm>
            <a:off x="4815699" y="1363096"/>
            <a:ext cx="30369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35" name="Google Shape;135;p18"/>
          <p:cNvSpPr txBox="1"/>
          <p:nvPr>
            <p:ph type="subTitle" idx="8"/>
          </p:nvPr>
        </p:nvSpPr>
        <p:spPr>
          <a:xfrm>
            <a:off x="4815699" y="2950920"/>
            <a:ext cx="30369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9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19"/>
          <p:cNvGrpSpPr/>
          <p:nvPr/>
        </p:nvGrpSpPr>
        <p:grpSpPr>
          <a:xfrm>
            <a:off x="-1089365" y="-1637421"/>
            <a:ext cx="10883129" cy="8487860"/>
            <a:chOff x="-1089365" y="-1637421"/>
            <a:chExt cx="10883129" cy="8487860"/>
          </a:xfrm>
        </p:grpSpPr>
        <p:pic>
          <p:nvPicPr>
            <p:cNvPr id="139" name="Google Shape;139;p19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-825104">
              <a:off x="-852373" y="6500"/>
              <a:ext cx="1919426" cy="2225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Google Shape;140;p19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2922590">
              <a:off x="6247398" y="3722525"/>
              <a:ext cx="3228574" cy="230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19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3535304">
              <a:off x="7328862" y="-983507"/>
              <a:ext cx="2312097" cy="138987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2" name="Google Shape;142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3" name="Google Shape;143;p19"/>
          <p:cNvSpPr txBox="1"/>
          <p:nvPr>
            <p:ph type="subTitle" idx="1"/>
          </p:nvPr>
        </p:nvSpPr>
        <p:spPr>
          <a:xfrm>
            <a:off x="872379" y="1639596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4" name="Google Shape;144;p19"/>
          <p:cNvSpPr txBox="1"/>
          <p:nvPr>
            <p:ph type="subTitle" idx="2"/>
          </p:nvPr>
        </p:nvSpPr>
        <p:spPr>
          <a:xfrm>
            <a:off x="3468150" y="1639606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5" name="Google Shape;145;p19"/>
          <p:cNvSpPr txBox="1"/>
          <p:nvPr>
            <p:ph type="subTitle" idx="3"/>
          </p:nvPr>
        </p:nvSpPr>
        <p:spPr>
          <a:xfrm>
            <a:off x="872379" y="3428244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6" name="Google Shape;146;p19"/>
          <p:cNvSpPr txBox="1"/>
          <p:nvPr>
            <p:ph type="subTitle" idx="4"/>
          </p:nvPr>
        </p:nvSpPr>
        <p:spPr>
          <a:xfrm>
            <a:off x="3468150" y="3428244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7" name="Google Shape;147;p19"/>
          <p:cNvSpPr txBox="1"/>
          <p:nvPr>
            <p:ph type="subTitle" idx="5"/>
          </p:nvPr>
        </p:nvSpPr>
        <p:spPr>
          <a:xfrm>
            <a:off x="6063921" y="1639606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8" name="Google Shape;148;p19"/>
          <p:cNvSpPr txBox="1"/>
          <p:nvPr>
            <p:ph type="subTitle" idx="6"/>
          </p:nvPr>
        </p:nvSpPr>
        <p:spPr>
          <a:xfrm>
            <a:off x="6063921" y="3428244"/>
            <a:ext cx="22077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9" name="Google Shape;149;p19"/>
          <p:cNvSpPr txBox="1"/>
          <p:nvPr>
            <p:ph type="subTitle" idx="7"/>
          </p:nvPr>
        </p:nvSpPr>
        <p:spPr>
          <a:xfrm>
            <a:off x="881049" y="1060275"/>
            <a:ext cx="2199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50" name="Google Shape;150;p19"/>
          <p:cNvSpPr txBox="1"/>
          <p:nvPr>
            <p:ph type="subTitle" idx="8"/>
          </p:nvPr>
        </p:nvSpPr>
        <p:spPr>
          <a:xfrm>
            <a:off x="3472500" y="1060284"/>
            <a:ext cx="2199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51" name="Google Shape;151;p19"/>
          <p:cNvSpPr txBox="1"/>
          <p:nvPr>
            <p:ph type="subTitle" idx="9"/>
          </p:nvPr>
        </p:nvSpPr>
        <p:spPr>
          <a:xfrm>
            <a:off x="6068257" y="1060284"/>
            <a:ext cx="2199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52" name="Google Shape;152;p19"/>
          <p:cNvSpPr txBox="1"/>
          <p:nvPr>
            <p:ph type="subTitle" idx="13"/>
          </p:nvPr>
        </p:nvSpPr>
        <p:spPr>
          <a:xfrm>
            <a:off x="872379" y="2845800"/>
            <a:ext cx="22077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53" name="Google Shape;153;p19"/>
          <p:cNvSpPr txBox="1"/>
          <p:nvPr>
            <p:ph type="subTitle" idx="14"/>
          </p:nvPr>
        </p:nvSpPr>
        <p:spPr>
          <a:xfrm>
            <a:off x="3472500" y="2845800"/>
            <a:ext cx="2199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54" name="Google Shape;154;p19"/>
          <p:cNvSpPr txBox="1"/>
          <p:nvPr>
            <p:ph type="subTitle" idx="15"/>
          </p:nvPr>
        </p:nvSpPr>
        <p:spPr>
          <a:xfrm>
            <a:off x="6068259" y="2845800"/>
            <a:ext cx="2199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0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p20"/>
          <p:cNvGrpSpPr/>
          <p:nvPr/>
        </p:nvGrpSpPr>
        <p:grpSpPr>
          <a:xfrm>
            <a:off x="-1123914" y="-1032675"/>
            <a:ext cx="10787763" cy="6985750"/>
            <a:chOff x="-1123914" y="-1032675"/>
            <a:chExt cx="10787763" cy="6985750"/>
          </a:xfrm>
        </p:grpSpPr>
        <p:pic>
          <p:nvPicPr>
            <p:cNvPr id="158" name="Google Shape;158;p20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4248077">
              <a:off x="-857967" y="-686943"/>
              <a:ext cx="2288082" cy="21893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p20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502924">
              <a:off x="6437809" y="-592188"/>
              <a:ext cx="2950456" cy="18557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" name="Google Shape;160;p20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890498" y="3356424"/>
              <a:ext cx="3773351" cy="25966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1" name="Google Shape;161;p20"/>
          <p:cNvSpPr txBox="1"/>
          <p:nvPr>
            <p:ph type="title" hasCustomPrompt="1"/>
          </p:nvPr>
        </p:nvSpPr>
        <p:spPr>
          <a:xfrm>
            <a:off x="798388" y="2740521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00"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2" name="Google Shape;162;p20"/>
          <p:cNvSpPr txBox="1"/>
          <p:nvPr>
            <p:ph type="subTitle" idx="1"/>
          </p:nvPr>
        </p:nvSpPr>
        <p:spPr>
          <a:xfrm>
            <a:off x="798400" y="3356422"/>
            <a:ext cx="3492600" cy="3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63" name="Google Shape;163;p20"/>
          <p:cNvSpPr txBox="1"/>
          <p:nvPr>
            <p:ph type="title" idx="2" hasCustomPrompt="1"/>
          </p:nvPr>
        </p:nvSpPr>
        <p:spPr>
          <a:xfrm>
            <a:off x="2825700" y="1334335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00"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4" name="Google Shape;164;p20"/>
          <p:cNvSpPr txBox="1"/>
          <p:nvPr>
            <p:ph type="subTitle" idx="3"/>
          </p:nvPr>
        </p:nvSpPr>
        <p:spPr>
          <a:xfrm>
            <a:off x="2825700" y="1950524"/>
            <a:ext cx="3492600" cy="3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65" name="Google Shape;165;p20"/>
          <p:cNvSpPr txBox="1"/>
          <p:nvPr>
            <p:ph type="title" idx="4" hasCustomPrompt="1"/>
          </p:nvPr>
        </p:nvSpPr>
        <p:spPr>
          <a:xfrm>
            <a:off x="4853013" y="2740521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00"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20"/>
          <p:cNvSpPr txBox="1"/>
          <p:nvPr>
            <p:ph type="subTitle" idx="5"/>
          </p:nvPr>
        </p:nvSpPr>
        <p:spPr>
          <a:xfrm>
            <a:off x="4853025" y="3356422"/>
            <a:ext cx="3492600" cy="3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"/>
              <a:buNone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3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10800000">
            <a:off x="6373745" y="3792725"/>
            <a:ext cx="3130699" cy="215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/>
          <p:nvPr>
            <p:ph type="title"/>
          </p:nvPr>
        </p:nvSpPr>
        <p:spPr>
          <a:xfrm>
            <a:off x="4047175" y="2571975"/>
            <a:ext cx="4383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type="title" idx="2" hasCustomPrompt="1"/>
          </p:nvPr>
        </p:nvSpPr>
        <p:spPr>
          <a:xfrm>
            <a:off x="5507725" y="1512200"/>
            <a:ext cx="1462500" cy="965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7000">
                <a:solidFill>
                  <a:schemeClr val="dk2"/>
                </a:solidFill>
                <a:latin typeface="Quicksand SemiBold"/>
                <a:ea typeface="Quicksand SemiBold"/>
                <a:cs typeface="Quicksand SemiBold"/>
                <a:sym typeface="Quicksand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/>
          <p:nvPr>
            <p:ph type="pic" idx="3"/>
          </p:nvPr>
        </p:nvSpPr>
        <p:spPr>
          <a:xfrm>
            <a:off x="-1861900" y="-202800"/>
            <a:ext cx="5549100" cy="55491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1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1"/>
          <p:cNvSpPr txBox="1"/>
          <p:nvPr>
            <p:ph type="title"/>
          </p:nvPr>
        </p:nvSpPr>
        <p:spPr>
          <a:xfrm>
            <a:off x="2347950" y="901900"/>
            <a:ext cx="4448100" cy="14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0" name="Google Shape;170;p21"/>
          <p:cNvSpPr txBox="1"/>
          <p:nvPr>
            <p:ph type="subTitle" idx="1"/>
          </p:nvPr>
        </p:nvSpPr>
        <p:spPr>
          <a:xfrm>
            <a:off x="2347900" y="2146250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1" name="Google Shape;171;p21"/>
          <p:cNvSpPr txBox="1"/>
          <p:nvPr/>
        </p:nvSpPr>
        <p:spPr>
          <a:xfrm>
            <a:off x="1895250" y="3840550"/>
            <a:ext cx="53535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</a:t>
            </a:r>
            <a:r>
              <a:rPr lang="en-GB"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: This presentation template was created by </a:t>
            </a:r>
            <a:r>
              <a:rPr lang="en-GB" sz="1200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Slidesgo</a:t>
            </a:r>
            <a:r>
              <a:rPr lang="en-GB"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, and includes icons by </a:t>
            </a:r>
            <a:r>
              <a:rPr lang="en-GB" sz="1200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Flaticon</a:t>
            </a:r>
            <a:r>
              <a:rPr lang="en-GB"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, and infographics &amp; images by </a:t>
            </a:r>
            <a:r>
              <a:rPr lang="en-GB" sz="1200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Freepik</a:t>
            </a:r>
            <a:r>
              <a:rPr lang="en-GB" sz="1200" u="sng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 </a:t>
            </a:r>
            <a:endParaRPr sz="1200" u="sng">
              <a:solidFill>
                <a:schemeClr val="dk1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2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22"/>
          <p:cNvGrpSpPr/>
          <p:nvPr/>
        </p:nvGrpSpPr>
        <p:grpSpPr>
          <a:xfrm>
            <a:off x="-1455771" y="-903012"/>
            <a:ext cx="11760581" cy="6547280"/>
            <a:chOff x="-1455771" y="-903012"/>
            <a:chExt cx="11760581" cy="6547280"/>
          </a:xfrm>
        </p:grpSpPr>
        <p:pic>
          <p:nvPicPr>
            <p:cNvPr id="175" name="Google Shape;175;p22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-1222375" y="3941302"/>
              <a:ext cx="2707500" cy="17029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22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945403">
              <a:off x="-1206838" y="-416212"/>
              <a:ext cx="2240076" cy="214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22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541847" y="-207900"/>
              <a:ext cx="4458075" cy="306785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3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Google Shape;180;p23"/>
          <p:cNvGrpSpPr/>
          <p:nvPr/>
        </p:nvGrpSpPr>
        <p:grpSpPr>
          <a:xfrm>
            <a:off x="-2706942" y="-970424"/>
            <a:ext cx="12828265" cy="6657121"/>
            <a:chOff x="-2706942" y="-970424"/>
            <a:chExt cx="12828265" cy="6657121"/>
          </a:xfrm>
        </p:grpSpPr>
        <p:pic>
          <p:nvPicPr>
            <p:cNvPr id="181" name="Google Shape;181;p23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-2706942" y="-970424"/>
              <a:ext cx="4283823" cy="294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23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-10486034">
              <a:off x="-359828" y="3935317"/>
              <a:ext cx="2601305" cy="1636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23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-1142607">
              <a:off x="8173100" y="9350"/>
              <a:ext cx="1726026" cy="16514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4"/>
          <p:cNvGrpSpPr/>
          <p:nvPr/>
        </p:nvGrpSpPr>
        <p:grpSpPr>
          <a:xfrm>
            <a:off x="-1455771" y="-903012"/>
            <a:ext cx="11760581" cy="6547280"/>
            <a:chOff x="-1455771" y="-903012"/>
            <a:chExt cx="11760581" cy="6547280"/>
          </a:xfrm>
        </p:grpSpPr>
        <p:pic>
          <p:nvPicPr>
            <p:cNvPr id="21" name="Google Shape;21;p4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-1222375" y="3941302"/>
              <a:ext cx="2707500" cy="17029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4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945403">
              <a:off x="-1206838" y="-416212"/>
              <a:ext cx="2240076" cy="214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3;p4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541847" y="-207900"/>
              <a:ext cx="4458075" cy="30678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" name="Google Shape;24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type="body" idx="1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oogle Shape;28;p5"/>
          <p:cNvGrpSpPr/>
          <p:nvPr/>
        </p:nvGrpSpPr>
        <p:grpSpPr>
          <a:xfrm>
            <a:off x="-1455771" y="-903012"/>
            <a:ext cx="11760581" cy="6547280"/>
            <a:chOff x="-1455771" y="-903012"/>
            <a:chExt cx="11760581" cy="6547280"/>
          </a:xfrm>
        </p:grpSpPr>
        <p:pic>
          <p:nvPicPr>
            <p:cNvPr id="29" name="Google Shape;29;p5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-1222375" y="3941302"/>
              <a:ext cx="2707500" cy="17029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5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945403">
              <a:off x="-1206838" y="-416212"/>
              <a:ext cx="2240076" cy="214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5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541847" y="-207900"/>
              <a:ext cx="4458075" cy="30678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Google Shape;32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type="subTitle" idx="1"/>
          </p:nvPr>
        </p:nvSpPr>
        <p:spPr>
          <a:xfrm>
            <a:off x="4951372" y="2313400"/>
            <a:ext cx="2707500" cy="15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type="subTitle" idx="2"/>
          </p:nvPr>
        </p:nvSpPr>
        <p:spPr>
          <a:xfrm>
            <a:off x="1485128" y="2313400"/>
            <a:ext cx="2707500" cy="15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type="subTitle" idx="3"/>
          </p:nvPr>
        </p:nvSpPr>
        <p:spPr>
          <a:xfrm>
            <a:off x="1485128" y="1725800"/>
            <a:ext cx="2707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type="subTitle" idx="4"/>
          </p:nvPr>
        </p:nvSpPr>
        <p:spPr>
          <a:xfrm>
            <a:off x="4951372" y="1725800"/>
            <a:ext cx="2707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Quicksand"/>
              <a:buNone/>
              <a:defRPr sz="2400"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6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40" name="Google Shape;40;p6"/>
          <p:cNvGrpSpPr/>
          <p:nvPr/>
        </p:nvGrpSpPr>
        <p:grpSpPr>
          <a:xfrm>
            <a:off x="-1666425" y="-712925"/>
            <a:ext cx="11515100" cy="6164775"/>
            <a:chOff x="-1666425" y="-712925"/>
            <a:chExt cx="11515100" cy="6164775"/>
          </a:xfrm>
        </p:grpSpPr>
        <p:pic>
          <p:nvPicPr>
            <p:cNvPr id="41" name="Google Shape;41;p6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7664213" y="3361675"/>
              <a:ext cx="2184461" cy="2090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p6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 rot="2272656">
              <a:off x="-1438152" y="-86709"/>
              <a:ext cx="2601305" cy="163616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7"/>
          <p:cNvPicPr preferRelativeResize="0"/>
          <p:nvPr/>
        </p:nvPicPr>
        <p:blipFill rotWithShape="1">
          <a:blip r:embed="rId2">
            <a:alphaModFix amt="17000"/>
          </a:blip>
          <a:srcRect l="6784" t="9212" r="6792" b="17848"/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"/>
          <p:cNvSpPr txBox="1"/>
          <p:nvPr>
            <p:ph type="title"/>
          </p:nvPr>
        </p:nvSpPr>
        <p:spPr>
          <a:xfrm>
            <a:off x="709625" y="1074575"/>
            <a:ext cx="410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type="subTitle" idx="1"/>
          </p:nvPr>
        </p:nvSpPr>
        <p:spPr>
          <a:xfrm>
            <a:off x="709625" y="1789825"/>
            <a:ext cx="41073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47" name="Google Shape;47;p7"/>
          <p:cNvSpPr/>
          <p:nvPr>
            <p:ph type="pic" idx="2"/>
          </p:nvPr>
        </p:nvSpPr>
        <p:spPr>
          <a:xfrm>
            <a:off x="5028025" y="848400"/>
            <a:ext cx="3446700" cy="3446700"/>
          </a:xfrm>
          <a:prstGeom prst="ellipse">
            <a:avLst/>
          </a:prstGeom>
          <a:noFill/>
          <a:ln>
            <a:noFill/>
          </a:ln>
        </p:spPr>
      </p:sp>
      <p:grpSp>
        <p:nvGrpSpPr>
          <p:cNvPr id="48" name="Google Shape;48;p7"/>
          <p:cNvGrpSpPr/>
          <p:nvPr/>
        </p:nvGrpSpPr>
        <p:grpSpPr>
          <a:xfrm>
            <a:off x="-868293" y="3298405"/>
            <a:ext cx="12567395" cy="3965470"/>
            <a:chOff x="-868293" y="3298405"/>
            <a:chExt cx="12567395" cy="3965470"/>
          </a:xfrm>
        </p:grpSpPr>
        <p:pic>
          <p:nvPicPr>
            <p:cNvPr id="49" name="Google Shape;49;p7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 rot="-1635323">
              <a:off x="-573452" y="3814574"/>
              <a:ext cx="2726651" cy="1948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p7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7038226" y="3932875"/>
              <a:ext cx="4660876" cy="33310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8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9"/>
          <p:cNvPicPr preferRelativeResize="0"/>
          <p:nvPr/>
        </p:nvPicPr>
        <p:blipFill rotWithShape="1">
          <a:blip r:embed="rId2">
            <a:alphaModFix amt="31000"/>
          </a:blip>
          <a:srcRect l="6784" t="9212" r="6792" b="17848"/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9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 Medium"/>
              <a:buNone/>
              <a:defRPr sz="30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●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○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■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●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○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■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●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○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icksand Medium"/>
              <a:buChar char="■"/>
              <a:defRPr sz="1200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6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7.png"/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>
            <p:ph type="ctrTitle"/>
          </p:nvPr>
        </p:nvSpPr>
        <p:spPr>
          <a:xfrm>
            <a:off x="-230105" y="-256452"/>
            <a:ext cx="9143973" cy="316588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400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Combining Deep learning </a:t>
            </a:r>
            <a:r>
              <a:rPr lang="zh-CN" altLang="en-US" sz="400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&amp; </a:t>
            </a:r>
            <a:r>
              <a:rPr lang="en-US" altLang="zh-CN" sz="4000">
                <a:solidFill>
                  <a:srgbClr val="000000"/>
                </a:solidFill>
                <a:latin typeface="Archivo"/>
                <a:ea typeface="Archivo"/>
                <a:cs typeface="Archivo"/>
                <a:sym typeface="Archivo"/>
              </a:rPr>
              <a:t>Raman Spectroscopy for Rapid pesticide screening</a:t>
            </a:r>
            <a:endParaRPr lang="en-GB" sz="4000">
              <a:solidFill>
                <a:srgbClr val="000000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95" name="Google Shape;195;p27"/>
          <p:cNvSpPr txBox="1"/>
          <p:nvPr>
            <p:ph type="subTitle" idx="1"/>
          </p:nvPr>
        </p:nvSpPr>
        <p:spPr>
          <a:xfrm>
            <a:off x="605975" y="3044833"/>
            <a:ext cx="7471678" cy="11525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Font typeface="Manrope"/>
              <a:buNone/>
            </a:pPr>
            <a:r>
              <a:rPr lang="en-US" altLang="zh-CN" sz="1800">
                <a:solidFill>
                  <a:srgbClr val="17235B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Esther</a:t>
            </a:r>
            <a:r>
              <a:rPr lang="en-GB" altLang="zh-CN" sz="1800">
                <a:solidFill>
                  <a:srgbClr val="17235B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 </a:t>
            </a:r>
            <a:r>
              <a:rPr lang="en-US" altLang="zh-CN" sz="1800">
                <a:solidFill>
                  <a:srgbClr val="17235B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Kiguru</a:t>
            </a:r>
            <a:endParaRPr lang="en-US" altLang="zh-CN" sz="1800">
              <a:latin typeface="Quicksand SemiBold" charset="0"/>
              <a:ea typeface="Quicksand SemiBold" charset="0"/>
              <a:cs typeface="Quicksand SemiBold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Font typeface="Manrope"/>
              <a:buNone/>
            </a:pPr>
            <a:r>
              <a:rPr lang="en-US" altLang="zh-CN" sz="1800">
                <a:solidFill>
                  <a:srgbClr val="17235B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The University of Nairobi</a:t>
            </a:r>
            <a:endParaRPr lang="en-US" altLang="zh-CN" sz="1800">
              <a:latin typeface="Quicksand SemiBold" charset="0"/>
              <a:ea typeface="Quicksand SemiBold" charset="0"/>
              <a:cs typeface="Quicksand SemiBold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Font typeface="Manrope"/>
              <a:buNone/>
            </a:pPr>
            <a:r>
              <a:rPr lang="en-US" altLang="zh-CN" sz="1800">
                <a:solidFill>
                  <a:srgbClr val="17235B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ASP2024 Alumni Online Presentation</a:t>
            </a:r>
            <a:endParaRPr lang="en-GB" altLang="zh-CN" sz="1800">
              <a:latin typeface="Quicksand SemiBold" charset="0"/>
              <a:ea typeface="Quicksand SemiBold" charset="0"/>
              <a:cs typeface="Quicksand SemiBold" charset="0"/>
            </a:endParaRPr>
          </a:p>
        </p:txBody>
      </p:sp>
      <p:pic>
        <p:nvPicPr>
          <p:cNvPr id="3" name="Picture 2" descr="upload_post_object_v2_2617235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85162" y="3911938"/>
            <a:ext cx="1258811" cy="12315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Data Preprocessing </a:t>
            </a:r>
            <a:r>
              <a:rPr lang="zh-CN" altLang="en-US"/>
              <a:t>&amp; </a:t>
            </a:r>
            <a:r>
              <a:rPr lang="en-US" altLang="zh-CN"/>
              <a:t>Augmentation</a:t>
            </a:r>
            <a:endParaRPr lang="en-GB"/>
          </a:p>
        </p:txBody>
      </p:sp>
      <p:sp>
        <p:nvSpPr>
          <p:cNvPr id="257" name="Google Shape;257;p33"/>
          <p:cNvSpPr txBox="1"/>
          <p:nvPr>
            <p:ph type="subTitle" idx="4"/>
          </p:nvPr>
        </p:nvSpPr>
        <p:spPr>
          <a:xfrm>
            <a:off x="720014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Data Cleaning</a:t>
            </a:r>
            <a:endParaRPr lang="en-GB"/>
          </a:p>
        </p:txBody>
      </p:sp>
      <p:sp>
        <p:nvSpPr>
          <p:cNvPr id="258" name="Google Shape;258;p33"/>
          <p:cNvSpPr txBox="1"/>
          <p:nvPr>
            <p:ph type="subTitle" idx="5"/>
          </p:nvPr>
        </p:nvSpPr>
        <p:spPr>
          <a:xfrm>
            <a:off x="3419248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Noise removal</a:t>
            </a:r>
            <a:endParaRPr lang="en-GB"/>
          </a:p>
        </p:txBody>
      </p:sp>
      <p:sp>
        <p:nvSpPr>
          <p:cNvPr id="259" name="Google Shape;259;p33"/>
          <p:cNvSpPr txBox="1"/>
          <p:nvPr>
            <p:ph type="subTitle" idx="1"/>
          </p:nvPr>
        </p:nvSpPr>
        <p:spPr>
          <a:xfrm>
            <a:off x="720014" y="2275025"/>
            <a:ext cx="23055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Examining</a:t>
            </a:r>
            <a:r>
              <a:rPr lang="en-GB" altLang="zh-CN"/>
              <a:t> </a:t>
            </a:r>
            <a:r>
              <a:rPr lang="en-US" altLang="zh-CN"/>
              <a:t>the</a:t>
            </a:r>
            <a:r>
              <a:rPr lang="en-GB" altLang="zh-CN"/>
              <a:t> </a:t>
            </a:r>
            <a:r>
              <a:rPr lang="en-US" altLang="zh-CN"/>
              <a:t>data for any potential missing values, gaps and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removal of unwanted features</a:t>
            </a:r>
            <a:endParaRPr lang="en-GB"/>
          </a:p>
        </p:txBody>
      </p:sp>
      <p:sp>
        <p:nvSpPr>
          <p:cNvPr id="260" name="Google Shape;260;p33"/>
          <p:cNvSpPr txBox="1"/>
          <p:nvPr>
            <p:ph type="subTitle" idx="2"/>
          </p:nvPr>
        </p:nvSpPr>
        <p:spPr>
          <a:xfrm>
            <a:off x="3419252" y="2275025"/>
            <a:ext cx="23055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Minimized background noise interference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Applied Outlier Detection to enhance data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quality.</a:t>
            </a:r>
            <a:endParaRPr lang="en-GB"/>
          </a:p>
        </p:txBody>
      </p:sp>
      <p:sp>
        <p:nvSpPr>
          <p:cNvPr id="261" name="Google Shape;261;p33"/>
          <p:cNvSpPr txBox="1"/>
          <p:nvPr>
            <p:ph type="subTitle" idx="3"/>
          </p:nvPr>
        </p:nvSpPr>
        <p:spPr>
          <a:xfrm>
            <a:off x="6118486" y="2275025"/>
            <a:ext cx="2496000" cy="234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Generative Adversarial Networks(GANs)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GANs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offer a powerful means to augment limited datasets, reducing the dependency on extensive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and time</a:t>
            </a:r>
            <a:r>
              <a:rPr lang="zh-CN" altLang="en-US"/>
              <a:t>-</a:t>
            </a:r>
            <a:r>
              <a:rPr lang="en-US" altLang="zh-CN"/>
              <a:t>consuming laboratory efforts</a:t>
            </a:r>
            <a:endParaRPr lang="en-US" altLang="zh-CN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/>
          </a:p>
        </p:txBody>
      </p:sp>
      <p:sp>
        <p:nvSpPr>
          <p:cNvPr id="262" name="Google Shape;262;p33"/>
          <p:cNvSpPr txBox="1"/>
          <p:nvPr>
            <p:ph type="subTitle" idx="6"/>
          </p:nvPr>
        </p:nvSpPr>
        <p:spPr>
          <a:xfrm>
            <a:off x="6118486" y="16855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Augmentation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258417" y="0"/>
            <a:ext cx="4107300" cy="572700"/>
          </a:xfrm>
        </p:spPr>
        <p:txBody>
          <a:bodyPr/>
          <a:p>
            <a:r>
              <a:rPr lang="en-US" altLang="zh-CN"/>
              <a:t>GANs model</a:t>
            </a:r>
            <a:endParaRPr lang="en-US"/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0" y="572696"/>
            <a:ext cx="3960657" cy="3417787"/>
          </a:xfrm>
        </p:spPr>
        <p:txBody>
          <a:bodyPr/>
          <a:p>
            <a:r>
              <a:rPr lang="en-US" altLang="zh-CN"/>
              <a:t>As training progresses, the generator loss should decrease implicating that the generator is getting better at generating data that is more difficult for the discriminator to distinguish from real data.</a:t>
            </a:r>
            <a:endParaRPr lang="en-US" altLang="zh-CN"/>
          </a:p>
          <a:p>
            <a:r>
              <a:rPr lang="en-US" altLang="zh-CN"/>
              <a:t>Convergence is reached when the generator loss stabilizes not necesarily reaching zero, but it should remain relatively constant.</a:t>
            </a:r>
            <a:endParaRPr lang="en-US" altLang="zh-CN"/>
          </a:p>
          <a:p>
            <a:r>
              <a:rPr lang="en-US" altLang="zh-CN"/>
              <a:t>A decreasing discriminator loss means that the discriminator is getting better at distinguishing between real and generated data.</a:t>
            </a:r>
            <a:endParaRPr lang="en-US" altLang="zh-CN"/>
          </a:p>
          <a:p>
            <a:r>
              <a:rPr lang="en-US" altLang="zh-CN"/>
              <a:t>when the discriminator loss stabilizes at this point, the discriminator is no longer able to easily differentiate between real and generated data.</a:t>
            </a:r>
            <a:endParaRPr lang="en-US" altLang="zh-CN"/>
          </a:p>
          <a:p>
            <a:endParaRPr lang="en-US" altLang="zh-CN"/>
          </a:p>
          <a:p>
            <a:endParaRPr lang="en-US"/>
          </a:p>
        </p:txBody>
      </p:sp>
      <p:pic>
        <p:nvPicPr>
          <p:cNvPr id="5" name="Picture 4" descr="upload_post_object_v2_531196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665" y="530192"/>
            <a:ext cx="4873046" cy="408316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7816576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169" y="0"/>
            <a:ext cx="6538274" cy="2425243"/>
          </a:xfrm>
          <a:prstGeom prst="rect">
            <a:avLst/>
          </a:prstGeom>
        </p:spPr>
      </p:pic>
      <p:pic>
        <p:nvPicPr>
          <p:cNvPr id="3" name="Picture 2" descr="upload_post_object_v2_371869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93" y="2526652"/>
            <a:ext cx="6921801" cy="2492811"/>
          </a:xfrm>
          <a:prstGeom prst="rect">
            <a:avLst/>
          </a:prstGeom>
        </p:spPr>
      </p:pic>
      <p:sp>
        <p:nvSpPr>
          <p:cNvPr id="4" name="Text Box 3"/>
          <p:cNvSpPr txBox="1"/>
          <p:nvPr userDrawn="1"/>
        </p:nvSpPr>
        <p:spPr>
          <a:xfrm>
            <a:off x="7206761" y="1058316"/>
            <a:ext cx="1478280" cy="306705"/>
          </a:xfrm>
          <a:prstGeom prst="rect">
            <a:avLst/>
          </a:prstGeom>
        </p:spPr>
        <p:txBody>
          <a:bodyPr wrap="none" rtlCol="0">
            <a:spAutoFit/>
          </a:bodyPr>
          <a:p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Original  spectra</a:t>
            </a:r>
            <a:endParaRPr lang="en-US">
              <a:latin typeface="Quicksand SemiBold" charset="0"/>
              <a:ea typeface="Quicksand SemiBold" charset="0"/>
              <a:cs typeface="Quicksand SemiBold" charset="0"/>
            </a:endParaRPr>
          </a:p>
        </p:txBody>
      </p:sp>
      <p:sp>
        <p:nvSpPr>
          <p:cNvPr id="5" name="Text Box 4"/>
          <p:cNvSpPr txBox="1"/>
          <p:nvPr userDrawn="1"/>
        </p:nvSpPr>
        <p:spPr>
          <a:xfrm>
            <a:off x="0" y="3483333"/>
            <a:ext cx="1776095" cy="306705"/>
          </a:xfrm>
          <a:prstGeom prst="rect">
            <a:avLst/>
          </a:prstGeom>
        </p:spPr>
        <p:txBody>
          <a:bodyPr wrap="none" rtlCol="0">
            <a:spAutoFit/>
          </a:bodyPr>
          <a:p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Augmented spectra </a:t>
            </a:r>
            <a:endParaRPr lang="en-US">
              <a:latin typeface="Quicksand SemiBold" charset="0"/>
              <a:ea typeface="Quicksand SemiBold" charset="0"/>
              <a:cs typeface="Quicksand SemiBold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186693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894" y="0"/>
            <a:ext cx="5793781" cy="2210919"/>
          </a:xfrm>
          <a:prstGeom prst="rect">
            <a:avLst/>
          </a:prstGeom>
        </p:spPr>
      </p:pic>
      <p:sp>
        <p:nvSpPr>
          <p:cNvPr id="3" name="Text Box 2"/>
          <p:cNvSpPr txBox="1"/>
          <p:nvPr userDrawn="1"/>
        </p:nvSpPr>
        <p:spPr>
          <a:xfrm>
            <a:off x="6670169" y="375876"/>
            <a:ext cx="2334536" cy="1639651"/>
          </a:xfrm>
          <a:prstGeom prst="rect">
            <a:avLst/>
          </a:prstGeom>
        </p:spPr>
        <p:txBody>
          <a:bodyPr wrap="square" rtlCol="0">
            <a:noAutofit/>
          </a:bodyPr>
          <a:p>
            <a:r>
              <a:rPr lang="en-US" altLang="zh-CN"/>
              <a:t>Red laser with wavelength of 785 nm is limited to excite atoms at a raman</a:t>
            </a:r>
            <a:endParaRPr lang="en-US" altLang="zh-CN"/>
          </a:p>
          <a:p>
            <a:r>
              <a:rPr lang="en-US" altLang="zh-CN"/>
              <a:t>shift of 3000 hence no significant spectra observed pass the</a:t>
            </a:r>
            <a:endParaRPr lang="en-US" altLang="zh-CN"/>
          </a:p>
          <a:p>
            <a:r>
              <a:rPr lang="en-US" altLang="zh-CN"/>
              <a:t>region</a:t>
            </a:r>
            <a:endParaRPr lang="en-US"/>
          </a:p>
        </p:txBody>
      </p:sp>
      <p:pic>
        <p:nvPicPr>
          <p:cNvPr id="4" name="Picture 3" descr="upload_post_object_v2_2082572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518" y="2464588"/>
            <a:ext cx="6256269" cy="230116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oogle Shape;307;p37"/>
          <p:cNvGrpSpPr/>
          <p:nvPr/>
        </p:nvGrpSpPr>
        <p:grpSpPr>
          <a:xfrm>
            <a:off x="-488277" y="-412837"/>
            <a:ext cx="10113952" cy="6184086"/>
            <a:chOff x="-488277" y="-412837"/>
            <a:chExt cx="10113952" cy="6184086"/>
          </a:xfrm>
        </p:grpSpPr>
        <p:pic>
          <p:nvPicPr>
            <p:cNvPr id="308" name="Google Shape;308;p37"/>
            <p:cNvPicPr preferRelativeResize="0"/>
            <p:nvPr/>
          </p:nvPicPr>
          <p:blipFill>
            <a:blip r:embed="rId1"/>
            <a:stretch>
              <a:fillRect/>
            </a:stretch>
          </p:blipFill>
          <p:spPr>
            <a:xfrm>
              <a:off x="-488277" y="-412837"/>
              <a:ext cx="2914969" cy="1752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9" name="Google Shape;309;p37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3934352" y="2978198"/>
              <a:ext cx="5691323" cy="27930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0" name="Google Shape;310;p37"/>
          <p:cNvSpPr txBox="1"/>
          <p:nvPr>
            <p:ph type="title"/>
          </p:nvPr>
        </p:nvSpPr>
        <p:spPr>
          <a:xfrm>
            <a:off x="1049050" y="990288"/>
            <a:ext cx="7045900" cy="218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Model Development</a:t>
            </a: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ubtitle 2"/>
          <p:cNvSpPr/>
          <p:nvPr>
            <p:ph type="subTitle" idx="1"/>
          </p:nvPr>
        </p:nvSpPr>
        <p:spPr>
          <a:xfrm>
            <a:off x="4951349" y="2298446"/>
            <a:ext cx="2707500" cy="1561500"/>
          </a:xfrm>
        </p:spPr>
        <p:txBody>
          <a:bodyPr/>
          <a:p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predicts a continuous numerical output based on input features</a:t>
            </a:r>
            <a:endParaRPr lang="en-GB" sz="16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Subtitle 3"/>
          <p:cNvSpPr/>
          <p:nvPr>
            <p:ph type="subTitle" idx="2"/>
          </p:nvPr>
        </p:nvSpPr>
        <p:spPr/>
        <p:txBody>
          <a:bodyPr/>
          <a:p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qualitative analysis of pesticide presence in spectral data.</a:t>
            </a:r>
            <a:endParaRPr lang="en-GB" sz="16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Subtitle 4"/>
          <p:cNvSpPr/>
          <p:nvPr>
            <p:ph type="subTitle" idx="3"/>
          </p:nvPr>
        </p:nvSpPr>
        <p:spPr>
          <a:xfrm>
            <a:off x="1485128" y="1535300"/>
            <a:ext cx="2707500" cy="763200"/>
          </a:xfrm>
        </p:spPr>
        <p:txBody>
          <a:bodyPr/>
          <a:p>
            <a:r>
              <a:rPr lang="en-US" altLang="zh-CN"/>
              <a:t>Classification Model</a:t>
            </a:r>
            <a:endParaRPr lang="en-US"/>
          </a:p>
        </p:txBody>
      </p:sp>
      <p:sp>
        <p:nvSpPr>
          <p:cNvPr id="6" name="Subtitle 5"/>
          <p:cNvSpPr/>
          <p:nvPr>
            <p:ph type="subTitle" idx="4"/>
          </p:nvPr>
        </p:nvSpPr>
        <p:spPr>
          <a:xfrm>
            <a:off x="4951372" y="1687700"/>
            <a:ext cx="2440800" cy="610800"/>
          </a:xfrm>
        </p:spPr>
        <p:txBody>
          <a:bodyPr/>
          <a:p>
            <a:r>
              <a:rPr lang="en-US" altLang="zh-CN"/>
              <a:t>Regression Model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0" y="-335125"/>
            <a:ext cx="4170800" cy="1080700"/>
          </a:xfrm>
        </p:spPr>
        <p:txBody>
          <a:bodyPr/>
          <a:p>
            <a:r>
              <a:rPr lang="en-US" altLang="zh-CN"/>
              <a:t>Classification Model</a:t>
            </a:r>
            <a:endParaRPr lang="en-US"/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-317500" y="745617"/>
            <a:ext cx="5464625" cy="5311008"/>
          </a:xfrm>
        </p:spPr>
        <p:txBody>
          <a:bodyPr/>
          <a:p>
            <a:pPr>
              <a:buFont typeface="Wingdings" charset="0"/>
              <a:buChar char="u"/>
            </a:pPr>
            <a:r>
              <a:rPr lang="en-US" altLang="zh-CN"/>
              <a:t>The model architecture is a stacked ResNet</a:t>
            </a:r>
            <a:r>
              <a:rPr lang="zh-CN" altLang="en-US"/>
              <a:t>-</a:t>
            </a:r>
            <a:r>
              <a:rPr lang="en-US" altLang="zh-CN"/>
              <a:t>type 1D</a:t>
            </a:r>
            <a:r>
              <a:rPr lang="zh-CN" altLang="en-US"/>
              <a:t>-</a:t>
            </a:r>
            <a:r>
              <a:rPr lang="en-US" altLang="zh-CN"/>
              <a:t>CNN for spectral data classification</a:t>
            </a:r>
            <a:endParaRPr lang="en-US" altLang="zh-CN"/>
          </a:p>
          <a:p>
            <a:pPr>
              <a:buFont typeface="Wingdings" charset="0"/>
              <a:buChar char="u"/>
            </a:pPr>
            <a:r>
              <a:rPr lang="en-US" altLang="zh-CN"/>
              <a:t>Layers:</a:t>
            </a:r>
            <a:endParaRPr lang="en-US" altLang="zh-CN"/>
          </a:p>
          <a:p>
            <a:pPr marL="152400" indent="0">
              <a:buNone/>
            </a:pPr>
            <a:r>
              <a:rPr lang="en-US" altLang="zh-CN" b="1"/>
              <a:t>	Convolutional </a:t>
            </a:r>
            <a:r>
              <a:rPr lang="en-US" altLang="zh-CN"/>
              <a:t>layers for spatial feature extraction.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Relu activation </a:t>
            </a:r>
            <a:r>
              <a:rPr lang="en-US" altLang="zh-CN"/>
              <a:t>layer for introducing non</a:t>
            </a:r>
            <a:r>
              <a:rPr lang="zh-CN" altLang="en-US"/>
              <a:t>-</a:t>
            </a:r>
            <a:r>
              <a:rPr lang="en-US" altLang="zh-CN"/>
              <a:t>linearity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Flatten layer</a:t>
            </a:r>
            <a:r>
              <a:rPr lang="en-US" altLang="zh-CN"/>
              <a:t> for one</a:t>
            </a:r>
            <a:r>
              <a:rPr lang="zh-CN" altLang="en-US"/>
              <a:t>-</a:t>
            </a:r>
            <a:r>
              <a:rPr lang="en-US" altLang="zh-CN"/>
              <a:t>dimensional data representation.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Dense layer</a:t>
            </a:r>
            <a:r>
              <a:rPr lang="en-US" altLang="zh-CN"/>
              <a:t> establishes the relationship patterns in 	the features</a:t>
            </a:r>
            <a:endParaRPr lang="en-US" altLang="zh-CN"/>
          </a:p>
          <a:p>
            <a:pPr marL="152400" indent="0" algn="l">
              <a:buNone/>
            </a:pPr>
            <a:r>
              <a:rPr lang="en-US" altLang="zh-CN" b="1"/>
              <a:t>	Max pooling</a:t>
            </a:r>
            <a:r>
              <a:rPr lang="en-US" altLang="zh-CN"/>
              <a:t> for downsampling.</a:t>
            </a:r>
            <a:endParaRPr lang="en-US" altLang="zh-CN"/>
          </a:p>
          <a:p>
            <a:pPr marL="152400" indent="0" algn="l">
              <a:buNone/>
            </a:pPr>
            <a:r>
              <a:rPr lang="en-US" altLang="zh-CN"/>
              <a:t>	</a:t>
            </a:r>
            <a:r>
              <a:rPr lang="en-US" altLang="zh-CN" b="1"/>
              <a:t>Output layer </a:t>
            </a:r>
            <a:r>
              <a:rPr lang="en-US" altLang="zh-CN"/>
              <a:t>that represents the predicted classes</a:t>
            </a:r>
            <a:endParaRPr lang="en-US"/>
          </a:p>
          <a:p>
            <a:pPr algn="l">
              <a:buFont typeface="Wingdings" charset="0"/>
              <a:buChar char="u"/>
            </a:pP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Optimizer:  AdamW optimizer for gradient descent.</a:t>
            </a:r>
            <a:endParaRPr lang="en-US" altLang="zh-CN" sz="140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algn="l">
              <a:buFont typeface="Wingdings" charset="0"/>
              <a:buChar char="u"/>
            </a:pPr>
            <a:r>
              <a:rPr lang="en-US" altLang="zh-CN" sz="14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Evaluation Metrics:</a:t>
            </a:r>
            <a:endParaRPr lang="en-US" altLang="zh-CN" sz="140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152400" indent="0" algn="l">
              <a:buNone/>
            </a:pP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Accuracy: Percentage of correctly classified samples.</a:t>
            </a: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152400" indent="0" algn="l">
              <a:buNone/>
            </a:pP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Loss: Error between predictions and true labels.</a:t>
            </a: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152400" indent="0" algn="l">
              <a:buNone/>
            </a:pP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Precision: Proportion of true positive predictions among 		all positive predictions.</a:t>
            </a: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152400" indent="0" algn="l">
              <a:buNone/>
            </a:pP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Recall: Proportion of true positive predictions among all 		actual positive instances.</a:t>
            </a: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152400" indent="0" algn="l">
              <a:buNone/>
            </a:pP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F1 Score: Harmonic mean of precision and recall.	Support: The number of actual occurrences of each 		class in the specified datase</a:t>
            </a:r>
            <a:endParaRPr lang="en-US" altLang="zh-CN" sz="140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</p:txBody>
      </p:sp>
      <p:pic>
        <p:nvPicPr>
          <p:cNvPr id="5" name="Picture 4" descr="upload_post_object_v2_6894623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7155" y="236771"/>
            <a:ext cx="3996800" cy="48166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0492035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3200" y="0"/>
            <a:ext cx="7036137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2995913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9618" y="0"/>
            <a:ext cx="7146796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303557" y="0"/>
            <a:ext cx="4107300" cy="572700"/>
          </a:xfrm>
        </p:spPr>
        <p:txBody>
          <a:bodyPr/>
          <a:p>
            <a:r>
              <a:rPr lang="en-US" altLang="zh-CN"/>
              <a:t>Regression Model</a:t>
            </a:r>
            <a:endParaRPr lang="en-US"/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222343" y="848411"/>
            <a:ext cx="4107300" cy="3530039"/>
          </a:xfrm>
        </p:spPr>
        <p:txBody>
          <a:bodyPr/>
          <a:p>
            <a:r>
              <a:rPr lang="en-US" altLang="zh-CN"/>
              <a:t>1D Convolutional Neural Network (CNN) followed by dense layers.</a:t>
            </a:r>
            <a:endParaRPr lang="en-US" altLang="zh-CN"/>
          </a:p>
          <a:p>
            <a:r>
              <a:rPr lang="en-US" altLang="zh-CN"/>
              <a:t>Convolutional Layers: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1D Convolutional layers</a:t>
            </a:r>
            <a:r>
              <a:rPr lang="en-US" altLang="zh-CN"/>
              <a:t> capture 	hierarchical features in the input data.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Dropout layers</a:t>
            </a:r>
            <a:r>
              <a:rPr lang="en-US" altLang="zh-CN"/>
              <a:t> and </a:t>
            </a:r>
            <a:r>
              <a:rPr lang="en-US" altLang="zh-CN" b="1"/>
              <a:t>MaxPooling1D laye</a:t>
            </a:r>
            <a:r>
              <a:rPr lang="en-US" altLang="zh-CN" b="1"/>
              <a:t>rs</a:t>
            </a:r>
            <a:r>
              <a:rPr lang="en-US" altLang="zh-CN"/>
              <a:t> are employed for regularization.</a:t>
            </a:r>
            <a:endParaRPr lang="en-US" altLang="zh-CN"/>
          </a:p>
          <a:p>
            <a:r>
              <a:rPr lang="en-US" altLang="zh-CN"/>
              <a:t>Dense Layers: combine features for final regression prediction.</a:t>
            </a:r>
            <a:endParaRPr lang="en-US" altLang="zh-CN"/>
          </a:p>
          <a:p>
            <a:r>
              <a:rPr lang="en-US" altLang="zh-CN"/>
              <a:t>Evaluation Metrics: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 b="1"/>
              <a:t>Mean Absolute Error</a:t>
            </a:r>
            <a:r>
              <a:rPr lang="en-US" altLang="zh-CN"/>
              <a:t> (MAE) is used as the loss function.</a:t>
            </a:r>
            <a:endParaRPr lang="en-US" altLang="zh-CN"/>
          </a:p>
          <a:p>
            <a:pPr marL="152400" indent="0">
              <a:buNone/>
            </a:pPr>
            <a:r>
              <a:rPr lang="en-US" altLang="zh-CN"/>
              <a:t>	</a:t>
            </a:r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R2SCORE</a:t>
            </a:r>
            <a:r>
              <a:rPr lang="en-US" altLang="zh-CN"/>
              <a:t>, </a:t>
            </a:r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Mean Squared Erro</a:t>
            </a:r>
            <a:r>
              <a:rPr lang="en-US" altLang="zh-CN"/>
              <a:t>r </a:t>
            </a:r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(MSE)</a:t>
            </a:r>
            <a:r>
              <a:rPr lang="en-US" altLang="zh-CN"/>
              <a:t>, and </a:t>
            </a:r>
            <a:r>
              <a:rPr lang="en-US" altLang="zh-CN">
                <a:latin typeface="Quicksand SemiBold" charset="0"/>
                <a:ea typeface="Quicksand SemiBold" charset="0"/>
                <a:cs typeface="Quicksand SemiBold" charset="0"/>
              </a:rPr>
              <a:t>Mean Absolute Error (MAE)</a:t>
            </a:r>
            <a:r>
              <a:rPr lang="en-US" altLang="zh-CN"/>
              <a:t> are used as evaluation metrics.</a:t>
            </a:r>
            <a:endParaRPr lang="en-US"/>
          </a:p>
        </p:txBody>
      </p:sp>
      <p:pic>
        <p:nvPicPr>
          <p:cNvPr id="399" name="Google Shape;399;p54" descr="C:\Users\Sifa\Downloads\LAB.jpgLAB"/>
          <p:cNvPicPr preferRelativeResize="0"/>
          <p:nvPr/>
        </p:nvPicPr>
        <p:blipFill rotWithShape="1">
          <a:blip r:embed="rId1"/>
          <a:srcRect t="1038" b="1038"/>
          <a:stretch>
            <a:fillRect/>
          </a:stretch>
        </p:blipFill>
        <p:spPr>
          <a:xfrm>
            <a:off x="4563673" y="572696"/>
            <a:ext cx="4213274" cy="446705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0"/>
          <p:cNvPicPr preferRelativeResize="0"/>
          <p:nvPr>
            <p:ph type="pic" idx="2"/>
          </p:nvPr>
        </p:nvPicPr>
        <p:blipFill rotWithShape="1">
          <a:blip r:embed="rId1"/>
          <a:srcRect l="9100" r="9100"/>
          <a:stretch>
            <a:fillRect/>
          </a:stretch>
        </p:blipFill>
        <p:spPr>
          <a:xfrm>
            <a:off x="5028025" y="848400"/>
            <a:ext cx="3446700" cy="3446700"/>
          </a:xfrm>
          <a:prstGeom prst="ellipse">
            <a:avLst/>
          </a:prstGeom>
        </p:spPr>
      </p:pic>
      <p:sp>
        <p:nvSpPr>
          <p:cNvPr id="232" name="Google Shape;232;p30"/>
          <p:cNvSpPr txBox="1"/>
          <p:nvPr>
            <p:ph type="title"/>
          </p:nvPr>
        </p:nvSpPr>
        <p:spPr>
          <a:xfrm>
            <a:off x="235879" y="614365"/>
            <a:ext cx="4581046" cy="10329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How</a:t>
            </a:r>
            <a:r>
              <a:rPr lang="en-GB" altLang="zh-CN"/>
              <a:t> </a:t>
            </a:r>
            <a:r>
              <a:rPr lang="en-US" altLang="zh-CN"/>
              <a:t>safe</a:t>
            </a:r>
            <a:r>
              <a:rPr lang="en-GB" altLang="zh-CN"/>
              <a:t> </a:t>
            </a:r>
            <a:r>
              <a:rPr lang="en-US" altLang="zh-CN"/>
              <a:t>is</a:t>
            </a:r>
            <a:r>
              <a:rPr lang="en-GB" altLang="zh-CN"/>
              <a:t> </a:t>
            </a:r>
            <a:r>
              <a:rPr lang="en-US" altLang="zh-CN"/>
              <a:t>the</a:t>
            </a:r>
            <a:r>
              <a:rPr lang="en-GB" altLang="zh-CN"/>
              <a:t> </a:t>
            </a:r>
            <a:r>
              <a:rPr lang="en-US" altLang="zh-CN"/>
              <a:t>food</a:t>
            </a:r>
            <a:r>
              <a:rPr lang="en-GB" altLang="zh-CN"/>
              <a:t> </a:t>
            </a:r>
            <a:r>
              <a:rPr lang="en-US" altLang="zh-CN"/>
              <a:t>we consume</a:t>
            </a:r>
            <a:r>
              <a:rPr lang="en-GB"/>
              <a:t>?</a:t>
            </a:r>
            <a:endParaRPr lang="en-GB"/>
          </a:p>
        </p:txBody>
      </p:sp>
      <p:sp>
        <p:nvSpPr>
          <p:cNvPr id="233" name="Google Shape;233;p30"/>
          <p:cNvSpPr txBox="1"/>
          <p:nvPr>
            <p:ph type="subTitle" idx="1"/>
          </p:nvPr>
        </p:nvSpPr>
        <p:spPr>
          <a:xfrm>
            <a:off x="479520" y="1647282"/>
            <a:ext cx="4459226" cy="33747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GB"/>
              <a:t> </a:t>
            </a:r>
            <a:r>
              <a:rPr lang="en-GB" sz="1400" b="1">
                <a:solidFill>
                  <a:srgbClr val="072C4E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Fruits &amp; Vegetables accounts for 25% and &gt; 80% of diets in rural &amp; urban areas in Kenya.</a:t>
            </a: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72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endParaRPr lang="en-GB" b="1">
              <a:solidFill>
                <a:srgbClr val="072C4E"/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GB" sz="1400" b="1">
                <a:solidFill>
                  <a:srgbClr val="072C4E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The large population creates high demand for fresh produce daily.</a:t>
            </a: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GB" sz="1400" b="1">
                <a:solidFill>
                  <a:srgbClr val="072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GB" sz="1400" b="1">
                <a:solidFill>
                  <a:srgbClr val="072C4E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To satiate the high demand,farmers use pesticides to protect crops from pest &amp; diseases to  increase yields;This contaminates the foods.</a:t>
            </a: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GB" sz="1400" b="1">
                <a:solidFill>
                  <a:srgbClr val="072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GB" sz="1400" b="1">
                <a:solidFill>
                  <a:srgbClr val="072C4E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+mn-ea"/>
              </a:rPr>
              <a:t>Repeated exposure to pesticide residue can result in a cumulative effect on the body overtime</a:t>
            </a:r>
            <a:endParaRPr lang="en-GB" sz="1400" b="1">
              <a:solidFill>
                <a:srgbClr val="072C4E"/>
              </a:solidFill>
              <a:latin typeface="Arial" panose="020B0604020202020204"/>
              <a:ea typeface="Arial" panose="020B0604020202020204"/>
              <a:cs typeface="Arial" panose="020B0604020202020204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1712209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324" y="0"/>
            <a:ext cx="6402521" cy="5143500"/>
          </a:xfrm>
          <a:prstGeom prst="rect">
            <a:avLst/>
          </a:prstGeom>
        </p:spPr>
      </p:pic>
      <p:sp>
        <p:nvSpPr>
          <p:cNvPr id="3" name="Text Box 2"/>
          <p:cNvSpPr txBox="1"/>
          <p:nvPr userDrawn="1"/>
        </p:nvSpPr>
        <p:spPr>
          <a:xfrm>
            <a:off x="795667" y="135356"/>
            <a:ext cx="309880" cy="306705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en-US"/>
          </a:p>
        </p:txBody>
      </p:sp>
      <p:sp>
        <p:nvSpPr>
          <p:cNvPr id="4" name="Text Box 3"/>
          <p:cNvSpPr txBox="1"/>
          <p:nvPr userDrawn="1"/>
        </p:nvSpPr>
        <p:spPr>
          <a:xfrm>
            <a:off x="3916368" y="4834917"/>
            <a:ext cx="7315200" cy="306705"/>
          </a:xfrm>
          <a:prstGeom prst="rect">
            <a:avLst/>
          </a:prstGeom>
        </p:spPr>
        <p:txBody>
          <a:bodyPr wrap="square" rtlCol="0" anchor="t">
            <a:spAutoFit/>
          </a:bodyPr>
          <a:p>
            <a:r>
              <a:rPr lang="en-US" altLang="zh-CN"/>
              <a:t>R2 Score Trend Over Training Epochs</a:t>
            </a:r>
            <a:endParaRPr lang="en-US"/>
          </a:p>
        </p:txBody>
      </p:sp>
      <p:sp>
        <p:nvSpPr>
          <p:cNvPr id="5" name="Text Box 4"/>
          <p:cNvSpPr txBox="1"/>
          <p:nvPr userDrawn="1"/>
        </p:nvSpPr>
        <p:spPr>
          <a:xfrm>
            <a:off x="6015918" y="1003938"/>
            <a:ext cx="2970008" cy="186525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285750" indent="-285750">
              <a:buFont typeface="Wingdings" charset="0"/>
              <a:buChar char="u"/>
            </a:pPr>
            <a:r>
              <a:rPr lang="en-US" altLang="zh-CN"/>
              <a:t>Indicates the proportion of the variance in the dependent variable predictable from the independent variable(s).</a:t>
            </a:r>
            <a:endParaRPr lang="en-US" altLang="zh-CN"/>
          </a:p>
          <a:p>
            <a:pPr marL="0" indent="0">
              <a:buNone/>
            </a:pPr>
            <a:endParaRPr lang="en-US" altLang="zh-CN"/>
          </a:p>
          <a:p>
            <a:pPr marL="285750" indent="-285750">
              <a:buFont typeface="Wingdings" charset="0"/>
              <a:buChar char="u"/>
            </a:pPr>
            <a:r>
              <a:rPr lang="en-US" altLang="zh-CN"/>
              <a:t>Ranges from </a:t>
            </a:r>
            <a:r>
              <a:rPr lang="zh-CN" altLang="en-US"/>
              <a:t>-∞ </a:t>
            </a:r>
            <a:r>
              <a:rPr lang="en-US" altLang="zh-CN"/>
              <a:t>to 1, with 1 being a perfect fit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2" name="Google Shape;492;p47"/>
          <p:cNvGrpSpPr/>
          <p:nvPr/>
        </p:nvGrpSpPr>
        <p:grpSpPr>
          <a:xfrm rot="-1615933">
            <a:off x="896614" y="2621808"/>
            <a:ext cx="3119624" cy="1058855"/>
            <a:chOff x="4702775" y="1893350"/>
            <a:chExt cx="2079150" cy="705700"/>
          </a:xfrm>
        </p:grpSpPr>
        <p:sp>
          <p:nvSpPr>
            <p:cNvPr id="493" name="Google Shape;493;p47"/>
            <p:cNvSpPr/>
            <p:nvPr/>
          </p:nvSpPr>
          <p:spPr>
            <a:xfrm>
              <a:off x="5605450" y="2312850"/>
              <a:ext cx="13200" cy="11500"/>
            </a:xfrm>
            <a:custGeom>
              <a:avLst/>
              <a:gdLst/>
              <a:ahLst/>
              <a:cxnLst/>
              <a:rect l="l" t="t" r="r" b="b"/>
              <a:pathLst>
                <a:path w="528" h="460" extrusionOk="0">
                  <a:moveTo>
                    <a:pt x="263" y="0"/>
                  </a:moveTo>
                  <a:cubicBezTo>
                    <a:pt x="179" y="0"/>
                    <a:pt x="98" y="47"/>
                    <a:pt x="58" y="128"/>
                  </a:cubicBezTo>
                  <a:cubicBezTo>
                    <a:pt x="0" y="242"/>
                    <a:pt x="58" y="380"/>
                    <a:pt x="172" y="437"/>
                  </a:cubicBezTo>
                  <a:cubicBezTo>
                    <a:pt x="203" y="453"/>
                    <a:pt x="234" y="460"/>
                    <a:pt x="265" y="460"/>
                  </a:cubicBezTo>
                  <a:cubicBezTo>
                    <a:pt x="349" y="460"/>
                    <a:pt x="428" y="406"/>
                    <a:pt x="470" y="323"/>
                  </a:cubicBezTo>
                  <a:cubicBezTo>
                    <a:pt x="527" y="208"/>
                    <a:pt x="482" y="71"/>
                    <a:pt x="367" y="25"/>
                  </a:cubicBezTo>
                  <a:cubicBezTo>
                    <a:pt x="334" y="8"/>
                    <a:pt x="298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4" name="Google Shape;494;p47"/>
            <p:cNvSpPr/>
            <p:nvPr/>
          </p:nvSpPr>
          <p:spPr>
            <a:xfrm>
              <a:off x="5840850" y="2351800"/>
              <a:ext cx="13200" cy="11550"/>
            </a:xfrm>
            <a:custGeom>
              <a:avLst/>
              <a:gdLst/>
              <a:ahLst/>
              <a:cxnLst/>
              <a:rect l="l" t="t" r="r" b="b"/>
              <a:pathLst>
                <a:path w="528" h="462" extrusionOk="0">
                  <a:moveTo>
                    <a:pt x="263" y="0"/>
                  </a:moveTo>
                  <a:cubicBezTo>
                    <a:pt x="179" y="0"/>
                    <a:pt x="98" y="47"/>
                    <a:pt x="58" y="128"/>
                  </a:cubicBezTo>
                  <a:cubicBezTo>
                    <a:pt x="1" y="242"/>
                    <a:pt x="58" y="380"/>
                    <a:pt x="172" y="437"/>
                  </a:cubicBezTo>
                  <a:cubicBezTo>
                    <a:pt x="202" y="454"/>
                    <a:pt x="234" y="461"/>
                    <a:pt x="267" y="461"/>
                  </a:cubicBezTo>
                  <a:cubicBezTo>
                    <a:pt x="348" y="461"/>
                    <a:pt x="429" y="412"/>
                    <a:pt x="470" y="323"/>
                  </a:cubicBezTo>
                  <a:cubicBezTo>
                    <a:pt x="528" y="208"/>
                    <a:pt x="470" y="82"/>
                    <a:pt x="367" y="25"/>
                  </a:cubicBezTo>
                  <a:cubicBezTo>
                    <a:pt x="334" y="8"/>
                    <a:pt x="298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5" name="Google Shape;495;p47"/>
            <p:cNvSpPr/>
            <p:nvPr/>
          </p:nvSpPr>
          <p:spPr>
            <a:xfrm>
              <a:off x="5720275" y="2472075"/>
              <a:ext cx="13200" cy="11550"/>
            </a:xfrm>
            <a:custGeom>
              <a:avLst/>
              <a:gdLst/>
              <a:ahLst/>
              <a:cxnLst/>
              <a:rect l="l" t="t" r="r" b="b"/>
              <a:pathLst>
                <a:path w="528" h="462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5" y="454"/>
                    <a:pt x="230" y="462"/>
                    <a:pt x="265" y="462"/>
                  </a:cubicBezTo>
                  <a:cubicBezTo>
                    <a:pt x="349" y="462"/>
                    <a:pt x="430" y="415"/>
                    <a:pt x="471" y="334"/>
                  </a:cubicBezTo>
                  <a:cubicBezTo>
                    <a:pt x="528" y="220"/>
                    <a:pt x="471" y="82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6" name="Google Shape;496;p47"/>
            <p:cNvSpPr/>
            <p:nvPr/>
          </p:nvSpPr>
          <p:spPr>
            <a:xfrm>
              <a:off x="6397575" y="215825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61" y="1"/>
                  </a:moveTo>
                  <a:cubicBezTo>
                    <a:pt x="173" y="1"/>
                    <a:pt x="88" y="54"/>
                    <a:pt x="46" y="138"/>
                  </a:cubicBezTo>
                  <a:cubicBezTo>
                    <a:pt x="0" y="252"/>
                    <a:pt x="46" y="390"/>
                    <a:pt x="161" y="435"/>
                  </a:cubicBezTo>
                  <a:cubicBezTo>
                    <a:pt x="194" y="452"/>
                    <a:pt x="230" y="460"/>
                    <a:pt x="264" y="460"/>
                  </a:cubicBezTo>
                  <a:cubicBezTo>
                    <a:pt x="349" y="460"/>
                    <a:pt x="430" y="413"/>
                    <a:pt x="470" y="332"/>
                  </a:cubicBezTo>
                  <a:lnTo>
                    <a:pt x="459" y="332"/>
                  </a:lnTo>
                  <a:cubicBezTo>
                    <a:pt x="516" y="218"/>
                    <a:pt x="470" y="80"/>
                    <a:pt x="356" y="23"/>
                  </a:cubicBezTo>
                  <a:cubicBezTo>
                    <a:pt x="325" y="8"/>
                    <a:pt x="293" y="1"/>
                    <a:pt x="2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7" name="Google Shape;497;p47"/>
            <p:cNvSpPr/>
            <p:nvPr/>
          </p:nvSpPr>
          <p:spPr>
            <a:xfrm>
              <a:off x="6407875" y="200727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8" y="408"/>
                    <a:pt x="471" y="323"/>
                  </a:cubicBezTo>
                  <a:cubicBezTo>
                    <a:pt x="528" y="208"/>
                    <a:pt x="471" y="71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8" name="Google Shape;498;p47"/>
            <p:cNvSpPr/>
            <p:nvPr/>
          </p:nvSpPr>
          <p:spPr>
            <a:xfrm>
              <a:off x="6579700" y="2094050"/>
              <a:ext cx="12925" cy="11375"/>
            </a:xfrm>
            <a:custGeom>
              <a:avLst/>
              <a:gdLst/>
              <a:ahLst/>
              <a:cxnLst/>
              <a:rect l="l" t="t" r="r" b="b"/>
              <a:pathLst>
                <a:path w="517" h="455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5" y="408"/>
                    <a:pt x="459" y="323"/>
                  </a:cubicBezTo>
                  <a:cubicBezTo>
                    <a:pt x="516" y="208"/>
                    <a:pt x="471" y="71"/>
                    <a:pt x="356" y="25"/>
                  </a:cubicBezTo>
                  <a:cubicBezTo>
                    <a:pt x="323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9" name="Google Shape;499;p47"/>
            <p:cNvSpPr/>
            <p:nvPr/>
          </p:nvSpPr>
          <p:spPr>
            <a:xfrm>
              <a:off x="6768725" y="20118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4" y="1"/>
                  </a:moveTo>
                  <a:cubicBezTo>
                    <a:pt x="173" y="1"/>
                    <a:pt x="98" y="47"/>
                    <a:pt x="58" y="128"/>
                  </a:cubicBezTo>
                  <a:cubicBezTo>
                    <a:pt x="0" y="243"/>
                    <a:pt x="46" y="380"/>
                    <a:pt x="161" y="438"/>
                  </a:cubicBezTo>
                  <a:cubicBezTo>
                    <a:pt x="190" y="450"/>
                    <a:pt x="222" y="455"/>
                    <a:pt x="252" y="455"/>
                  </a:cubicBezTo>
                  <a:cubicBezTo>
                    <a:pt x="341" y="455"/>
                    <a:pt x="428" y="408"/>
                    <a:pt x="470" y="323"/>
                  </a:cubicBezTo>
                  <a:cubicBezTo>
                    <a:pt x="527" y="209"/>
                    <a:pt x="470" y="71"/>
                    <a:pt x="356" y="25"/>
                  </a:cubicBezTo>
                  <a:cubicBezTo>
                    <a:pt x="322" y="9"/>
                    <a:pt x="288" y="1"/>
                    <a:pt x="25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0" name="Google Shape;500;p47"/>
            <p:cNvSpPr/>
            <p:nvPr/>
          </p:nvSpPr>
          <p:spPr>
            <a:xfrm>
              <a:off x="5793600" y="2466975"/>
              <a:ext cx="13200" cy="11500"/>
            </a:xfrm>
            <a:custGeom>
              <a:avLst/>
              <a:gdLst/>
              <a:ahLst/>
              <a:cxnLst/>
              <a:rect l="l" t="t" r="r" b="b"/>
              <a:pathLst>
                <a:path w="528" h="460" extrusionOk="0">
                  <a:moveTo>
                    <a:pt x="263" y="0"/>
                  </a:moveTo>
                  <a:cubicBezTo>
                    <a:pt x="178" y="0"/>
                    <a:pt x="100" y="53"/>
                    <a:pt x="58" y="137"/>
                  </a:cubicBezTo>
                  <a:cubicBezTo>
                    <a:pt x="0" y="252"/>
                    <a:pt x="46" y="378"/>
                    <a:pt x="161" y="435"/>
                  </a:cubicBezTo>
                  <a:cubicBezTo>
                    <a:pt x="194" y="452"/>
                    <a:pt x="230" y="460"/>
                    <a:pt x="264" y="460"/>
                  </a:cubicBezTo>
                  <a:cubicBezTo>
                    <a:pt x="349" y="460"/>
                    <a:pt x="430" y="413"/>
                    <a:pt x="470" y="332"/>
                  </a:cubicBezTo>
                  <a:cubicBezTo>
                    <a:pt x="527" y="217"/>
                    <a:pt x="470" y="80"/>
                    <a:pt x="356" y="23"/>
                  </a:cubicBezTo>
                  <a:cubicBezTo>
                    <a:pt x="325" y="7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1" name="Google Shape;501;p47"/>
            <p:cNvSpPr/>
            <p:nvPr/>
          </p:nvSpPr>
          <p:spPr>
            <a:xfrm>
              <a:off x="5720275" y="2472075"/>
              <a:ext cx="13200" cy="11550"/>
            </a:xfrm>
            <a:custGeom>
              <a:avLst/>
              <a:gdLst/>
              <a:ahLst/>
              <a:cxnLst/>
              <a:rect l="l" t="t" r="r" b="b"/>
              <a:pathLst>
                <a:path w="528" h="462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5" y="454"/>
                    <a:pt x="230" y="462"/>
                    <a:pt x="265" y="462"/>
                  </a:cubicBezTo>
                  <a:cubicBezTo>
                    <a:pt x="349" y="462"/>
                    <a:pt x="430" y="415"/>
                    <a:pt x="471" y="334"/>
                  </a:cubicBezTo>
                  <a:cubicBezTo>
                    <a:pt x="528" y="220"/>
                    <a:pt x="471" y="82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2" name="Google Shape;502;p47"/>
            <p:cNvSpPr/>
            <p:nvPr/>
          </p:nvSpPr>
          <p:spPr>
            <a:xfrm>
              <a:off x="4870025" y="235797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75" y="1"/>
                  </a:moveTo>
                  <a:cubicBezTo>
                    <a:pt x="187" y="1"/>
                    <a:pt x="100" y="48"/>
                    <a:pt x="58" y="133"/>
                  </a:cubicBezTo>
                  <a:cubicBezTo>
                    <a:pt x="0" y="247"/>
                    <a:pt x="58" y="385"/>
                    <a:pt x="172" y="431"/>
                  </a:cubicBezTo>
                  <a:cubicBezTo>
                    <a:pt x="202" y="447"/>
                    <a:pt x="235" y="455"/>
                    <a:pt x="269" y="455"/>
                  </a:cubicBezTo>
                  <a:cubicBezTo>
                    <a:pt x="349" y="455"/>
                    <a:pt x="430" y="409"/>
                    <a:pt x="470" y="328"/>
                  </a:cubicBezTo>
                  <a:cubicBezTo>
                    <a:pt x="527" y="213"/>
                    <a:pt x="482" y="76"/>
                    <a:pt x="367" y="18"/>
                  </a:cubicBezTo>
                  <a:cubicBezTo>
                    <a:pt x="337" y="6"/>
                    <a:pt x="306" y="1"/>
                    <a:pt x="27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3" name="Google Shape;503;p47"/>
            <p:cNvSpPr/>
            <p:nvPr/>
          </p:nvSpPr>
          <p:spPr>
            <a:xfrm>
              <a:off x="4885500" y="1913050"/>
              <a:ext cx="12900" cy="11575"/>
            </a:xfrm>
            <a:custGeom>
              <a:avLst/>
              <a:gdLst/>
              <a:ahLst/>
              <a:cxnLst/>
              <a:rect l="l" t="t" r="r" b="b"/>
              <a:pathLst>
                <a:path w="516" h="463" extrusionOk="0">
                  <a:moveTo>
                    <a:pt x="254" y="1"/>
                  </a:moveTo>
                  <a:cubicBezTo>
                    <a:pt x="173" y="1"/>
                    <a:pt x="98" y="47"/>
                    <a:pt x="57" y="128"/>
                  </a:cubicBezTo>
                  <a:cubicBezTo>
                    <a:pt x="0" y="254"/>
                    <a:pt x="46" y="380"/>
                    <a:pt x="160" y="438"/>
                  </a:cubicBezTo>
                  <a:cubicBezTo>
                    <a:pt x="194" y="454"/>
                    <a:pt x="229" y="462"/>
                    <a:pt x="264" y="462"/>
                  </a:cubicBezTo>
                  <a:cubicBezTo>
                    <a:pt x="348" y="462"/>
                    <a:pt x="429" y="416"/>
                    <a:pt x="470" y="335"/>
                  </a:cubicBezTo>
                  <a:cubicBezTo>
                    <a:pt x="516" y="220"/>
                    <a:pt x="470" y="83"/>
                    <a:pt x="355" y="25"/>
                  </a:cubicBezTo>
                  <a:cubicBezTo>
                    <a:pt x="322" y="9"/>
                    <a:pt x="287" y="1"/>
                    <a:pt x="25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4" name="Google Shape;504;p47"/>
            <p:cNvSpPr/>
            <p:nvPr/>
          </p:nvSpPr>
          <p:spPr>
            <a:xfrm>
              <a:off x="5836850" y="19402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63" y="1"/>
                  </a:moveTo>
                  <a:cubicBezTo>
                    <a:pt x="179" y="1"/>
                    <a:pt x="98" y="48"/>
                    <a:pt x="57" y="129"/>
                  </a:cubicBezTo>
                  <a:cubicBezTo>
                    <a:pt x="0" y="243"/>
                    <a:pt x="57" y="381"/>
                    <a:pt x="172" y="438"/>
                  </a:cubicBezTo>
                  <a:cubicBezTo>
                    <a:pt x="202" y="450"/>
                    <a:pt x="233" y="456"/>
                    <a:pt x="263" y="456"/>
                  </a:cubicBezTo>
                  <a:cubicBezTo>
                    <a:pt x="351" y="456"/>
                    <a:pt x="436" y="408"/>
                    <a:pt x="470" y="323"/>
                  </a:cubicBezTo>
                  <a:cubicBezTo>
                    <a:pt x="527" y="209"/>
                    <a:pt x="481" y="71"/>
                    <a:pt x="367" y="26"/>
                  </a:cubicBezTo>
                  <a:cubicBezTo>
                    <a:pt x="333" y="9"/>
                    <a:pt x="298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5" name="Google Shape;505;p47"/>
            <p:cNvSpPr/>
            <p:nvPr/>
          </p:nvSpPr>
          <p:spPr>
            <a:xfrm>
              <a:off x="5650400" y="2115800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1" y="323"/>
                  </a:cubicBezTo>
                  <a:cubicBezTo>
                    <a:pt x="528" y="209"/>
                    <a:pt x="471" y="71"/>
                    <a:pt x="356" y="26"/>
                  </a:cubicBezTo>
                  <a:cubicBezTo>
                    <a:pt x="323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6" name="Google Shape;506;p47"/>
            <p:cNvSpPr/>
            <p:nvPr/>
          </p:nvSpPr>
          <p:spPr>
            <a:xfrm>
              <a:off x="5543025" y="1893350"/>
              <a:ext cx="12900" cy="11500"/>
            </a:xfrm>
            <a:custGeom>
              <a:avLst/>
              <a:gdLst/>
              <a:ahLst/>
              <a:cxnLst/>
              <a:rect l="l" t="t" r="r" b="b"/>
              <a:pathLst>
                <a:path w="516" h="460" extrusionOk="0">
                  <a:moveTo>
                    <a:pt x="260" y="0"/>
                  </a:moveTo>
                  <a:cubicBezTo>
                    <a:pt x="173" y="0"/>
                    <a:pt x="88" y="54"/>
                    <a:pt x="46" y="137"/>
                  </a:cubicBezTo>
                  <a:cubicBezTo>
                    <a:pt x="0" y="252"/>
                    <a:pt x="46" y="378"/>
                    <a:pt x="161" y="435"/>
                  </a:cubicBezTo>
                  <a:cubicBezTo>
                    <a:pt x="194" y="452"/>
                    <a:pt x="229" y="460"/>
                    <a:pt x="264" y="460"/>
                  </a:cubicBezTo>
                  <a:cubicBezTo>
                    <a:pt x="348" y="460"/>
                    <a:pt x="426" y="413"/>
                    <a:pt x="458" y="332"/>
                  </a:cubicBezTo>
                  <a:cubicBezTo>
                    <a:pt x="516" y="218"/>
                    <a:pt x="470" y="80"/>
                    <a:pt x="355" y="23"/>
                  </a:cubicBezTo>
                  <a:cubicBezTo>
                    <a:pt x="325" y="8"/>
                    <a:pt x="292" y="0"/>
                    <a:pt x="260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7" name="Google Shape;507;p47"/>
            <p:cNvSpPr/>
            <p:nvPr/>
          </p:nvSpPr>
          <p:spPr>
            <a:xfrm>
              <a:off x="5007200" y="2414550"/>
              <a:ext cx="13200" cy="11475"/>
            </a:xfrm>
            <a:custGeom>
              <a:avLst/>
              <a:gdLst/>
              <a:ahLst/>
              <a:cxnLst/>
              <a:rect l="l" t="t" r="r" b="b"/>
              <a:pathLst>
                <a:path w="528" h="459" extrusionOk="0">
                  <a:moveTo>
                    <a:pt x="270" y="1"/>
                  </a:moveTo>
                  <a:cubicBezTo>
                    <a:pt x="184" y="1"/>
                    <a:pt x="99" y="51"/>
                    <a:pt x="58" y="126"/>
                  </a:cubicBezTo>
                  <a:cubicBezTo>
                    <a:pt x="0" y="241"/>
                    <a:pt x="58" y="378"/>
                    <a:pt x="172" y="436"/>
                  </a:cubicBezTo>
                  <a:cubicBezTo>
                    <a:pt x="203" y="451"/>
                    <a:pt x="235" y="458"/>
                    <a:pt x="265" y="458"/>
                  </a:cubicBezTo>
                  <a:cubicBezTo>
                    <a:pt x="349" y="458"/>
                    <a:pt x="428" y="405"/>
                    <a:pt x="470" y="321"/>
                  </a:cubicBezTo>
                  <a:cubicBezTo>
                    <a:pt x="527" y="218"/>
                    <a:pt x="482" y="81"/>
                    <a:pt x="367" y="23"/>
                  </a:cubicBezTo>
                  <a:cubicBezTo>
                    <a:pt x="336" y="8"/>
                    <a:pt x="303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8" name="Google Shape;508;p47"/>
            <p:cNvSpPr/>
            <p:nvPr/>
          </p:nvSpPr>
          <p:spPr>
            <a:xfrm>
              <a:off x="4951650" y="214845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52" y="1"/>
                  </a:moveTo>
                  <a:cubicBezTo>
                    <a:pt x="167" y="1"/>
                    <a:pt x="87" y="47"/>
                    <a:pt x="46" y="129"/>
                  </a:cubicBezTo>
                  <a:cubicBezTo>
                    <a:pt x="0" y="243"/>
                    <a:pt x="46" y="381"/>
                    <a:pt x="161" y="438"/>
                  </a:cubicBezTo>
                  <a:cubicBezTo>
                    <a:pt x="191" y="453"/>
                    <a:pt x="224" y="460"/>
                    <a:pt x="255" y="460"/>
                  </a:cubicBezTo>
                  <a:cubicBezTo>
                    <a:pt x="342" y="460"/>
                    <a:pt x="425" y="407"/>
                    <a:pt x="458" y="323"/>
                  </a:cubicBezTo>
                  <a:cubicBezTo>
                    <a:pt x="516" y="220"/>
                    <a:pt x="470" y="83"/>
                    <a:pt x="355" y="25"/>
                  </a:cubicBezTo>
                  <a:cubicBezTo>
                    <a:pt x="322" y="9"/>
                    <a:pt x="286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9" name="Google Shape;509;p47"/>
            <p:cNvSpPr/>
            <p:nvPr/>
          </p:nvSpPr>
          <p:spPr>
            <a:xfrm>
              <a:off x="4862300" y="2262325"/>
              <a:ext cx="12900" cy="11400"/>
            </a:xfrm>
            <a:custGeom>
              <a:avLst/>
              <a:gdLst/>
              <a:ahLst/>
              <a:cxnLst/>
              <a:rect l="l" t="t" r="r" b="b"/>
              <a:pathLst>
                <a:path w="516" h="456" extrusionOk="0">
                  <a:moveTo>
                    <a:pt x="264" y="1"/>
                  </a:moveTo>
                  <a:cubicBezTo>
                    <a:pt x="176" y="1"/>
                    <a:pt x="91" y="48"/>
                    <a:pt x="57" y="133"/>
                  </a:cubicBezTo>
                  <a:cubicBezTo>
                    <a:pt x="0" y="247"/>
                    <a:pt x="46" y="385"/>
                    <a:pt x="161" y="431"/>
                  </a:cubicBezTo>
                  <a:cubicBezTo>
                    <a:pt x="194" y="447"/>
                    <a:pt x="229" y="455"/>
                    <a:pt x="264" y="455"/>
                  </a:cubicBezTo>
                  <a:cubicBezTo>
                    <a:pt x="349" y="455"/>
                    <a:pt x="429" y="409"/>
                    <a:pt x="470" y="328"/>
                  </a:cubicBezTo>
                  <a:cubicBezTo>
                    <a:pt x="516" y="213"/>
                    <a:pt x="470" y="75"/>
                    <a:pt x="355" y="18"/>
                  </a:cubicBezTo>
                  <a:cubicBezTo>
                    <a:pt x="326" y="6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0" name="Google Shape;510;p47"/>
            <p:cNvSpPr/>
            <p:nvPr/>
          </p:nvSpPr>
          <p:spPr>
            <a:xfrm>
              <a:off x="6397575" y="215825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61" y="1"/>
                  </a:moveTo>
                  <a:cubicBezTo>
                    <a:pt x="173" y="1"/>
                    <a:pt x="88" y="54"/>
                    <a:pt x="46" y="138"/>
                  </a:cubicBezTo>
                  <a:cubicBezTo>
                    <a:pt x="0" y="252"/>
                    <a:pt x="46" y="390"/>
                    <a:pt x="161" y="435"/>
                  </a:cubicBezTo>
                  <a:cubicBezTo>
                    <a:pt x="194" y="452"/>
                    <a:pt x="230" y="460"/>
                    <a:pt x="264" y="460"/>
                  </a:cubicBezTo>
                  <a:cubicBezTo>
                    <a:pt x="349" y="460"/>
                    <a:pt x="430" y="413"/>
                    <a:pt x="470" y="332"/>
                  </a:cubicBezTo>
                  <a:lnTo>
                    <a:pt x="459" y="332"/>
                  </a:lnTo>
                  <a:cubicBezTo>
                    <a:pt x="516" y="218"/>
                    <a:pt x="470" y="80"/>
                    <a:pt x="356" y="23"/>
                  </a:cubicBezTo>
                  <a:cubicBezTo>
                    <a:pt x="325" y="8"/>
                    <a:pt x="293" y="1"/>
                    <a:pt x="2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1" name="Google Shape;511;p47"/>
            <p:cNvSpPr/>
            <p:nvPr/>
          </p:nvSpPr>
          <p:spPr>
            <a:xfrm>
              <a:off x="6768725" y="20118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4" y="1"/>
                  </a:moveTo>
                  <a:cubicBezTo>
                    <a:pt x="173" y="1"/>
                    <a:pt x="98" y="47"/>
                    <a:pt x="58" y="128"/>
                  </a:cubicBezTo>
                  <a:cubicBezTo>
                    <a:pt x="0" y="243"/>
                    <a:pt x="46" y="380"/>
                    <a:pt x="161" y="438"/>
                  </a:cubicBezTo>
                  <a:cubicBezTo>
                    <a:pt x="190" y="450"/>
                    <a:pt x="222" y="455"/>
                    <a:pt x="252" y="455"/>
                  </a:cubicBezTo>
                  <a:cubicBezTo>
                    <a:pt x="341" y="455"/>
                    <a:pt x="428" y="408"/>
                    <a:pt x="470" y="323"/>
                  </a:cubicBezTo>
                  <a:cubicBezTo>
                    <a:pt x="527" y="209"/>
                    <a:pt x="470" y="71"/>
                    <a:pt x="356" y="25"/>
                  </a:cubicBezTo>
                  <a:cubicBezTo>
                    <a:pt x="322" y="9"/>
                    <a:pt x="288" y="1"/>
                    <a:pt x="25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2" name="Google Shape;512;p47"/>
            <p:cNvSpPr/>
            <p:nvPr/>
          </p:nvSpPr>
          <p:spPr>
            <a:xfrm>
              <a:off x="6681375" y="1896775"/>
              <a:ext cx="12925" cy="11525"/>
            </a:xfrm>
            <a:custGeom>
              <a:avLst/>
              <a:gdLst/>
              <a:ahLst/>
              <a:cxnLst/>
              <a:rect l="l" t="t" r="r" b="b"/>
              <a:pathLst>
                <a:path w="517" h="461" extrusionOk="0">
                  <a:moveTo>
                    <a:pt x="259" y="1"/>
                  </a:moveTo>
                  <a:cubicBezTo>
                    <a:pt x="172" y="1"/>
                    <a:pt x="88" y="51"/>
                    <a:pt x="46" y="126"/>
                  </a:cubicBezTo>
                  <a:cubicBezTo>
                    <a:pt x="1" y="252"/>
                    <a:pt x="46" y="378"/>
                    <a:pt x="161" y="436"/>
                  </a:cubicBezTo>
                  <a:cubicBezTo>
                    <a:pt x="194" y="452"/>
                    <a:pt x="230" y="460"/>
                    <a:pt x="265" y="460"/>
                  </a:cubicBezTo>
                  <a:cubicBezTo>
                    <a:pt x="349" y="460"/>
                    <a:pt x="430" y="414"/>
                    <a:pt x="470" y="333"/>
                  </a:cubicBezTo>
                  <a:lnTo>
                    <a:pt x="470" y="321"/>
                  </a:lnTo>
                  <a:cubicBezTo>
                    <a:pt x="516" y="207"/>
                    <a:pt x="470" y="81"/>
                    <a:pt x="356" y="23"/>
                  </a:cubicBezTo>
                  <a:cubicBezTo>
                    <a:pt x="325" y="8"/>
                    <a:pt x="292" y="1"/>
                    <a:pt x="25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3" name="Google Shape;513;p47"/>
            <p:cNvSpPr/>
            <p:nvPr/>
          </p:nvSpPr>
          <p:spPr>
            <a:xfrm>
              <a:off x="6246375" y="1988950"/>
              <a:ext cx="12900" cy="11550"/>
            </a:xfrm>
            <a:custGeom>
              <a:avLst/>
              <a:gdLst/>
              <a:ahLst/>
              <a:cxnLst/>
              <a:rect l="l" t="t" r="r" b="b"/>
              <a:pathLst>
                <a:path w="516" h="462" extrusionOk="0">
                  <a:moveTo>
                    <a:pt x="252" y="0"/>
                  </a:moveTo>
                  <a:cubicBezTo>
                    <a:pt x="168" y="0"/>
                    <a:pt x="90" y="47"/>
                    <a:pt x="57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4" y="454"/>
                    <a:pt x="229" y="462"/>
                    <a:pt x="264" y="462"/>
                  </a:cubicBezTo>
                  <a:cubicBezTo>
                    <a:pt x="348" y="462"/>
                    <a:pt x="429" y="415"/>
                    <a:pt x="470" y="334"/>
                  </a:cubicBezTo>
                  <a:cubicBezTo>
                    <a:pt x="516" y="220"/>
                    <a:pt x="470" y="82"/>
                    <a:pt x="355" y="25"/>
                  </a:cubicBezTo>
                  <a:cubicBezTo>
                    <a:pt x="322" y="8"/>
                    <a:pt x="286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4" name="Google Shape;514;p47"/>
            <p:cNvSpPr/>
            <p:nvPr/>
          </p:nvSpPr>
          <p:spPr>
            <a:xfrm>
              <a:off x="6407875" y="200727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8" y="408"/>
                    <a:pt x="471" y="323"/>
                  </a:cubicBezTo>
                  <a:cubicBezTo>
                    <a:pt x="528" y="208"/>
                    <a:pt x="471" y="71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5" name="Google Shape;515;p47"/>
            <p:cNvSpPr/>
            <p:nvPr/>
          </p:nvSpPr>
          <p:spPr>
            <a:xfrm>
              <a:off x="6246375" y="1988950"/>
              <a:ext cx="12900" cy="11550"/>
            </a:xfrm>
            <a:custGeom>
              <a:avLst/>
              <a:gdLst/>
              <a:ahLst/>
              <a:cxnLst/>
              <a:rect l="l" t="t" r="r" b="b"/>
              <a:pathLst>
                <a:path w="516" h="462" extrusionOk="0">
                  <a:moveTo>
                    <a:pt x="252" y="0"/>
                  </a:moveTo>
                  <a:cubicBezTo>
                    <a:pt x="168" y="0"/>
                    <a:pt x="90" y="47"/>
                    <a:pt x="57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4" y="454"/>
                    <a:pt x="229" y="462"/>
                    <a:pt x="264" y="462"/>
                  </a:cubicBezTo>
                  <a:cubicBezTo>
                    <a:pt x="348" y="462"/>
                    <a:pt x="429" y="415"/>
                    <a:pt x="470" y="334"/>
                  </a:cubicBezTo>
                  <a:cubicBezTo>
                    <a:pt x="516" y="220"/>
                    <a:pt x="470" y="82"/>
                    <a:pt x="355" y="25"/>
                  </a:cubicBezTo>
                  <a:cubicBezTo>
                    <a:pt x="322" y="8"/>
                    <a:pt x="286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6" name="Google Shape;516;p47"/>
            <p:cNvSpPr/>
            <p:nvPr/>
          </p:nvSpPr>
          <p:spPr>
            <a:xfrm>
              <a:off x="6397575" y="215825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61" y="1"/>
                  </a:moveTo>
                  <a:cubicBezTo>
                    <a:pt x="173" y="1"/>
                    <a:pt x="88" y="54"/>
                    <a:pt x="46" y="138"/>
                  </a:cubicBezTo>
                  <a:cubicBezTo>
                    <a:pt x="0" y="252"/>
                    <a:pt x="46" y="390"/>
                    <a:pt x="161" y="435"/>
                  </a:cubicBezTo>
                  <a:cubicBezTo>
                    <a:pt x="194" y="452"/>
                    <a:pt x="230" y="460"/>
                    <a:pt x="264" y="460"/>
                  </a:cubicBezTo>
                  <a:cubicBezTo>
                    <a:pt x="349" y="460"/>
                    <a:pt x="430" y="413"/>
                    <a:pt x="470" y="332"/>
                  </a:cubicBezTo>
                  <a:lnTo>
                    <a:pt x="459" y="332"/>
                  </a:lnTo>
                  <a:cubicBezTo>
                    <a:pt x="516" y="218"/>
                    <a:pt x="470" y="80"/>
                    <a:pt x="356" y="23"/>
                  </a:cubicBezTo>
                  <a:cubicBezTo>
                    <a:pt x="325" y="8"/>
                    <a:pt x="293" y="1"/>
                    <a:pt x="2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7" name="Google Shape;517;p47"/>
            <p:cNvSpPr/>
            <p:nvPr/>
          </p:nvSpPr>
          <p:spPr>
            <a:xfrm>
              <a:off x="6260975" y="2234125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61" y="1"/>
                  </a:moveTo>
                  <a:cubicBezTo>
                    <a:pt x="177" y="1"/>
                    <a:pt x="99" y="52"/>
                    <a:pt x="58" y="127"/>
                  </a:cubicBezTo>
                  <a:cubicBezTo>
                    <a:pt x="0" y="241"/>
                    <a:pt x="46" y="379"/>
                    <a:pt x="161" y="436"/>
                  </a:cubicBezTo>
                  <a:cubicBezTo>
                    <a:pt x="194" y="453"/>
                    <a:pt x="230" y="461"/>
                    <a:pt x="264" y="461"/>
                  </a:cubicBezTo>
                  <a:cubicBezTo>
                    <a:pt x="349" y="461"/>
                    <a:pt x="429" y="414"/>
                    <a:pt x="470" y="333"/>
                  </a:cubicBezTo>
                  <a:lnTo>
                    <a:pt x="470" y="321"/>
                  </a:lnTo>
                  <a:cubicBezTo>
                    <a:pt x="527" y="218"/>
                    <a:pt x="470" y="81"/>
                    <a:pt x="355" y="24"/>
                  </a:cubicBezTo>
                  <a:cubicBezTo>
                    <a:pt x="324" y="8"/>
                    <a:pt x="292" y="1"/>
                    <a:pt x="2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8" name="Google Shape;518;p47"/>
            <p:cNvSpPr/>
            <p:nvPr/>
          </p:nvSpPr>
          <p:spPr>
            <a:xfrm>
              <a:off x="5793600" y="2466975"/>
              <a:ext cx="13200" cy="11500"/>
            </a:xfrm>
            <a:custGeom>
              <a:avLst/>
              <a:gdLst/>
              <a:ahLst/>
              <a:cxnLst/>
              <a:rect l="l" t="t" r="r" b="b"/>
              <a:pathLst>
                <a:path w="528" h="460" extrusionOk="0">
                  <a:moveTo>
                    <a:pt x="263" y="0"/>
                  </a:moveTo>
                  <a:cubicBezTo>
                    <a:pt x="178" y="0"/>
                    <a:pt x="100" y="53"/>
                    <a:pt x="58" y="137"/>
                  </a:cubicBezTo>
                  <a:cubicBezTo>
                    <a:pt x="0" y="252"/>
                    <a:pt x="46" y="378"/>
                    <a:pt x="161" y="435"/>
                  </a:cubicBezTo>
                  <a:cubicBezTo>
                    <a:pt x="194" y="452"/>
                    <a:pt x="230" y="460"/>
                    <a:pt x="264" y="460"/>
                  </a:cubicBezTo>
                  <a:cubicBezTo>
                    <a:pt x="349" y="460"/>
                    <a:pt x="430" y="413"/>
                    <a:pt x="470" y="332"/>
                  </a:cubicBezTo>
                  <a:cubicBezTo>
                    <a:pt x="527" y="217"/>
                    <a:pt x="470" y="80"/>
                    <a:pt x="356" y="23"/>
                  </a:cubicBezTo>
                  <a:cubicBezTo>
                    <a:pt x="325" y="7"/>
                    <a:pt x="293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19" name="Google Shape;519;p47"/>
            <p:cNvSpPr/>
            <p:nvPr/>
          </p:nvSpPr>
          <p:spPr>
            <a:xfrm>
              <a:off x="6068525" y="2296250"/>
              <a:ext cx="13200" cy="11550"/>
            </a:xfrm>
            <a:custGeom>
              <a:avLst/>
              <a:gdLst/>
              <a:ahLst/>
              <a:cxnLst/>
              <a:rect l="l" t="t" r="r" b="b"/>
              <a:pathLst>
                <a:path w="528" h="462" extrusionOk="0">
                  <a:moveTo>
                    <a:pt x="256" y="0"/>
                  </a:moveTo>
                  <a:cubicBezTo>
                    <a:pt x="174" y="0"/>
                    <a:pt x="99" y="49"/>
                    <a:pt x="58" y="139"/>
                  </a:cubicBezTo>
                  <a:cubicBezTo>
                    <a:pt x="0" y="242"/>
                    <a:pt x="46" y="379"/>
                    <a:pt x="161" y="437"/>
                  </a:cubicBezTo>
                  <a:cubicBezTo>
                    <a:pt x="194" y="453"/>
                    <a:pt x="230" y="461"/>
                    <a:pt x="264" y="461"/>
                  </a:cubicBezTo>
                  <a:cubicBezTo>
                    <a:pt x="349" y="461"/>
                    <a:pt x="430" y="415"/>
                    <a:pt x="470" y="334"/>
                  </a:cubicBezTo>
                  <a:cubicBezTo>
                    <a:pt x="527" y="219"/>
                    <a:pt x="470" y="82"/>
                    <a:pt x="356" y="24"/>
                  </a:cubicBezTo>
                  <a:cubicBezTo>
                    <a:pt x="323" y="8"/>
                    <a:pt x="289" y="0"/>
                    <a:pt x="256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0" name="Google Shape;520;p47"/>
            <p:cNvSpPr/>
            <p:nvPr/>
          </p:nvSpPr>
          <p:spPr>
            <a:xfrm>
              <a:off x="5813650" y="2202875"/>
              <a:ext cx="12900" cy="11375"/>
            </a:xfrm>
            <a:custGeom>
              <a:avLst/>
              <a:gdLst/>
              <a:ahLst/>
              <a:cxnLst/>
              <a:rect l="l" t="t" r="r" b="b"/>
              <a:pathLst>
                <a:path w="516" h="455" extrusionOk="0">
                  <a:moveTo>
                    <a:pt x="252" y="0"/>
                  </a:moveTo>
                  <a:cubicBezTo>
                    <a:pt x="167" y="0"/>
                    <a:pt x="87" y="47"/>
                    <a:pt x="46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0" y="449"/>
                    <a:pt x="221" y="455"/>
                    <a:pt x="252" y="455"/>
                  </a:cubicBezTo>
                  <a:cubicBezTo>
                    <a:pt x="340" y="455"/>
                    <a:pt x="425" y="408"/>
                    <a:pt x="459" y="323"/>
                  </a:cubicBezTo>
                  <a:cubicBezTo>
                    <a:pt x="516" y="208"/>
                    <a:pt x="470" y="71"/>
                    <a:pt x="355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1" name="Google Shape;521;p47"/>
            <p:cNvSpPr/>
            <p:nvPr/>
          </p:nvSpPr>
          <p:spPr>
            <a:xfrm>
              <a:off x="5650400" y="2115800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1" y="323"/>
                  </a:cubicBezTo>
                  <a:cubicBezTo>
                    <a:pt x="528" y="209"/>
                    <a:pt x="471" y="71"/>
                    <a:pt x="356" y="26"/>
                  </a:cubicBezTo>
                  <a:cubicBezTo>
                    <a:pt x="323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2" name="Google Shape;522;p47"/>
            <p:cNvSpPr/>
            <p:nvPr/>
          </p:nvSpPr>
          <p:spPr>
            <a:xfrm>
              <a:off x="5813650" y="2202875"/>
              <a:ext cx="12900" cy="11375"/>
            </a:xfrm>
            <a:custGeom>
              <a:avLst/>
              <a:gdLst/>
              <a:ahLst/>
              <a:cxnLst/>
              <a:rect l="l" t="t" r="r" b="b"/>
              <a:pathLst>
                <a:path w="516" h="455" extrusionOk="0">
                  <a:moveTo>
                    <a:pt x="252" y="0"/>
                  </a:moveTo>
                  <a:cubicBezTo>
                    <a:pt x="167" y="0"/>
                    <a:pt x="87" y="47"/>
                    <a:pt x="46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0" y="449"/>
                    <a:pt x="221" y="455"/>
                    <a:pt x="252" y="455"/>
                  </a:cubicBezTo>
                  <a:cubicBezTo>
                    <a:pt x="340" y="455"/>
                    <a:pt x="425" y="408"/>
                    <a:pt x="459" y="323"/>
                  </a:cubicBezTo>
                  <a:cubicBezTo>
                    <a:pt x="516" y="208"/>
                    <a:pt x="470" y="71"/>
                    <a:pt x="355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3" name="Google Shape;523;p47"/>
            <p:cNvSpPr/>
            <p:nvPr/>
          </p:nvSpPr>
          <p:spPr>
            <a:xfrm>
              <a:off x="5813650" y="2031800"/>
              <a:ext cx="12900" cy="11375"/>
            </a:xfrm>
            <a:custGeom>
              <a:avLst/>
              <a:gdLst/>
              <a:ahLst/>
              <a:cxnLst/>
              <a:rect l="l" t="t" r="r" b="b"/>
              <a:pathLst>
                <a:path w="516" h="455" extrusionOk="0">
                  <a:moveTo>
                    <a:pt x="264" y="0"/>
                  </a:moveTo>
                  <a:cubicBezTo>
                    <a:pt x="175" y="0"/>
                    <a:pt x="89" y="47"/>
                    <a:pt x="46" y="132"/>
                  </a:cubicBezTo>
                  <a:cubicBezTo>
                    <a:pt x="0" y="247"/>
                    <a:pt x="46" y="384"/>
                    <a:pt x="161" y="430"/>
                  </a:cubicBezTo>
                  <a:cubicBezTo>
                    <a:pt x="194" y="447"/>
                    <a:pt x="230" y="455"/>
                    <a:pt x="264" y="455"/>
                  </a:cubicBezTo>
                  <a:cubicBezTo>
                    <a:pt x="348" y="455"/>
                    <a:pt x="426" y="408"/>
                    <a:pt x="459" y="327"/>
                  </a:cubicBezTo>
                  <a:cubicBezTo>
                    <a:pt x="516" y="213"/>
                    <a:pt x="470" y="75"/>
                    <a:pt x="355" y="18"/>
                  </a:cubicBezTo>
                  <a:cubicBezTo>
                    <a:pt x="326" y="6"/>
                    <a:pt x="29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4" name="Google Shape;524;p47"/>
            <p:cNvSpPr/>
            <p:nvPr/>
          </p:nvSpPr>
          <p:spPr>
            <a:xfrm>
              <a:off x="5650400" y="2115800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1" y="323"/>
                  </a:cubicBezTo>
                  <a:cubicBezTo>
                    <a:pt x="528" y="209"/>
                    <a:pt x="471" y="71"/>
                    <a:pt x="356" y="26"/>
                  </a:cubicBezTo>
                  <a:cubicBezTo>
                    <a:pt x="323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5" name="Google Shape;525;p47"/>
            <p:cNvSpPr/>
            <p:nvPr/>
          </p:nvSpPr>
          <p:spPr>
            <a:xfrm>
              <a:off x="5813650" y="2202875"/>
              <a:ext cx="12900" cy="11375"/>
            </a:xfrm>
            <a:custGeom>
              <a:avLst/>
              <a:gdLst/>
              <a:ahLst/>
              <a:cxnLst/>
              <a:rect l="l" t="t" r="r" b="b"/>
              <a:pathLst>
                <a:path w="516" h="455" extrusionOk="0">
                  <a:moveTo>
                    <a:pt x="252" y="0"/>
                  </a:moveTo>
                  <a:cubicBezTo>
                    <a:pt x="167" y="0"/>
                    <a:pt x="87" y="47"/>
                    <a:pt x="46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0" y="449"/>
                    <a:pt x="221" y="455"/>
                    <a:pt x="252" y="455"/>
                  </a:cubicBezTo>
                  <a:cubicBezTo>
                    <a:pt x="340" y="455"/>
                    <a:pt x="425" y="408"/>
                    <a:pt x="459" y="323"/>
                  </a:cubicBezTo>
                  <a:cubicBezTo>
                    <a:pt x="516" y="208"/>
                    <a:pt x="470" y="71"/>
                    <a:pt x="355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6" name="Google Shape;526;p47"/>
            <p:cNvSpPr/>
            <p:nvPr/>
          </p:nvSpPr>
          <p:spPr>
            <a:xfrm>
              <a:off x="5813650" y="2202875"/>
              <a:ext cx="12900" cy="11375"/>
            </a:xfrm>
            <a:custGeom>
              <a:avLst/>
              <a:gdLst/>
              <a:ahLst/>
              <a:cxnLst/>
              <a:rect l="l" t="t" r="r" b="b"/>
              <a:pathLst>
                <a:path w="516" h="455" extrusionOk="0">
                  <a:moveTo>
                    <a:pt x="252" y="0"/>
                  </a:moveTo>
                  <a:cubicBezTo>
                    <a:pt x="167" y="0"/>
                    <a:pt x="87" y="47"/>
                    <a:pt x="46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0" y="449"/>
                    <a:pt x="221" y="455"/>
                    <a:pt x="252" y="455"/>
                  </a:cubicBezTo>
                  <a:cubicBezTo>
                    <a:pt x="340" y="455"/>
                    <a:pt x="425" y="408"/>
                    <a:pt x="459" y="323"/>
                  </a:cubicBezTo>
                  <a:cubicBezTo>
                    <a:pt x="516" y="208"/>
                    <a:pt x="470" y="71"/>
                    <a:pt x="355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7" name="Google Shape;527;p47"/>
            <p:cNvSpPr/>
            <p:nvPr/>
          </p:nvSpPr>
          <p:spPr>
            <a:xfrm>
              <a:off x="5943375" y="2051375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52" y="1"/>
                  </a:moveTo>
                  <a:cubicBezTo>
                    <a:pt x="168" y="1"/>
                    <a:pt x="87" y="47"/>
                    <a:pt x="46" y="128"/>
                  </a:cubicBezTo>
                  <a:cubicBezTo>
                    <a:pt x="1" y="243"/>
                    <a:pt x="46" y="380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3" y="460"/>
                    <a:pt x="425" y="407"/>
                    <a:pt x="459" y="323"/>
                  </a:cubicBezTo>
                  <a:cubicBezTo>
                    <a:pt x="516" y="208"/>
                    <a:pt x="470" y="71"/>
                    <a:pt x="356" y="25"/>
                  </a:cubicBezTo>
                  <a:cubicBezTo>
                    <a:pt x="322" y="8"/>
                    <a:pt x="287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8" name="Google Shape;528;p47"/>
            <p:cNvSpPr/>
            <p:nvPr/>
          </p:nvSpPr>
          <p:spPr>
            <a:xfrm>
              <a:off x="4883475" y="2073725"/>
              <a:ext cx="12925" cy="11500"/>
            </a:xfrm>
            <a:custGeom>
              <a:avLst/>
              <a:gdLst/>
              <a:ahLst/>
              <a:cxnLst/>
              <a:rect l="l" t="t" r="r" b="b"/>
              <a:pathLst>
                <a:path w="517" h="460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2"/>
                    <a:pt x="47" y="380"/>
                    <a:pt x="161" y="437"/>
                  </a:cubicBezTo>
                  <a:cubicBezTo>
                    <a:pt x="192" y="452"/>
                    <a:pt x="224" y="460"/>
                    <a:pt x="256" y="460"/>
                  </a:cubicBezTo>
                  <a:cubicBezTo>
                    <a:pt x="343" y="460"/>
                    <a:pt x="425" y="406"/>
                    <a:pt x="459" y="323"/>
                  </a:cubicBezTo>
                  <a:cubicBezTo>
                    <a:pt x="516" y="208"/>
                    <a:pt x="470" y="71"/>
                    <a:pt x="356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9" name="Google Shape;529;p47"/>
            <p:cNvSpPr/>
            <p:nvPr/>
          </p:nvSpPr>
          <p:spPr>
            <a:xfrm>
              <a:off x="4862300" y="2262325"/>
              <a:ext cx="12900" cy="11400"/>
            </a:xfrm>
            <a:custGeom>
              <a:avLst/>
              <a:gdLst/>
              <a:ahLst/>
              <a:cxnLst/>
              <a:rect l="l" t="t" r="r" b="b"/>
              <a:pathLst>
                <a:path w="516" h="456" extrusionOk="0">
                  <a:moveTo>
                    <a:pt x="264" y="1"/>
                  </a:moveTo>
                  <a:cubicBezTo>
                    <a:pt x="176" y="1"/>
                    <a:pt x="91" y="48"/>
                    <a:pt x="57" y="133"/>
                  </a:cubicBezTo>
                  <a:cubicBezTo>
                    <a:pt x="0" y="247"/>
                    <a:pt x="46" y="385"/>
                    <a:pt x="161" y="431"/>
                  </a:cubicBezTo>
                  <a:cubicBezTo>
                    <a:pt x="194" y="447"/>
                    <a:pt x="229" y="455"/>
                    <a:pt x="264" y="455"/>
                  </a:cubicBezTo>
                  <a:cubicBezTo>
                    <a:pt x="349" y="455"/>
                    <a:pt x="429" y="409"/>
                    <a:pt x="470" y="328"/>
                  </a:cubicBezTo>
                  <a:cubicBezTo>
                    <a:pt x="516" y="213"/>
                    <a:pt x="470" y="75"/>
                    <a:pt x="355" y="18"/>
                  </a:cubicBezTo>
                  <a:cubicBezTo>
                    <a:pt x="326" y="6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0" name="Google Shape;530;p47"/>
            <p:cNvSpPr/>
            <p:nvPr/>
          </p:nvSpPr>
          <p:spPr>
            <a:xfrm>
              <a:off x="4735425" y="2128700"/>
              <a:ext cx="13200" cy="11500"/>
            </a:xfrm>
            <a:custGeom>
              <a:avLst/>
              <a:gdLst/>
              <a:ahLst/>
              <a:cxnLst/>
              <a:rect l="l" t="t" r="r" b="b"/>
              <a:pathLst>
                <a:path w="528" h="460" extrusionOk="0">
                  <a:moveTo>
                    <a:pt x="254" y="0"/>
                  </a:moveTo>
                  <a:cubicBezTo>
                    <a:pt x="173" y="0"/>
                    <a:pt x="98" y="47"/>
                    <a:pt x="58" y="128"/>
                  </a:cubicBezTo>
                  <a:cubicBezTo>
                    <a:pt x="0" y="243"/>
                    <a:pt x="46" y="380"/>
                    <a:pt x="161" y="437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3" y="460"/>
                    <a:pt x="428" y="407"/>
                    <a:pt x="470" y="323"/>
                  </a:cubicBezTo>
                  <a:cubicBezTo>
                    <a:pt x="527" y="208"/>
                    <a:pt x="470" y="71"/>
                    <a:pt x="356" y="25"/>
                  </a:cubicBezTo>
                  <a:cubicBezTo>
                    <a:pt x="322" y="8"/>
                    <a:pt x="288" y="0"/>
                    <a:pt x="25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1" name="Google Shape;531;p47"/>
            <p:cNvSpPr/>
            <p:nvPr/>
          </p:nvSpPr>
          <p:spPr>
            <a:xfrm>
              <a:off x="5194200" y="2201050"/>
              <a:ext cx="13200" cy="11375"/>
            </a:xfrm>
            <a:custGeom>
              <a:avLst/>
              <a:gdLst/>
              <a:ahLst/>
              <a:cxnLst/>
              <a:rect l="l" t="t" r="r" b="b"/>
              <a:pathLst>
                <a:path w="528" h="455" extrusionOk="0">
                  <a:moveTo>
                    <a:pt x="276" y="0"/>
                  </a:moveTo>
                  <a:cubicBezTo>
                    <a:pt x="187" y="0"/>
                    <a:pt x="100" y="47"/>
                    <a:pt x="58" y="132"/>
                  </a:cubicBezTo>
                  <a:cubicBezTo>
                    <a:pt x="1" y="247"/>
                    <a:pt x="58" y="384"/>
                    <a:pt x="173" y="430"/>
                  </a:cubicBezTo>
                  <a:cubicBezTo>
                    <a:pt x="206" y="447"/>
                    <a:pt x="240" y="455"/>
                    <a:pt x="274" y="455"/>
                  </a:cubicBezTo>
                  <a:cubicBezTo>
                    <a:pt x="355" y="455"/>
                    <a:pt x="430" y="408"/>
                    <a:pt x="470" y="327"/>
                  </a:cubicBezTo>
                  <a:cubicBezTo>
                    <a:pt x="528" y="213"/>
                    <a:pt x="482" y="75"/>
                    <a:pt x="367" y="18"/>
                  </a:cubicBezTo>
                  <a:cubicBezTo>
                    <a:pt x="338" y="6"/>
                    <a:pt x="307" y="0"/>
                    <a:pt x="276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2" name="Google Shape;532;p47"/>
            <p:cNvSpPr/>
            <p:nvPr/>
          </p:nvSpPr>
          <p:spPr>
            <a:xfrm>
              <a:off x="5281275" y="20303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64" y="1"/>
                  </a:moveTo>
                  <a:cubicBezTo>
                    <a:pt x="176" y="1"/>
                    <a:pt x="91" y="48"/>
                    <a:pt x="57" y="133"/>
                  </a:cubicBezTo>
                  <a:cubicBezTo>
                    <a:pt x="0" y="248"/>
                    <a:pt x="46" y="385"/>
                    <a:pt x="160" y="431"/>
                  </a:cubicBezTo>
                  <a:cubicBezTo>
                    <a:pt x="194" y="448"/>
                    <a:pt x="229" y="456"/>
                    <a:pt x="264" y="456"/>
                  </a:cubicBezTo>
                  <a:cubicBezTo>
                    <a:pt x="348" y="456"/>
                    <a:pt x="429" y="409"/>
                    <a:pt x="470" y="328"/>
                  </a:cubicBezTo>
                  <a:cubicBezTo>
                    <a:pt x="527" y="213"/>
                    <a:pt x="470" y="76"/>
                    <a:pt x="355" y="19"/>
                  </a:cubicBezTo>
                  <a:cubicBezTo>
                    <a:pt x="326" y="7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3" name="Google Shape;533;p47"/>
            <p:cNvSpPr/>
            <p:nvPr/>
          </p:nvSpPr>
          <p:spPr>
            <a:xfrm>
              <a:off x="4951650" y="214845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52" y="1"/>
                  </a:moveTo>
                  <a:cubicBezTo>
                    <a:pt x="167" y="1"/>
                    <a:pt x="87" y="47"/>
                    <a:pt x="46" y="129"/>
                  </a:cubicBezTo>
                  <a:cubicBezTo>
                    <a:pt x="0" y="243"/>
                    <a:pt x="46" y="381"/>
                    <a:pt x="161" y="438"/>
                  </a:cubicBezTo>
                  <a:cubicBezTo>
                    <a:pt x="191" y="453"/>
                    <a:pt x="224" y="460"/>
                    <a:pt x="255" y="460"/>
                  </a:cubicBezTo>
                  <a:cubicBezTo>
                    <a:pt x="342" y="460"/>
                    <a:pt x="425" y="407"/>
                    <a:pt x="458" y="323"/>
                  </a:cubicBezTo>
                  <a:cubicBezTo>
                    <a:pt x="516" y="220"/>
                    <a:pt x="470" y="83"/>
                    <a:pt x="355" y="25"/>
                  </a:cubicBezTo>
                  <a:cubicBezTo>
                    <a:pt x="322" y="9"/>
                    <a:pt x="286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4" name="Google Shape;534;p47"/>
            <p:cNvSpPr/>
            <p:nvPr/>
          </p:nvSpPr>
          <p:spPr>
            <a:xfrm>
              <a:off x="5190775" y="2587650"/>
              <a:ext cx="12900" cy="11400"/>
            </a:xfrm>
            <a:custGeom>
              <a:avLst/>
              <a:gdLst/>
              <a:ahLst/>
              <a:cxnLst/>
              <a:rect l="l" t="t" r="r" b="b"/>
              <a:pathLst>
                <a:path w="516" h="456" extrusionOk="0">
                  <a:moveTo>
                    <a:pt x="264" y="1"/>
                  </a:moveTo>
                  <a:cubicBezTo>
                    <a:pt x="175" y="1"/>
                    <a:pt x="89" y="48"/>
                    <a:pt x="46" y="133"/>
                  </a:cubicBezTo>
                  <a:cubicBezTo>
                    <a:pt x="0" y="247"/>
                    <a:pt x="46" y="385"/>
                    <a:pt x="161" y="431"/>
                  </a:cubicBezTo>
                  <a:cubicBezTo>
                    <a:pt x="194" y="447"/>
                    <a:pt x="229" y="455"/>
                    <a:pt x="264" y="455"/>
                  </a:cubicBezTo>
                  <a:cubicBezTo>
                    <a:pt x="348" y="455"/>
                    <a:pt x="426" y="409"/>
                    <a:pt x="458" y="328"/>
                  </a:cubicBezTo>
                  <a:cubicBezTo>
                    <a:pt x="516" y="213"/>
                    <a:pt x="470" y="76"/>
                    <a:pt x="355" y="18"/>
                  </a:cubicBezTo>
                  <a:cubicBezTo>
                    <a:pt x="326" y="6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5" name="Google Shape;535;p47"/>
            <p:cNvSpPr/>
            <p:nvPr/>
          </p:nvSpPr>
          <p:spPr>
            <a:xfrm>
              <a:off x="5471425" y="25246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66" y="1"/>
                  </a:moveTo>
                  <a:cubicBezTo>
                    <a:pt x="180" y="1"/>
                    <a:pt x="100" y="48"/>
                    <a:pt x="58" y="133"/>
                  </a:cubicBezTo>
                  <a:cubicBezTo>
                    <a:pt x="0" y="247"/>
                    <a:pt x="46" y="385"/>
                    <a:pt x="161" y="431"/>
                  </a:cubicBezTo>
                  <a:cubicBezTo>
                    <a:pt x="194" y="447"/>
                    <a:pt x="230" y="455"/>
                    <a:pt x="264" y="455"/>
                  </a:cubicBezTo>
                  <a:cubicBezTo>
                    <a:pt x="349" y="455"/>
                    <a:pt x="429" y="409"/>
                    <a:pt x="470" y="327"/>
                  </a:cubicBezTo>
                  <a:cubicBezTo>
                    <a:pt x="527" y="213"/>
                    <a:pt x="470" y="75"/>
                    <a:pt x="355" y="18"/>
                  </a:cubicBezTo>
                  <a:cubicBezTo>
                    <a:pt x="326" y="6"/>
                    <a:pt x="296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6" name="Google Shape;536;p47"/>
            <p:cNvSpPr/>
            <p:nvPr/>
          </p:nvSpPr>
          <p:spPr>
            <a:xfrm>
              <a:off x="5302450" y="2378125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0" y="323"/>
                  </a:cubicBezTo>
                  <a:cubicBezTo>
                    <a:pt x="528" y="209"/>
                    <a:pt x="470" y="71"/>
                    <a:pt x="356" y="26"/>
                  </a:cubicBezTo>
                  <a:cubicBezTo>
                    <a:pt x="322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7" name="Google Shape;537;p47"/>
            <p:cNvSpPr/>
            <p:nvPr/>
          </p:nvSpPr>
          <p:spPr>
            <a:xfrm>
              <a:off x="6579700" y="2094050"/>
              <a:ext cx="12925" cy="11375"/>
            </a:xfrm>
            <a:custGeom>
              <a:avLst/>
              <a:gdLst/>
              <a:ahLst/>
              <a:cxnLst/>
              <a:rect l="l" t="t" r="r" b="b"/>
              <a:pathLst>
                <a:path w="517" h="455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5" y="408"/>
                    <a:pt x="459" y="323"/>
                  </a:cubicBezTo>
                  <a:cubicBezTo>
                    <a:pt x="516" y="208"/>
                    <a:pt x="471" y="71"/>
                    <a:pt x="356" y="25"/>
                  </a:cubicBezTo>
                  <a:cubicBezTo>
                    <a:pt x="323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8" name="Google Shape;538;p47"/>
            <p:cNvSpPr/>
            <p:nvPr/>
          </p:nvSpPr>
          <p:spPr>
            <a:xfrm>
              <a:off x="5376925" y="2022175"/>
              <a:ext cx="13200" cy="11375"/>
            </a:xfrm>
            <a:custGeom>
              <a:avLst/>
              <a:gdLst/>
              <a:ahLst/>
              <a:cxnLst/>
              <a:rect l="l" t="t" r="r" b="b"/>
              <a:pathLst>
                <a:path w="528" h="455" extrusionOk="0">
                  <a:moveTo>
                    <a:pt x="263" y="0"/>
                  </a:moveTo>
                  <a:cubicBezTo>
                    <a:pt x="179" y="0"/>
                    <a:pt x="98" y="47"/>
                    <a:pt x="57" y="128"/>
                  </a:cubicBezTo>
                  <a:cubicBezTo>
                    <a:pt x="0" y="242"/>
                    <a:pt x="57" y="380"/>
                    <a:pt x="172" y="437"/>
                  </a:cubicBezTo>
                  <a:cubicBezTo>
                    <a:pt x="202" y="449"/>
                    <a:pt x="233" y="455"/>
                    <a:pt x="263" y="455"/>
                  </a:cubicBezTo>
                  <a:cubicBezTo>
                    <a:pt x="351" y="455"/>
                    <a:pt x="436" y="408"/>
                    <a:pt x="470" y="323"/>
                  </a:cubicBezTo>
                  <a:cubicBezTo>
                    <a:pt x="527" y="208"/>
                    <a:pt x="481" y="71"/>
                    <a:pt x="367" y="25"/>
                  </a:cubicBezTo>
                  <a:cubicBezTo>
                    <a:pt x="333" y="8"/>
                    <a:pt x="298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9" name="Google Shape;539;p47"/>
            <p:cNvSpPr/>
            <p:nvPr/>
          </p:nvSpPr>
          <p:spPr>
            <a:xfrm>
              <a:off x="5281275" y="2030350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64" y="1"/>
                  </a:moveTo>
                  <a:cubicBezTo>
                    <a:pt x="176" y="1"/>
                    <a:pt x="91" y="48"/>
                    <a:pt x="57" y="133"/>
                  </a:cubicBezTo>
                  <a:cubicBezTo>
                    <a:pt x="0" y="248"/>
                    <a:pt x="46" y="385"/>
                    <a:pt x="160" y="431"/>
                  </a:cubicBezTo>
                  <a:cubicBezTo>
                    <a:pt x="194" y="448"/>
                    <a:pt x="229" y="456"/>
                    <a:pt x="264" y="456"/>
                  </a:cubicBezTo>
                  <a:cubicBezTo>
                    <a:pt x="348" y="456"/>
                    <a:pt x="429" y="409"/>
                    <a:pt x="470" y="328"/>
                  </a:cubicBezTo>
                  <a:cubicBezTo>
                    <a:pt x="527" y="213"/>
                    <a:pt x="470" y="76"/>
                    <a:pt x="355" y="19"/>
                  </a:cubicBezTo>
                  <a:cubicBezTo>
                    <a:pt x="326" y="7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0" name="Google Shape;540;p47"/>
            <p:cNvSpPr/>
            <p:nvPr/>
          </p:nvSpPr>
          <p:spPr>
            <a:xfrm>
              <a:off x="4702775" y="199982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2" y="1"/>
                  </a:moveTo>
                  <a:cubicBezTo>
                    <a:pt x="169" y="1"/>
                    <a:pt x="90" y="47"/>
                    <a:pt x="58" y="128"/>
                  </a:cubicBezTo>
                  <a:cubicBezTo>
                    <a:pt x="1" y="243"/>
                    <a:pt x="46" y="380"/>
                    <a:pt x="161" y="438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8" y="408"/>
                    <a:pt x="470" y="323"/>
                  </a:cubicBezTo>
                  <a:cubicBezTo>
                    <a:pt x="528" y="209"/>
                    <a:pt x="470" y="71"/>
                    <a:pt x="356" y="25"/>
                  </a:cubicBezTo>
                  <a:cubicBezTo>
                    <a:pt x="322" y="9"/>
                    <a:pt x="287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1" name="Google Shape;541;p47"/>
            <p:cNvSpPr/>
            <p:nvPr/>
          </p:nvSpPr>
          <p:spPr>
            <a:xfrm>
              <a:off x="4702775" y="199982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2" y="1"/>
                  </a:moveTo>
                  <a:cubicBezTo>
                    <a:pt x="169" y="1"/>
                    <a:pt x="90" y="47"/>
                    <a:pt x="58" y="128"/>
                  </a:cubicBezTo>
                  <a:cubicBezTo>
                    <a:pt x="1" y="243"/>
                    <a:pt x="46" y="380"/>
                    <a:pt x="161" y="438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8" y="408"/>
                    <a:pt x="470" y="323"/>
                  </a:cubicBezTo>
                  <a:cubicBezTo>
                    <a:pt x="528" y="209"/>
                    <a:pt x="470" y="71"/>
                    <a:pt x="356" y="25"/>
                  </a:cubicBezTo>
                  <a:cubicBezTo>
                    <a:pt x="322" y="9"/>
                    <a:pt x="287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2" name="Google Shape;542;p47"/>
            <p:cNvSpPr/>
            <p:nvPr/>
          </p:nvSpPr>
          <p:spPr>
            <a:xfrm>
              <a:off x="4782100" y="1952175"/>
              <a:ext cx="12925" cy="11400"/>
            </a:xfrm>
            <a:custGeom>
              <a:avLst/>
              <a:gdLst/>
              <a:ahLst/>
              <a:cxnLst/>
              <a:rect l="l" t="t" r="r" b="b"/>
              <a:pathLst>
                <a:path w="517" h="456" extrusionOk="0">
                  <a:moveTo>
                    <a:pt x="264" y="1"/>
                  </a:moveTo>
                  <a:cubicBezTo>
                    <a:pt x="176" y="1"/>
                    <a:pt x="89" y="48"/>
                    <a:pt x="47" y="133"/>
                  </a:cubicBezTo>
                  <a:cubicBezTo>
                    <a:pt x="1" y="247"/>
                    <a:pt x="47" y="385"/>
                    <a:pt x="161" y="431"/>
                  </a:cubicBezTo>
                  <a:cubicBezTo>
                    <a:pt x="195" y="447"/>
                    <a:pt x="230" y="455"/>
                    <a:pt x="264" y="455"/>
                  </a:cubicBezTo>
                  <a:cubicBezTo>
                    <a:pt x="348" y="455"/>
                    <a:pt x="426" y="409"/>
                    <a:pt x="459" y="328"/>
                  </a:cubicBezTo>
                  <a:lnTo>
                    <a:pt x="470" y="328"/>
                  </a:lnTo>
                  <a:cubicBezTo>
                    <a:pt x="516" y="213"/>
                    <a:pt x="470" y="76"/>
                    <a:pt x="356" y="18"/>
                  </a:cubicBezTo>
                  <a:cubicBezTo>
                    <a:pt x="326" y="6"/>
                    <a:pt x="295" y="1"/>
                    <a:pt x="26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3" name="Google Shape;543;p47"/>
            <p:cNvSpPr/>
            <p:nvPr/>
          </p:nvSpPr>
          <p:spPr>
            <a:xfrm>
              <a:off x="4883475" y="2073725"/>
              <a:ext cx="12925" cy="11500"/>
            </a:xfrm>
            <a:custGeom>
              <a:avLst/>
              <a:gdLst/>
              <a:ahLst/>
              <a:cxnLst/>
              <a:rect l="l" t="t" r="r" b="b"/>
              <a:pathLst>
                <a:path w="517" h="460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2"/>
                    <a:pt x="47" y="380"/>
                    <a:pt x="161" y="437"/>
                  </a:cubicBezTo>
                  <a:cubicBezTo>
                    <a:pt x="192" y="452"/>
                    <a:pt x="224" y="460"/>
                    <a:pt x="256" y="460"/>
                  </a:cubicBezTo>
                  <a:cubicBezTo>
                    <a:pt x="343" y="460"/>
                    <a:pt x="425" y="406"/>
                    <a:pt x="459" y="323"/>
                  </a:cubicBezTo>
                  <a:cubicBezTo>
                    <a:pt x="516" y="208"/>
                    <a:pt x="470" y="71"/>
                    <a:pt x="356" y="25"/>
                  </a:cubicBezTo>
                  <a:cubicBezTo>
                    <a:pt x="322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4" name="Google Shape;544;p47"/>
            <p:cNvSpPr/>
            <p:nvPr/>
          </p:nvSpPr>
          <p:spPr>
            <a:xfrm>
              <a:off x="4885500" y="1913050"/>
              <a:ext cx="12900" cy="11575"/>
            </a:xfrm>
            <a:custGeom>
              <a:avLst/>
              <a:gdLst/>
              <a:ahLst/>
              <a:cxnLst/>
              <a:rect l="l" t="t" r="r" b="b"/>
              <a:pathLst>
                <a:path w="516" h="463" extrusionOk="0">
                  <a:moveTo>
                    <a:pt x="254" y="1"/>
                  </a:moveTo>
                  <a:cubicBezTo>
                    <a:pt x="173" y="1"/>
                    <a:pt x="98" y="47"/>
                    <a:pt x="57" y="128"/>
                  </a:cubicBezTo>
                  <a:cubicBezTo>
                    <a:pt x="0" y="254"/>
                    <a:pt x="46" y="380"/>
                    <a:pt x="160" y="438"/>
                  </a:cubicBezTo>
                  <a:cubicBezTo>
                    <a:pt x="194" y="454"/>
                    <a:pt x="229" y="462"/>
                    <a:pt x="264" y="462"/>
                  </a:cubicBezTo>
                  <a:cubicBezTo>
                    <a:pt x="348" y="462"/>
                    <a:pt x="429" y="416"/>
                    <a:pt x="470" y="335"/>
                  </a:cubicBezTo>
                  <a:cubicBezTo>
                    <a:pt x="516" y="220"/>
                    <a:pt x="470" y="83"/>
                    <a:pt x="355" y="25"/>
                  </a:cubicBezTo>
                  <a:cubicBezTo>
                    <a:pt x="322" y="9"/>
                    <a:pt x="287" y="1"/>
                    <a:pt x="25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5" name="Google Shape;545;p47"/>
            <p:cNvSpPr/>
            <p:nvPr/>
          </p:nvSpPr>
          <p:spPr>
            <a:xfrm>
              <a:off x="5101125" y="2507000"/>
              <a:ext cx="13200" cy="11575"/>
            </a:xfrm>
            <a:custGeom>
              <a:avLst/>
              <a:gdLst/>
              <a:ahLst/>
              <a:cxnLst/>
              <a:rect l="l" t="t" r="r" b="b"/>
              <a:pathLst>
                <a:path w="528" h="463" extrusionOk="0">
                  <a:moveTo>
                    <a:pt x="255" y="1"/>
                  </a:moveTo>
                  <a:cubicBezTo>
                    <a:pt x="174" y="1"/>
                    <a:pt x="99" y="47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5" y="455"/>
                    <a:pt x="230" y="462"/>
                    <a:pt x="265" y="462"/>
                  </a:cubicBezTo>
                  <a:cubicBezTo>
                    <a:pt x="349" y="462"/>
                    <a:pt x="430" y="416"/>
                    <a:pt x="470" y="335"/>
                  </a:cubicBezTo>
                  <a:lnTo>
                    <a:pt x="470" y="323"/>
                  </a:lnTo>
                  <a:cubicBezTo>
                    <a:pt x="528" y="209"/>
                    <a:pt x="470" y="83"/>
                    <a:pt x="356" y="25"/>
                  </a:cubicBezTo>
                  <a:cubicBezTo>
                    <a:pt x="322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6" name="Google Shape;546;p47"/>
            <p:cNvSpPr/>
            <p:nvPr/>
          </p:nvSpPr>
          <p:spPr>
            <a:xfrm>
              <a:off x="5007200" y="2414550"/>
              <a:ext cx="13200" cy="11475"/>
            </a:xfrm>
            <a:custGeom>
              <a:avLst/>
              <a:gdLst/>
              <a:ahLst/>
              <a:cxnLst/>
              <a:rect l="l" t="t" r="r" b="b"/>
              <a:pathLst>
                <a:path w="528" h="459" extrusionOk="0">
                  <a:moveTo>
                    <a:pt x="270" y="1"/>
                  </a:moveTo>
                  <a:cubicBezTo>
                    <a:pt x="184" y="1"/>
                    <a:pt x="99" y="51"/>
                    <a:pt x="58" y="126"/>
                  </a:cubicBezTo>
                  <a:cubicBezTo>
                    <a:pt x="0" y="241"/>
                    <a:pt x="58" y="378"/>
                    <a:pt x="172" y="436"/>
                  </a:cubicBezTo>
                  <a:cubicBezTo>
                    <a:pt x="203" y="451"/>
                    <a:pt x="235" y="458"/>
                    <a:pt x="265" y="458"/>
                  </a:cubicBezTo>
                  <a:cubicBezTo>
                    <a:pt x="349" y="458"/>
                    <a:pt x="428" y="405"/>
                    <a:pt x="470" y="321"/>
                  </a:cubicBezTo>
                  <a:cubicBezTo>
                    <a:pt x="527" y="218"/>
                    <a:pt x="482" y="81"/>
                    <a:pt x="367" y="23"/>
                  </a:cubicBezTo>
                  <a:cubicBezTo>
                    <a:pt x="336" y="8"/>
                    <a:pt x="303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7" name="Google Shape;547;p47"/>
            <p:cNvSpPr/>
            <p:nvPr/>
          </p:nvSpPr>
          <p:spPr>
            <a:xfrm>
              <a:off x="6579700" y="2094050"/>
              <a:ext cx="12925" cy="11375"/>
            </a:xfrm>
            <a:custGeom>
              <a:avLst/>
              <a:gdLst/>
              <a:ahLst/>
              <a:cxnLst/>
              <a:rect l="l" t="t" r="r" b="b"/>
              <a:pathLst>
                <a:path w="517" h="455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5" y="408"/>
                    <a:pt x="459" y="323"/>
                  </a:cubicBezTo>
                  <a:cubicBezTo>
                    <a:pt x="516" y="208"/>
                    <a:pt x="471" y="71"/>
                    <a:pt x="356" y="25"/>
                  </a:cubicBezTo>
                  <a:cubicBezTo>
                    <a:pt x="323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8" name="Google Shape;548;p47"/>
            <p:cNvSpPr/>
            <p:nvPr/>
          </p:nvSpPr>
          <p:spPr>
            <a:xfrm>
              <a:off x="6407875" y="2007275"/>
              <a:ext cx="13200" cy="11400"/>
            </a:xfrm>
            <a:custGeom>
              <a:avLst/>
              <a:gdLst/>
              <a:ahLst/>
              <a:cxnLst/>
              <a:rect l="l" t="t" r="r" b="b"/>
              <a:pathLst>
                <a:path w="528" h="456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8" y="408"/>
                    <a:pt x="471" y="323"/>
                  </a:cubicBezTo>
                  <a:cubicBezTo>
                    <a:pt x="528" y="208"/>
                    <a:pt x="471" y="71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9" name="Google Shape;549;p47"/>
            <p:cNvSpPr/>
            <p:nvPr/>
          </p:nvSpPr>
          <p:spPr>
            <a:xfrm>
              <a:off x="6442825" y="2057100"/>
              <a:ext cx="12900" cy="11525"/>
            </a:xfrm>
            <a:custGeom>
              <a:avLst/>
              <a:gdLst/>
              <a:ahLst/>
              <a:cxnLst/>
              <a:rect l="l" t="t" r="r" b="b"/>
              <a:pathLst>
                <a:path w="516" h="461" extrusionOk="0">
                  <a:moveTo>
                    <a:pt x="254" y="1"/>
                  </a:moveTo>
                  <a:cubicBezTo>
                    <a:pt x="173" y="1"/>
                    <a:pt x="98" y="47"/>
                    <a:pt x="58" y="128"/>
                  </a:cubicBezTo>
                  <a:cubicBezTo>
                    <a:pt x="0" y="243"/>
                    <a:pt x="46" y="380"/>
                    <a:pt x="161" y="438"/>
                  </a:cubicBezTo>
                  <a:cubicBezTo>
                    <a:pt x="191" y="453"/>
                    <a:pt x="224" y="460"/>
                    <a:pt x="256" y="460"/>
                  </a:cubicBezTo>
                  <a:cubicBezTo>
                    <a:pt x="343" y="460"/>
                    <a:pt x="428" y="407"/>
                    <a:pt x="470" y="323"/>
                  </a:cubicBezTo>
                  <a:cubicBezTo>
                    <a:pt x="516" y="209"/>
                    <a:pt x="470" y="83"/>
                    <a:pt x="356" y="25"/>
                  </a:cubicBezTo>
                  <a:cubicBezTo>
                    <a:pt x="322" y="9"/>
                    <a:pt x="288" y="1"/>
                    <a:pt x="254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0" name="Google Shape;550;p47"/>
            <p:cNvSpPr/>
            <p:nvPr/>
          </p:nvSpPr>
          <p:spPr>
            <a:xfrm>
              <a:off x="6579700" y="2094050"/>
              <a:ext cx="12925" cy="11375"/>
            </a:xfrm>
            <a:custGeom>
              <a:avLst/>
              <a:gdLst/>
              <a:ahLst/>
              <a:cxnLst/>
              <a:rect l="l" t="t" r="r" b="b"/>
              <a:pathLst>
                <a:path w="517" h="455" extrusionOk="0">
                  <a:moveTo>
                    <a:pt x="252" y="0"/>
                  </a:moveTo>
                  <a:cubicBezTo>
                    <a:pt x="168" y="0"/>
                    <a:pt x="87" y="47"/>
                    <a:pt x="47" y="128"/>
                  </a:cubicBezTo>
                  <a:cubicBezTo>
                    <a:pt x="1" y="243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1" y="455"/>
                    <a:pt x="425" y="408"/>
                    <a:pt x="459" y="323"/>
                  </a:cubicBezTo>
                  <a:cubicBezTo>
                    <a:pt x="516" y="208"/>
                    <a:pt x="471" y="71"/>
                    <a:pt x="356" y="25"/>
                  </a:cubicBezTo>
                  <a:cubicBezTo>
                    <a:pt x="323" y="8"/>
                    <a:pt x="287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1" name="Google Shape;551;p47"/>
            <p:cNvSpPr/>
            <p:nvPr/>
          </p:nvSpPr>
          <p:spPr>
            <a:xfrm>
              <a:off x="6397575" y="2112750"/>
              <a:ext cx="12900" cy="11475"/>
            </a:xfrm>
            <a:custGeom>
              <a:avLst/>
              <a:gdLst/>
              <a:ahLst/>
              <a:cxnLst/>
              <a:rect l="l" t="t" r="r" b="b"/>
              <a:pathLst>
                <a:path w="516" h="459" extrusionOk="0">
                  <a:moveTo>
                    <a:pt x="251" y="0"/>
                  </a:moveTo>
                  <a:cubicBezTo>
                    <a:pt x="171" y="0"/>
                    <a:pt x="96" y="44"/>
                    <a:pt x="58" y="113"/>
                  </a:cubicBezTo>
                  <a:cubicBezTo>
                    <a:pt x="0" y="228"/>
                    <a:pt x="35" y="365"/>
                    <a:pt x="149" y="434"/>
                  </a:cubicBezTo>
                  <a:cubicBezTo>
                    <a:pt x="180" y="451"/>
                    <a:pt x="215" y="459"/>
                    <a:pt x="250" y="459"/>
                  </a:cubicBezTo>
                  <a:cubicBezTo>
                    <a:pt x="333" y="459"/>
                    <a:pt x="418" y="415"/>
                    <a:pt x="459" y="342"/>
                  </a:cubicBezTo>
                  <a:cubicBezTo>
                    <a:pt x="516" y="228"/>
                    <a:pt x="482" y="90"/>
                    <a:pt x="367" y="33"/>
                  </a:cubicBezTo>
                  <a:cubicBezTo>
                    <a:pt x="330" y="11"/>
                    <a:pt x="29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2" name="Google Shape;552;p47"/>
            <p:cNvSpPr/>
            <p:nvPr/>
          </p:nvSpPr>
          <p:spPr>
            <a:xfrm>
              <a:off x="5691350" y="1932825"/>
              <a:ext cx="13200" cy="11375"/>
            </a:xfrm>
            <a:custGeom>
              <a:avLst/>
              <a:gdLst/>
              <a:ahLst/>
              <a:cxnLst/>
              <a:rect l="l" t="t" r="r" b="b"/>
              <a:pathLst>
                <a:path w="528" h="455" extrusionOk="0">
                  <a:moveTo>
                    <a:pt x="255" y="0"/>
                  </a:moveTo>
                  <a:cubicBezTo>
                    <a:pt x="174" y="0"/>
                    <a:pt x="99" y="47"/>
                    <a:pt x="58" y="128"/>
                  </a:cubicBezTo>
                  <a:cubicBezTo>
                    <a:pt x="1" y="242"/>
                    <a:pt x="47" y="380"/>
                    <a:pt x="161" y="437"/>
                  </a:cubicBezTo>
                  <a:cubicBezTo>
                    <a:pt x="191" y="449"/>
                    <a:pt x="222" y="455"/>
                    <a:pt x="253" y="455"/>
                  </a:cubicBezTo>
                  <a:cubicBezTo>
                    <a:pt x="342" y="455"/>
                    <a:pt x="428" y="408"/>
                    <a:pt x="471" y="323"/>
                  </a:cubicBezTo>
                  <a:cubicBezTo>
                    <a:pt x="528" y="208"/>
                    <a:pt x="471" y="71"/>
                    <a:pt x="356" y="25"/>
                  </a:cubicBezTo>
                  <a:cubicBezTo>
                    <a:pt x="323" y="8"/>
                    <a:pt x="288" y="0"/>
                    <a:pt x="25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3" name="Google Shape;553;p47"/>
            <p:cNvSpPr/>
            <p:nvPr/>
          </p:nvSpPr>
          <p:spPr>
            <a:xfrm>
              <a:off x="5650400" y="2115800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1" y="323"/>
                  </a:cubicBezTo>
                  <a:cubicBezTo>
                    <a:pt x="528" y="209"/>
                    <a:pt x="471" y="71"/>
                    <a:pt x="356" y="26"/>
                  </a:cubicBezTo>
                  <a:cubicBezTo>
                    <a:pt x="323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4" name="Google Shape;554;p47"/>
            <p:cNvSpPr/>
            <p:nvPr/>
          </p:nvSpPr>
          <p:spPr>
            <a:xfrm>
              <a:off x="5650400" y="2115800"/>
              <a:ext cx="13200" cy="11525"/>
            </a:xfrm>
            <a:custGeom>
              <a:avLst/>
              <a:gdLst/>
              <a:ahLst/>
              <a:cxnLst/>
              <a:rect l="l" t="t" r="r" b="b"/>
              <a:pathLst>
                <a:path w="528" h="461" extrusionOk="0">
                  <a:moveTo>
                    <a:pt x="255" y="1"/>
                  </a:moveTo>
                  <a:cubicBezTo>
                    <a:pt x="174" y="1"/>
                    <a:pt x="99" y="48"/>
                    <a:pt x="58" y="129"/>
                  </a:cubicBezTo>
                  <a:cubicBezTo>
                    <a:pt x="1" y="243"/>
                    <a:pt x="47" y="381"/>
                    <a:pt x="161" y="438"/>
                  </a:cubicBezTo>
                  <a:cubicBezTo>
                    <a:pt x="192" y="453"/>
                    <a:pt x="224" y="460"/>
                    <a:pt x="256" y="460"/>
                  </a:cubicBezTo>
                  <a:cubicBezTo>
                    <a:pt x="344" y="460"/>
                    <a:pt x="429" y="407"/>
                    <a:pt x="471" y="323"/>
                  </a:cubicBezTo>
                  <a:cubicBezTo>
                    <a:pt x="528" y="209"/>
                    <a:pt x="471" y="71"/>
                    <a:pt x="356" y="26"/>
                  </a:cubicBezTo>
                  <a:cubicBezTo>
                    <a:pt x="323" y="9"/>
                    <a:pt x="288" y="1"/>
                    <a:pt x="2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5" name="Google Shape;555;p47"/>
            <p:cNvSpPr/>
            <p:nvPr/>
          </p:nvSpPr>
          <p:spPr>
            <a:xfrm>
              <a:off x="5376925" y="2022175"/>
              <a:ext cx="13200" cy="11375"/>
            </a:xfrm>
            <a:custGeom>
              <a:avLst/>
              <a:gdLst/>
              <a:ahLst/>
              <a:cxnLst/>
              <a:rect l="l" t="t" r="r" b="b"/>
              <a:pathLst>
                <a:path w="528" h="455" extrusionOk="0">
                  <a:moveTo>
                    <a:pt x="263" y="0"/>
                  </a:moveTo>
                  <a:cubicBezTo>
                    <a:pt x="179" y="0"/>
                    <a:pt x="98" y="47"/>
                    <a:pt x="57" y="128"/>
                  </a:cubicBezTo>
                  <a:cubicBezTo>
                    <a:pt x="0" y="242"/>
                    <a:pt x="57" y="380"/>
                    <a:pt x="172" y="437"/>
                  </a:cubicBezTo>
                  <a:cubicBezTo>
                    <a:pt x="202" y="449"/>
                    <a:pt x="233" y="455"/>
                    <a:pt x="263" y="455"/>
                  </a:cubicBezTo>
                  <a:cubicBezTo>
                    <a:pt x="351" y="455"/>
                    <a:pt x="436" y="408"/>
                    <a:pt x="470" y="323"/>
                  </a:cubicBezTo>
                  <a:cubicBezTo>
                    <a:pt x="527" y="208"/>
                    <a:pt x="481" y="71"/>
                    <a:pt x="367" y="25"/>
                  </a:cubicBezTo>
                  <a:cubicBezTo>
                    <a:pt x="333" y="8"/>
                    <a:pt x="298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grpSp>
        <p:nvGrpSpPr>
          <p:cNvPr id="556" name="Google Shape;556;p47"/>
          <p:cNvGrpSpPr/>
          <p:nvPr/>
        </p:nvGrpSpPr>
        <p:grpSpPr>
          <a:xfrm>
            <a:off x="5185730" y="2356983"/>
            <a:ext cx="3272585" cy="2357089"/>
            <a:chOff x="5058175" y="2860075"/>
            <a:chExt cx="2339733" cy="1685200"/>
          </a:xfrm>
        </p:grpSpPr>
        <p:sp>
          <p:nvSpPr>
            <p:cNvPr id="557" name="Google Shape;557;p47"/>
            <p:cNvSpPr/>
            <p:nvPr/>
          </p:nvSpPr>
          <p:spPr>
            <a:xfrm>
              <a:off x="6514425" y="404890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0"/>
                  </a:moveTo>
                  <a:cubicBezTo>
                    <a:pt x="245" y="0"/>
                    <a:pt x="237" y="1"/>
                    <a:pt x="229" y="1"/>
                  </a:cubicBezTo>
                  <a:cubicBezTo>
                    <a:pt x="103" y="13"/>
                    <a:pt x="0" y="139"/>
                    <a:pt x="23" y="276"/>
                  </a:cubicBezTo>
                  <a:cubicBezTo>
                    <a:pt x="34" y="395"/>
                    <a:pt x="147" y="483"/>
                    <a:pt x="265" y="483"/>
                  </a:cubicBezTo>
                  <a:cubicBezTo>
                    <a:pt x="272" y="483"/>
                    <a:pt x="279" y="483"/>
                    <a:pt x="287" y="482"/>
                  </a:cubicBezTo>
                  <a:cubicBezTo>
                    <a:pt x="424" y="471"/>
                    <a:pt x="516" y="345"/>
                    <a:pt x="504" y="208"/>
                  </a:cubicBezTo>
                  <a:cubicBezTo>
                    <a:pt x="483" y="89"/>
                    <a:pt x="379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8" name="Google Shape;558;p47"/>
            <p:cNvSpPr/>
            <p:nvPr/>
          </p:nvSpPr>
          <p:spPr>
            <a:xfrm>
              <a:off x="6727200" y="395440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0"/>
                    <a:pt x="230" y="1"/>
                  </a:cubicBezTo>
                  <a:cubicBezTo>
                    <a:pt x="92" y="24"/>
                    <a:pt x="0" y="139"/>
                    <a:pt x="23" y="276"/>
                  </a:cubicBezTo>
                  <a:cubicBezTo>
                    <a:pt x="34" y="390"/>
                    <a:pt x="129" y="485"/>
                    <a:pt x="248" y="485"/>
                  </a:cubicBezTo>
                  <a:cubicBezTo>
                    <a:pt x="261" y="485"/>
                    <a:pt x="274" y="484"/>
                    <a:pt x="287" y="482"/>
                  </a:cubicBezTo>
                  <a:cubicBezTo>
                    <a:pt x="424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9" name="Google Shape;559;p47"/>
            <p:cNvSpPr/>
            <p:nvPr/>
          </p:nvSpPr>
          <p:spPr>
            <a:xfrm>
              <a:off x="6687100" y="41302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3" y="1"/>
                  </a:moveTo>
                  <a:cubicBezTo>
                    <a:pt x="245" y="1"/>
                    <a:pt x="238" y="1"/>
                    <a:pt x="230" y="2"/>
                  </a:cubicBezTo>
                  <a:cubicBezTo>
                    <a:pt x="92" y="25"/>
                    <a:pt x="1" y="139"/>
                    <a:pt x="24" y="277"/>
                  </a:cubicBezTo>
                  <a:cubicBezTo>
                    <a:pt x="34" y="400"/>
                    <a:pt x="136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0" name="Google Shape;560;p47"/>
            <p:cNvSpPr/>
            <p:nvPr/>
          </p:nvSpPr>
          <p:spPr>
            <a:xfrm>
              <a:off x="7253129" y="34386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6" y="486"/>
                    <a:pt x="248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1" name="Google Shape;561;p47"/>
            <p:cNvSpPr/>
            <p:nvPr/>
          </p:nvSpPr>
          <p:spPr>
            <a:xfrm>
              <a:off x="7116100" y="34666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7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2" y="486"/>
                    <a:pt x="279" y="486"/>
                    <a:pt x="287" y="485"/>
                  </a:cubicBezTo>
                  <a:cubicBezTo>
                    <a:pt x="413" y="462"/>
                    <a:pt x="505" y="348"/>
                    <a:pt x="493" y="210"/>
                  </a:cubicBezTo>
                  <a:cubicBezTo>
                    <a:pt x="483" y="96"/>
                    <a:pt x="379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2" name="Google Shape;562;p47"/>
            <p:cNvSpPr/>
            <p:nvPr/>
          </p:nvSpPr>
          <p:spPr>
            <a:xfrm>
              <a:off x="7039925" y="332550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3" y="1"/>
                  </a:moveTo>
                  <a:cubicBezTo>
                    <a:pt x="245" y="1"/>
                    <a:pt x="237" y="1"/>
                    <a:pt x="230" y="1"/>
                  </a:cubicBezTo>
                  <a:cubicBezTo>
                    <a:pt x="92" y="24"/>
                    <a:pt x="1" y="139"/>
                    <a:pt x="23" y="276"/>
                  </a:cubicBezTo>
                  <a:cubicBezTo>
                    <a:pt x="34" y="395"/>
                    <a:pt x="147" y="484"/>
                    <a:pt x="266" y="484"/>
                  </a:cubicBezTo>
                  <a:cubicBezTo>
                    <a:pt x="273" y="484"/>
                    <a:pt x="280" y="483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89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3" name="Google Shape;563;p47"/>
            <p:cNvSpPr/>
            <p:nvPr/>
          </p:nvSpPr>
          <p:spPr>
            <a:xfrm>
              <a:off x="7242675" y="3306250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72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92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5" y="462"/>
                    <a:pt x="516" y="348"/>
                    <a:pt x="505" y="210"/>
                  </a:cubicBezTo>
                  <a:cubicBezTo>
                    <a:pt x="484" y="87"/>
                    <a:pt x="390" y="0"/>
                    <a:pt x="27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4" name="Google Shape;564;p47"/>
            <p:cNvSpPr/>
            <p:nvPr/>
          </p:nvSpPr>
          <p:spPr>
            <a:xfrm>
              <a:off x="7365550" y="3125825"/>
              <a:ext cx="12900" cy="11950"/>
            </a:xfrm>
            <a:custGeom>
              <a:avLst/>
              <a:gdLst/>
              <a:ahLst/>
              <a:cxnLst/>
              <a:rect l="l" t="t" r="r" b="b"/>
              <a:pathLst>
                <a:path w="516" h="478" extrusionOk="0">
                  <a:moveTo>
                    <a:pt x="271" y="1"/>
                  </a:moveTo>
                  <a:cubicBezTo>
                    <a:pt x="257" y="1"/>
                    <a:pt x="243" y="2"/>
                    <a:pt x="229" y="4"/>
                  </a:cubicBezTo>
                  <a:cubicBezTo>
                    <a:pt x="92" y="16"/>
                    <a:pt x="0" y="130"/>
                    <a:pt x="23" y="268"/>
                  </a:cubicBezTo>
                  <a:cubicBezTo>
                    <a:pt x="33" y="391"/>
                    <a:pt x="136" y="477"/>
                    <a:pt x="248" y="477"/>
                  </a:cubicBezTo>
                  <a:cubicBezTo>
                    <a:pt x="260" y="477"/>
                    <a:pt x="273" y="476"/>
                    <a:pt x="286" y="474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89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5" name="Google Shape;565;p47"/>
            <p:cNvSpPr/>
            <p:nvPr/>
          </p:nvSpPr>
          <p:spPr>
            <a:xfrm>
              <a:off x="5087675" y="36969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1" y="1"/>
                  </a:moveTo>
                  <a:cubicBezTo>
                    <a:pt x="244" y="1"/>
                    <a:pt x="237" y="1"/>
                    <a:pt x="229" y="2"/>
                  </a:cubicBezTo>
                  <a:cubicBezTo>
                    <a:pt x="92" y="25"/>
                    <a:pt x="0" y="139"/>
                    <a:pt x="23" y="277"/>
                  </a:cubicBezTo>
                  <a:cubicBezTo>
                    <a:pt x="34" y="396"/>
                    <a:pt x="137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24" y="472"/>
                    <a:pt x="516" y="346"/>
                    <a:pt x="493" y="208"/>
                  </a:cubicBezTo>
                  <a:cubicBezTo>
                    <a:pt x="482" y="89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6" name="Google Shape;566;p47"/>
            <p:cNvSpPr/>
            <p:nvPr/>
          </p:nvSpPr>
          <p:spPr>
            <a:xfrm>
              <a:off x="5253475" y="369980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0"/>
                  </a:moveTo>
                  <a:cubicBezTo>
                    <a:pt x="245" y="0"/>
                    <a:pt x="238" y="1"/>
                    <a:pt x="230" y="1"/>
                  </a:cubicBezTo>
                  <a:cubicBezTo>
                    <a:pt x="93" y="24"/>
                    <a:pt x="1" y="139"/>
                    <a:pt x="24" y="276"/>
                  </a:cubicBezTo>
                  <a:cubicBezTo>
                    <a:pt x="34" y="390"/>
                    <a:pt x="139" y="486"/>
                    <a:pt x="252" y="486"/>
                  </a:cubicBezTo>
                  <a:cubicBezTo>
                    <a:pt x="263" y="486"/>
                    <a:pt x="275" y="485"/>
                    <a:pt x="287" y="483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7" name="Google Shape;567;p47"/>
            <p:cNvSpPr/>
            <p:nvPr/>
          </p:nvSpPr>
          <p:spPr>
            <a:xfrm>
              <a:off x="5058175" y="346667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23" y="277"/>
                  </a:cubicBezTo>
                  <a:cubicBezTo>
                    <a:pt x="34" y="396"/>
                    <a:pt x="137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24" y="472"/>
                    <a:pt x="516" y="346"/>
                    <a:pt x="493" y="220"/>
                  </a:cubicBezTo>
                  <a:cubicBezTo>
                    <a:pt x="482" y="90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8" name="Google Shape;568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9" name="Google Shape;569;p47"/>
            <p:cNvSpPr/>
            <p:nvPr/>
          </p:nvSpPr>
          <p:spPr>
            <a:xfrm>
              <a:off x="5752350" y="35405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7" y="1"/>
                    <a:pt x="233" y="2"/>
                    <a:pt x="219" y="4"/>
                  </a:cubicBezTo>
                  <a:cubicBezTo>
                    <a:pt x="93" y="16"/>
                    <a:pt x="1" y="142"/>
                    <a:pt x="12" y="268"/>
                  </a:cubicBezTo>
                  <a:cubicBezTo>
                    <a:pt x="23" y="397"/>
                    <a:pt x="136" y="486"/>
                    <a:pt x="264" y="486"/>
                  </a:cubicBezTo>
                  <a:cubicBezTo>
                    <a:pt x="272" y="486"/>
                    <a:pt x="280" y="486"/>
                    <a:pt x="287" y="485"/>
                  </a:cubicBezTo>
                  <a:cubicBezTo>
                    <a:pt x="413" y="463"/>
                    <a:pt x="505" y="337"/>
                    <a:pt x="493" y="211"/>
                  </a:cubicBezTo>
                  <a:cubicBezTo>
                    <a:pt x="473" y="87"/>
                    <a:pt x="379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0" name="Google Shape;570;p47"/>
            <p:cNvSpPr/>
            <p:nvPr/>
          </p:nvSpPr>
          <p:spPr>
            <a:xfrm>
              <a:off x="6749825" y="408435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103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7"/>
                    <a:pt x="504" y="210"/>
                  </a:cubicBezTo>
                  <a:cubicBezTo>
                    <a:pt x="484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1" name="Google Shape;571;p47"/>
            <p:cNvSpPr/>
            <p:nvPr/>
          </p:nvSpPr>
          <p:spPr>
            <a:xfrm>
              <a:off x="6687100" y="41302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3" y="1"/>
                  </a:moveTo>
                  <a:cubicBezTo>
                    <a:pt x="245" y="1"/>
                    <a:pt x="238" y="1"/>
                    <a:pt x="230" y="2"/>
                  </a:cubicBezTo>
                  <a:cubicBezTo>
                    <a:pt x="92" y="25"/>
                    <a:pt x="1" y="139"/>
                    <a:pt x="24" y="277"/>
                  </a:cubicBezTo>
                  <a:cubicBezTo>
                    <a:pt x="34" y="400"/>
                    <a:pt x="136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2" name="Google Shape;572;p47"/>
            <p:cNvSpPr/>
            <p:nvPr/>
          </p:nvSpPr>
          <p:spPr>
            <a:xfrm>
              <a:off x="5874075" y="4514200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3" name="Google Shape;573;p47"/>
            <p:cNvSpPr/>
            <p:nvPr/>
          </p:nvSpPr>
          <p:spPr>
            <a:xfrm>
              <a:off x="5790725" y="363135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3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5" y="471"/>
                    <a:pt x="516" y="345"/>
                    <a:pt x="493" y="219"/>
                  </a:cubicBezTo>
                  <a:cubicBezTo>
                    <a:pt x="483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4" name="Google Shape;574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5" name="Google Shape;575;p47"/>
            <p:cNvSpPr/>
            <p:nvPr/>
          </p:nvSpPr>
          <p:spPr>
            <a:xfrm>
              <a:off x="5752350" y="35405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7" y="1"/>
                    <a:pt x="233" y="2"/>
                    <a:pt x="219" y="4"/>
                  </a:cubicBezTo>
                  <a:cubicBezTo>
                    <a:pt x="93" y="16"/>
                    <a:pt x="1" y="142"/>
                    <a:pt x="12" y="268"/>
                  </a:cubicBezTo>
                  <a:cubicBezTo>
                    <a:pt x="23" y="397"/>
                    <a:pt x="136" y="486"/>
                    <a:pt x="264" y="486"/>
                  </a:cubicBezTo>
                  <a:cubicBezTo>
                    <a:pt x="272" y="486"/>
                    <a:pt x="280" y="486"/>
                    <a:pt x="287" y="485"/>
                  </a:cubicBezTo>
                  <a:cubicBezTo>
                    <a:pt x="413" y="463"/>
                    <a:pt x="505" y="337"/>
                    <a:pt x="493" y="211"/>
                  </a:cubicBezTo>
                  <a:cubicBezTo>
                    <a:pt x="473" y="87"/>
                    <a:pt x="379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6" name="Google Shape;576;p47"/>
            <p:cNvSpPr/>
            <p:nvPr/>
          </p:nvSpPr>
          <p:spPr>
            <a:xfrm>
              <a:off x="5624050" y="41016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0"/>
                    <a:pt x="230" y="1"/>
                  </a:cubicBezTo>
                  <a:cubicBezTo>
                    <a:pt x="93" y="24"/>
                    <a:pt x="1" y="139"/>
                    <a:pt x="12" y="276"/>
                  </a:cubicBezTo>
                  <a:cubicBezTo>
                    <a:pt x="33" y="399"/>
                    <a:pt x="127" y="486"/>
                    <a:pt x="246" y="486"/>
                  </a:cubicBezTo>
                  <a:cubicBezTo>
                    <a:pt x="259" y="486"/>
                    <a:pt x="273" y="485"/>
                    <a:pt x="287" y="482"/>
                  </a:cubicBezTo>
                  <a:cubicBezTo>
                    <a:pt x="413" y="471"/>
                    <a:pt x="505" y="345"/>
                    <a:pt x="494" y="219"/>
                  </a:cubicBezTo>
                  <a:cubicBezTo>
                    <a:pt x="483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7" name="Google Shape;577;p47"/>
            <p:cNvSpPr/>
            <p:nvPr/>
          </p:nvSpPr>
          <p:spPr>
            <a:xfrm>
              <a:off x="5703950" y="37487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2" y="0"/>
                  </a:moveTo>
                  <a:cubicBezTo>
                    <a:pt x="234" y="0"/>
                    <a:pt x="226" y="1"/>
                    <a:pt x="219" y="1"/>
                  </a:cubicBezTo>
                  <a:cubicBezTo>
                    <a:pt x="93" y="13"/>
                    <a:pt x="1" y="139"/>
                    <a:pt x="12" y="265"/>
                  </a:cubicBezTo>
                  <a:cubicBezTo>
                    <a:pt x="34" y="394"/>
                    <a:pt x="137" y="483"/>
                    <a:pt x="264" y="483"/>
                  </a:cubicBezTo>
                  <a:cubicBezTo>
                    <a:pt x="272" y="483"/>
                    <a:pt x="280" y="483"/>
                    <a:pt x="287" y="482"/>
                  </a:cubicBezTo>
                  <a:cubicBezTo>
                    <a:pt x="413" y="459"/>
                    <a:pt x="505" y="345"/>
                    <a:pt x="494" y="207"/>
                  </a:cubicBezTo>
                  <a:cubicBezTo>
                    <a:pt x="483" y="89"/>
                    <a:pt x="370" y="0"/>
                    <a:pt x="24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8" name="Google Shape;578;p47"/>
            <p:cNvSpPr/>
            <p:nvPr/>
          </p:nvSpPr>
          <p:spPr>
            <a:xfrm>
              <a:off x="5496625" y="39873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1" y="0"/>
                  </a:moveTo>
                  <a:cubicBezTo>
                    <a:pt x="234" y="0"/>
                    <a:pt x="226" y="1"/>
                    <a:pt x="218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7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71" y="89"/>
                    <a:pt x="368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79" name="Google Shape;579;p47"/>
            <p:cNvSpPr/>
            <p:nvPr/>
          </p:nvSpPr>
          <p:spPr>
            <a:xfrm>
              <a:off x="5750925" y="36854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0" name="Google Shape;580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1" name="Google Shape;581;p47"/>
            <p:cNvSpPr/>
            <p:nvPr/>
          </p:nvSpPr>
          <p:spPr>
            <a:xfrm>
              <a:off x="5790725" y="363135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3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5" y="471"/>
                    <a:pt x="516" y="345"/>
                    <a:pt x="493" y="219"/>
                  </a:cubicBezTo>
                  <a:cubicBezTo>
                    <a:pt x="483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2" name="Google Shape;582;p47"/>
            <p:cNvSpPr/>
            <p:nvPr/>
          </p:nvSpPr>
          <p:spPr>
            <a:xfrm>
              <a:off x="5058175" y="346667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23" y="277"/>
                  </a:cubicBezTo>
                  <a:cubicBezTo>
                    <a:pt x="34" y="396"/>
                    <a:pt x="137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24" y="472"/>
                    <a:pt x="516" y="346"/>
                    <a:pt x="493" y="220"/>
                  </a:cubicBezTo>
                  <a:cubicBezTo>
                    <a:pt x="482" y="90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3" name="Google Shape;583;p47"/>
            <p:cNvSpPr/>
            <p:nvPr/>
          </p:nvSpPr>
          <p:spPr>
            <a:xfrm>
              <a:off x="6490925" y="3588100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3" y="1"/>
                  </a:moveTo>
                  <a:cubicBezTo>
                    <a:pt x="245" y="1"/>
                    <a:pt x="238" y="1"/>
                    <a:pt x="230" y="2"/>
                  </a:cubicBezTo>
                  <a:cubicBezTo>
                    <a:pt x="104" y="25"/>
                    <a:pt x="1" y="139"/>
                    <a:pt x="24" y="277"/>
                  </a:cubicBezTo>
                  <a:cubicBezTo>
                    <a:pt x="34" y="391"/>
                    <a:pt x="138" y="486"/>
                    <a:pt x="252" y="486"/>
                  </a:cubicBezTo>
                  <a:cubicBezTo>
                    <a:pt x="263" y="486"/>
                    <a:pt x="275" y="485"/>
                    <a:pt x="287" y="483"/>
                  </a:cubicBezTo>
                  <a:cubicBezTo>
                    <a:pt x="425" y="472"/>
                    <a:pt x="516" y="346"/>
                    <a:pt x="505" y="220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4" name="Google Shape;584;p47"/>
            <p:cNvSpPr/>
            <p:nvPr/>
          </p:nvSpPr>
          <p:spPr>
            <a:xfrm>
              <a:off x="6423350" y="3850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5" name="Google Shape;585;p47"/>
            <p:cNvSpPr/>
            <p:nvPr/>
          </p:nvSpPr>
          <p:spPr>
            <a:xfrm>
              <a:off x="6201400" y="37124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22" y="390"/>
                    <a:pt x="127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6" name="Google Shape;586;p47"/>
            <p:cNvSpPr/>
            <p:nvPr/>
          </p:nvSpPr>
          <p:spPr>
            <a:xfrm>
              <a:off x="6016400" y="448162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1" y="0"/>
                  </a:moveTo>
                  <a:cubicBezTo>
                    <a:pt x="244" y="0"/>
                    <a:pt x="237" y="0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33" y="399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2"/>
                  </a:cubicBezTo>
                  <a:cubicBezTo>
                    <a:pt x="424" y="471"/>
                    <a:pt x="516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7" name="Google Shape;587;p47"/>
            <p:cNvSpPr/>
            <p:nvPr/>
          </p:nvSpPr>
          <p:spPr>
            <a:xfrm>
              <a:off x="5816225" y="427512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1" y="1"/>
                  </a:moveTo>
                  <a:cubicBezTo>
                    <a:pt x="234" y="1"/>
                    <a:pt x="226" y="1"/>
                    <a:pt x="218" y="2"/>
                  </a:cubicBezTo>
                  <a:cubicBezTo>
                    <a:pt x="92" y="13"/>
                    <a:pt x="0" y="139"/>
                    <a:pt x="12" y="265"/>
                  </a:cubicBezTo>
                  <a:cubicBezTo>
                    <a:pt x="23" y="395"/>
                    <a:pt x="135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13" y="460"/>
                    <a:pt x="504" y="346"/>
                    <a:pt x="493" y="208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8" name="Google Shape;588;p47"/>
            <p:cNvSpPr/>
            <p:nvPr/>
          </p:nvSpPr>
          <p:spPr>
            <a:xfrm>
              <a:off x="5800475" y="44274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1"/>
                  </a:moveTo>
                  <a:cubicBezTo>
                    <a:pt x="258" y="1"/>
                    <a:pt x="244" y="2"/>
                    <a:pt x="229" y="4"/>
                  </a:cubicBezTo>
                  <a:cubicBezTo>
                    <a:pt x="103" y="16"/>
                    <a:pt x="0" y="142"/>
                    <a:pt x="23" y="268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89" name="Google Shape;589;p47"/>
            <p:cNvSpPr/>
            <p:nvPr/>
          </p:nvSpPr>
          <p:spPr>
            <a:xfrm>
              <a:off x="7033625" y="28600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24" y="462"/>
                    <a:pt x="516" y="347"/>
                    <a:pt x="493" y="210"/>
                  </a:cubicBezTo>
                  <a:cubicBezTo>
                    <a:pt x="483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0" name="Google Shape;590;p47"/>
            <p:cNvSpPr/>
            <p:nvPr/>
          </p:nvSpPr>
          <p:spPr>
            <a:xfrm>
              <a:off x="6948850" y="2915625"/>
              <a:ext cx="12925" cy="11950"/>
            </a:xfrm>
            <a:custGeom>
              <a:avLst/>
              <a:gdLst/>
              <a:ahLst/>
              <a:cxnLst/>
              <a:rect l="l" t="t" r="r" b="b"/>
              <a:pathLst>
                <a:path w="517" h="478" extrusionOk="0">
                  <a:moveTo>
                    <a:pt x="269" y="1"/>
                  </a:moveTo>
                  <a:cubicBezTo>
                    <a:pt x="256" y="1"/>
                    <a:pt x="243" y="2"/>
                    <a:pt x="230" y="4"/>
                  </a:cubicBezTo>
                  <a:cubicBezTo>
                    <a:pt x="92" y="16"/>
                    <a:pt x="1" y="130"/>
                    <a:pt x="12" y="268"/>
                  </a:cubicBezTo>
                  <a:cubicBezTo>
                    <a:pt x="33" y="391"/>
                    <a:pt x="127" y="477"/>
                    <a:pt x="245" y="477"/>
                  </a:cubicBezTo>
                  <a:cubicBezTo>
                    <a:pt x="259" y="477"/>
                    <a:pt x="273" y="476"/>
                    <a:pt x="287" y="474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1" y="1"/>
                    <a:pt x="26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1" name="Google Shape;591;p47"/>
            <p:cNvSpPr/>
            <p:nvPr/>
          </p:nvSpPr>
          <p:spPr>
            <a:xfrm>
              <a:off x="6910200" y="3169125"/>
              <a:ext cx="12625" cy="12125"/>
            </a:xfrm>
            <a:custGeom>
              <a:avLst/>
              <a:gdLst/>
              <a:ahLst/>
              <a:cxnLst/>
              <a:rect l="l" t="t" r="r" b="b"/>
              <a:pathLst>
                <a:path w="505" h="485" extrusionOk="0">
                  <a:moveTo>
                    <a:pt x="251" y="1"/>
                  </a:moveTo>
                  <a:cubicBezTo>
                    <a:pt x="244" y="1"/>
                    <a:pt x="237" y="1"/>
                    <a:pt x="229" y="2"/>
                  </a:cubicBezTo>
                  <a:cubicBezTo>
                    <a:pt x="92" y="25"/>
                    <a:pt x="0" y="139"/>
                    <a:pt x="12" y="277"/>
                  </a:cubicBezTo>
                  <a:cubicBezTo>
                    <a:pt x="33" y="396"/>
                    <a:pt x="137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13" y="472"/>
                    <a:pt x="504" y="346"/>
                    <a:pt x="493" y="208"/>
                  </a:cubicBezTo>
                  <a:cubicBezTo>
                    <a:pt x="482" y="89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2" name="Google Shape;592;p47"/>
            <p:cNvSpPr/>
            <p:nvPr/>
          </p:nvSpPr>
          <p:spPr>
            <a:xfrm>
              <a:off x="6863225" y="286442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1"/>
                  </a:moveTo>
                  <a:cubicBezTo>
                    <a:pt x="245" y="1"/>
                    <a:pt x="238" y="1"/>
                    <a:pt x="230" y="2"/>
                  </a:cubicBezTo>
                  <a:cubicBezTo>
                    <a:pt x="92" y="25"/>
                    <a:pt x="1" y="139"/>
                    <a:pt x="24" y="277"/>
                  </a:cubicBezTo>
                  <a:cubicBezTo>
                    <a:pt x="34" y="391"/>
                    <a:pt x="138" y="486"/>
                    <a:pt x="251" y="486"/>
                  </a:cubicBezTo>
                  <a:cubicBezTo>
                    <a:pt x="263" y="486"/>
                    <a:pt x="275" y="485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3" name="Google Shape;593;p47"/>
            <p:cNvSpPr/>
            <p:nvPr/>
          </p:nvSpPr>
          <p:spPr>
            <a:xfrm>
              <a:off x="7253129" y="3636856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6" y="486"/>
                    <a:pt x="248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4" name="Google Shape;594;p47"/>
            <p:cNvSpPr/>
            <p:nvPr/>
          </p:nvSpPr>
          <p:spPr>
            <a:xfrm>
              <a:off x="7116100" y="34666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7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2" y="486"/>
                    <a:pt x="279" y="486"/>
                    <a:pt x="287" y="485"/>
                  </a:cubicBezTo>
                  <a:cubicBezTo>
                    <a:pt x="413" y="462"/>
                    <a:pt x="505" y="348"/>
                    <a:pt x="493" y="210"/>
                  </a:cubicBezTo>
                  <a:cubicBezTo>
                    <a:pt x="483" y="96"/>
                    <a:pt x="379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5" name="Google Shape;595;p47"/>
            <p:cNvSpPr/>
            <p:nvPr/>
          </p:nvSpPr>
          <p:spPr>
            <a:xfrm>
              <a:off x="7219775" y="293975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38" y="486"/>
                    <a:pt x="251" y="486"/>
                  </a:cubicBezTo>
                  <a:cubicBezTo>
                    <a:pt x="263" y="486"/>
                    <a:pt x="275" y="485"/>
                    <a:pt x="287" y="482"/>
                  </a:cubicBezTo>
                  <a:cubicBezTo>
                    <a:pt x="424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6" name="Google Shape;596;p47"/>
            <p:cNvSpPr/>
            <p:nvPr/>
          </p:nvSpPr>
          <p:spPr>
            <a:xfrm>
              <a:off x="7365550" y="3125825"/>
              <a:ext cx="12900" cy="11950"/>
            </a:xfrm>
            <a:custGeom>
              <a:avLst/>
              <a:gdLst/>
              <a:ahLst/>
              <a:cxnLst/>
              <a:rect l="l" t="t" r="r" b="b"/>
              <a:pathLst>
                <a:path w="516" h="478" extrusionOk="0">
                  <a:moveTo>
                    <a:pt x="271" y="1"/>
                  </a:moveTo>
                  <a:cubicBezTo>
                    <a:pt x="257" y="1"/>
                    <a:pt x="243" y="2"/>
                    <a:pt x="229" y="4"/>
                  </a:cubicBezTo>
                  <a:cubicBezTo>
                    <a:pt x="92" y="16"/>
                    <a:pt x="0" y="130"/>
                    <a:pt x="23" y="268"/>
                  </a:cubicBezTo>
                  <a:cubicBezTo>
                    <a:pt x="33" y="391"/>
                    <a:pt x="136" y="477"/>
                    <a:pt x="248" y="477"/>
                  </a:cubicBezTo>
                  <a:cubicBezTo>
                    <a:pt x="260" y="477"/>
                    <a:pt x="273" y="476"/>
                    <a:pt x="286" y="474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89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7" name="Google Shape;597;p47"/>
            <p:cNvSpPr/>
            <p:nvPr/>
          </p:nvSpPr>
          <p:spPr>
            <a:xfrm>
              <a:off x="7222350" y="3072050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0" y="139"/>
                    <a:pt x="12" y="277"/>
                  </a:cubicBezTo>
                  <a:cubicBezTo>
                    <a:pt x="32" y="400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90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8" name="Google Shape;598;p47"/>
            <p:cNvSpPr/>
            <p:nvPr/>
          </p:nvSpPr>
          <p:spPr>
            <a:xfrm>
              <a:off x="7219775" y="293975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38" y="486"/>
                    <a:pt x="251" y="486"/>
                  </a:cubicBezTo>
                  <a:cubicBezTo>
                    <a:pt x="263" y="486"/>
                    <a:pt x="275" y="485"/>
                    <a:pt x="287" y="482"/>
                  </a:cubicBezTo>
                  <a:cubicBezTo>
                    <a:pt x="424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99" name="Google Shape;599;p47"/>
            <p:cNvSpPr/>
            <p:nvPr/>
          </p:nvSpPr>
          <p:spPr>
            <a:xfrm>
              <a:off x="5370900" y="34406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33" y="400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0" name="Google Shape;600;p47"/>
            <p:cNvSpPr/>
            <p:nvPr/>
          </p:nvSpPr>
          <p:spPr>
            <a:xfrm>
              <a:off x="5370900" y="34406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33" y="400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1" name="Google Shape;601;p47"/>
            <p:cNvSpPr/>
            <p:nvPr/>
          </p:nvSpPr>
          <p:spPr>
            <a:xfrm>
              <a:off x="5370900" y="34406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33" y="400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2" name="Google Shape;602;p47"/>
            <p:cNvSpPr/>
            <p:nvPr/>
          </p:nvSpPr>
          <p:spPr>
            <a:xfrm>
              <a:off x="5633525" y="37313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1" y="1"/>
                  </a:moveTo>
                  <a:cubicBezTo>
                    <a:pt x="233" y="1"/>
                    <a:pt x="225" y="1"/>
                    <a:pt x="218" y="1"/>
                  </a:cubicBezTo>
                  <a:cubicBezTo>
                    <a:pt x="92" y="24"/>
                    <a:pt x="0" y="139"/>
                    <a:pt x="11" y="276"/>
                  </a:cubicBezTo>
                  <a:cubicBezTo>
                    <a:pt x="22" y="391"/>
                    <a:pt x="126" y="486"/>
                    <a:pt x="248" y="486"/>
                  </a:cubicBezTo>
                  <a:cubicBezTo>
                    <a:pt x="260" y="486"/>
                    <a:pt x="273" y="485"/>
                    <a:pt x="286" y="483"/>
                  </a:cubicBezTo>
                  <a:cubicBezTo>
                    <a:pt x="412" y="471"/>
                    <a:pt x="504" y="345"/>
                    <a:pt x="493" y="219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3" name="Google Shape;603;p47"/>
            <p:cNvSpPr/>
            <p:nvPr/>
          </p:nvSpPr>
          <p:spPr>
            <a:xfrm>
              <a:off x="5703950" y="37487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2" y="0"/>
                  </a:moveTo>
                  <a:cubicBezTo>
                    <a:pt x="234" y="0"/>
                    <a:pt x="226" y="1"/>
                    <a:pt x="219" y="1"/>
                  </a:cubicBezTo>
                  <a:cubicBezTo>
                    <a:pt x="93" y="13"/>
                    <a:pt x="1" y="139"/>
                    <a:pt x="12" y="265"/>
                  </a:cubicBezTo>
                  <a:cubicBezTo>
                    <a:pt x="34" y="394"/>
                    <a:pt x="137" y="483"/>
                    <a:pt x="264" y="483"/>
                  </a:cubicBezTo>
                  <a:cubicBezTo>
                    <a:pt x="272" y="483"/>
                    <a:pt x="280" y="483"/>
                    <a:pt x="287" y="482"/>
                  </a:cubicBezTo>
                  <a:cubicBezTo>
                    <a:pt x="413" y="459"/>
                    <a:pt x="505" y="345"/>
                    <a:pt x="494" y="207"/>
                  </a:cubicBezTo>
                  <a:cubicBezTo>
                    <a:pt x="483" y="89"/>
                    <a:pt x="370" y="0"/>
                    <a:pt x="24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4" name="Google Shape;604;p47"/>
            <p:cNvSpPr/>
            <p:nvPr/>
          </p:nvSpPr>
          <p:spPr>
            <a:xfrm>
              <a:off x="5496625" y="39873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1" y="0"/>
                  </a:moveTo>
                  <a:cubicBezTo>
                    <a:pt x="234" y="0"/>
                    <a:pt x="226" y="1"/>
                    <a:pt x="218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7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71" y="89"/>
                    <a:pt x="368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5" name="Google Shape;605;p47"/>
            <p:cNvSpPr/>
            <p:nvPr/>
          </p:nvSpPr>
          <p:spPr>
            <a:xfrm>
              <a:off x="6885000" y="34005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1"/>
                  </a:moveTo>
                  <a:cubicBezTo>
                    <a:pt x="245" y="1"/>
                    <a:pt x="237" y="1"/>
                    <a:pt x="229" y="2"/>
                  </a:cubicBezTo>
                  <a:cubicBezTo>
                    <a:pt x="103" y="13"/>
                    <a:pt x="0" y="139"/>
                    <a:pt x="23" y="277"/>
                  </a:cubicBezTo>
                  <a:cubicBezTo>
                    <a:pt x="34" y="396"/>
                    <a:pt x="147" y="484"/>
                    <a:pt x="265" y="484"/>
                  </a:cubicBezTo>
                  <a:cubicBezTo>
                    <a:pt x="272" y="484"/>
                    <a:pt x="279" y="483"/>
                    <a:pt x="287" y="483"/>
                  </a:cubicBezTo>
                  <a:cubicBezTo>
                    <a:pt x="424" y="471"/>
                    <a:pt x="516" y="345"/>
                    <a:pt x="504" y="208"/>
                  </a:cubicBezTo>
                  <a:cubicBezTo>
                    <a:pt x="483" y="89"/>
                    <a:pt x="379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6" name="Google Shape;606;p47"/>
            <p:cNvSpPr/>
            <p:nvPr/>
          </p:nvSpPr>
          <p:spPr>
            <a:xfrm>
              <a:off x="7039925" y="332550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3" y="1"/>
                  </a:moveTo>
                  <a:cubicBezTo>
                    <a:pt x="245" y="1"/>
                    <a:pt x="237" y="1"/>
                    <a:pt x="230" y="1"/>
                  </a:cubicBezTo>
                  <a:cubicBezTo>
                    <a:pt x="92" y="24"/>
                    <a:pt x="1" y="139"/>
                    <a:pt x="23" y="276"/>
                  </a:cubicBezTo>
                  <a:cubicBezTo>
                    <a:pt x="34" y="395"/>
                    <a:pt x="147" y="484"/>
                    <a:pt x="266" y="484"/>
                  </a:cubicBezTo>
                  <a:cubicBezTo>
                    <a:pt x="273" y="484"/>
                    <a:pt x="280" y="483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89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7" name="Google Shape;607;p47"/>
            <p:cNvSpPr/>
            <p:nvPr/>
          </p:nvSpPr>
          <p:spPr>
            <a:xfrm>
              <a:off x="6910200" y="3169125"/>
              <a:ext cx="12625" cy="12125"/>
            </a:xfrm>
            <a:custGeom>
              <a:avLst/>
              <a:gdLst/>
              <a:ahLst/>
              <a:cxnLst/>
              <a:rect l="l" t="t" r="r" b="b"/>
              <a:pathLst>
                <a:path w="505" h="485" extrusionOk="0">
                  <a:moveTo>
                    <a:pt x="251" y="1"/>
                  </a:moveTo>
                  <a:cubicBezTo>
                    <a:pt x="244" y="1"/>
                    <a:pt x="237" y="1"/>
                    <a:pt x="229" y="2"/>
                  </a:cubicBezTo>
                  <a:cubicBezTo>
                    <a:pt x="92" y="25"/>
                    <a:pt x="0" y="139"/>
                    <a:pt x="12" y="277"/>
                  </a:cubicBezTo>
                  <a:cubicBezTo>
                    <a:pt x="33" y="396"/>
                    <a:pt x="137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13" y="472"/>
                    <a:pt x="504" y="346"/>
                    <a:pt x="493" y="208"/>
                  </a:cubicBezTo>
                  <a:cubicBezTo>
                    <a:pt x="482" y="89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8" name="Google Shape;608;p47"/>
            <p:cNvSpPr/>
            <p:nvPr/>
          </p:nvSpPr>
          <p:spPr>
            <a:xfrm>
              <a:off x="6885000" y="34005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1"/>
                  </a:moveTo>
                  <a:cubicBezTo>
                    <a:pt x="245" y="1"/>
                    <a:pt x="237" y="1"/>
                    <a:pt x="229" y="2"/>
                  </a:cubicBezTo>
                  <a:cubicBezTo>
                    <a:pt x="103" y="13"/>
                    <a:pt x="0" y="139"/>
                    <a:pt x="23" y="277"/>
                  </a:cubicBezTo>
                  <a:cubicBezTo>
                    <a:pt x="34" y="396"/>
                    <a:pt x="147" y="484"/>
                    <a:pt x="265" y="484"/>
                  </a:cubicBezTo>
                  <a:cubicBezTo>
                    <a:pt x="272" y="484"/>
                    <a:pt x="279" y="483"/>
                    <a:pt x="287" y="483"/>
                  </a:cubicBezTo>
                  <a:cubicBezTo>
                    <a:pt x="424" y="471"/>
                    <a:pt x="516" y="345"/>
                    <a:pt x="504" y="208"/>
                  </a:cubicBezTo>
                  <a:cubicBezTo>
                    <a:pt x="483" y="89"/>
                    <a:pt x="379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09" name="Google Shape;609;p47"/>
            <p:cNvSpPr/>
            <p:nvPr/>
          </p:nvSpPr>
          <p:spPr>
            <a:xfrm>
              <a:off x="7116100" y="34666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7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2" y="486"/>
                    <a:pt x="279" y="486"/>
                    <a:pt x="287" y="485"/>
                  </a:cubicBezTo>
                  <a:cubicBezTo>
                    <a:pt x="413" y="462"/>
                    <a:pt x="505" y="348"/>
                    <a:pt x="493" y="210"/>
                  </a:cubicBezTo>
                  <a:cubicBezTo>
                    <a:pt x="483" y="96"/>
                    <a:pt x="379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0" name="Google Shape;610;p47"/>
            <p:cNvSpPr/>
            <p:nvPr/>
          </p:nvSpPr>
          <p:spPr>
            <a:xfrm>
              <a:off x="7036775" y="36116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1" name="Google Shape;611;p47"/>
            <p:cNvSpPr/>
            <p:nvPr/>
          </p:nvSpPr>
          <p:spPr>
            <a:xfrm>
              <a:off x="6749825" y="408435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103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7"/>
                    <a:pt x="504" y="210"/>
                  </a:cubicBezTo>
                  <a:cubicBezTo>
                    <a:pt x="484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2" name="Google Shape;612;p47"/>
            <p:cNvSpPr/>
            <p:nvPr/>
          </p:nvSpPr>
          <p:spPr>
            <a:xfrm>
              <a:off x="6899600" y="37762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5" y="1"/>
                  </a:moveTo>
                  <a:cubicBezTo>
                    <a:pt x="253" y="1"/>
                    <a:pt x="241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83" y="96"/>
                    <a:pt x="378" y="1"/>
                    <a:pt x="26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3" name="Google Shape;613;p47"/>
            <p:cNvSpPr/>
            <p:nvPr/>
          </p:nvSpPr>
          <p:spPr>
            <a:xfrm>
              <a:off x="6618375" y="38366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104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0"/>
                    <a:pt x="27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4" name="Google Shape;614;p47"/>
            <p:cNvSpPr/>
            <p:nvPr/>
          </p:nvSpPr>
          <p:spPr>
            <a:xfrm>
              <a:off x="6494950" y="39117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0"/>
                  </a:moveTo>
                  <a:cubicBezTo>
                    <a:pt x="245" y="0"/>
                    <a:pt x="237" y="1"/>
                    <a:pt x="229" y="1"/>
                  </a:cubicBezTo>
                  <a:cubicBezTo>
                    <a:pt x="92" y="24"/>
                    <a:pt x="0" y="139"/>
                    <a:pt x="23" y="276"/>
                  </a:cubicBezTo>
                  <a:cubicBezTo>
                    <a:pt x="34" y="395"/>
                    <a:pt x="137" y="483"/>
                    <a:pt x="264" y="483"/>
                  </a:cubicBezTo>
                  <a:cubicBezTo>
                    <a:pt x="271" y="483"/>
                    <a:pt x="279" y="483"/>
                    <a:pt x="287" y="482"/>
                  </a:cubicBezTo>
                  <a:cubicBezTo>
                    <a:pt x="424" y="471"/>
                    <a:pt x="516" y="345"/>
                    <a:pt x="504" y="219"/>
                  </a:cubicBezTo>
                  <a:cubicBezTo>
                    <a:pt x="483" y="89"/>
                    <a:pt x="379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5" name="Google Shape;615;p47"/>
            <p:cNvSpPr/>
            <p:nvPr/>
          </p:nvSpPr>
          <p:spPr>
            <a:xfrm>
              <a:off x="6423350" y="3850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6" name="Google Shape;616;p47"/>
            <p:cNvSpPr/>
            <p:nvPr/>
          </p:nvSpPr>
          <p:spPr>
            <a:xfrm>
              <a:off x="6618375" y="38366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104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0"/>
                    <a:pt x="27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7" name="Google Shape;617;p47"/>
            <p:cNvSpPr/>
            <p:nvPr/>
          </p:nvSpPr>
          <p:spPr>
            <a:xfrm>
              <a:off x="6551075" y="36983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1" y="0"/>
                  </a:moveTo>
                  <a:cubicBezTo>
                    <a:pt x="234" y="0"/>
                    <a:pt x="226" y="0"/>
                    <a:pt x="218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7" y="485"/>
                    <a:pt x="248" y="485"/>
                  </a:cubicBezTo>
                  <a:cubicBezTo>
                    <a:pt x="261" y="485"/>
                    <a:pt x="274" y="484"/>
                    <a:pt x="287" y="482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89"/>
                    <a:pt x="369" y="0"/>
                    <a:pt x="24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8" name="Google Shape;618;p47"/>
            <p:cNvSpPr/>
            <p:nvPr/>
          </p:nvSpPr>
          <p:spPr>
            <a:xfrm>
              <a:off x="6423350" y="3850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19" name="Google Shape;619;p47"/>
            <p:cNvSpPr/>
            <p:nvPr/>
          </p:nvSpPr>
          <p:spPr>
            <a:xfrm>
              <a:off x="6618375" y="38366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104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0"/>
                    <a:pt x="27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0" name="Google Shape;620;p47"/>
            <p:cNvSpPr/>
            <p:nvPr/>
          </p:nvSpPr>
          <p:spPr>
            <a:xfrm>
              <a:off x="6663325" y="3857025"/>
              <a:ext cx="12925" cy="12100"/>
            </a:xfrm>
            <a:custGeom>
              <a:avLst/>
              <a:gdLst/>
              <a:ahLst/>
              <a:cxnLst/>
              <a:rect l="l" t="t" r="r" b="b"/>
              <a:pathLst>
                <a:path w="517" h="484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3" y="13"/>
                    <a:pt x="1" y="139"/>
                    <a:pt x="12" y="276"/>
                  </a:cubicBezTo>
                  <a:cubicBezTo>
                    <a:pt x="34" y="395"/>
                    <a:pt x="137" y="483"/>
                    <a:pt x="264" y="483"/>
                  </a:cubicBezTo>
                  <a:cubicBezTo>
                    <a:pt x="272" y="483"/>
                    <a:pt x="280" y="483"/>
                    <a:pt x="287" y="482"/>
                  </a:cubicBezTo>
                  <a:cubicBezTo>
                    <a:pt x="425" y="471"/>
                    <a:pt x="516" y="345"/>
                    <a:pt x="493" y="208"/>
                  </a:cubicBezTo>
                  <a:cubicBezTo>
                    <a:pt x="483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1" name="Google Shape;621;p47"/>
            <p:cNvSpPr/>
            <p:nvPr/>
          </p:nvSpPr>
          <p:spPr>
            <a:xfrm>
              <a:off x="6494950" y="39117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0"/>
                  </a:moveTo>
                  <a:cubicBezTo>
                    <a:pt x="245" y="0"/>
                    <a:pt x="237" y="1"/>
                    <a:pt x="229" y="1"/>
                  </a:cubicBezTo>
                  <a:cubicBezTo>
                    <a:pt x="92" y="24"/>
                    <a:pt x="0" y="139"/>
                    <a:pt x="23" y="276"/>
                  </a:cubicBezTo>
                  <a:cubicBezTo>
                    <a:pt x="34" y="395"/>
                    <a:pt x="137" y="483"/>
                    <a:pt x="264" y="483"/>
                  </a:cubicBezTo>
                  <a:cubicBezTo>
                    <a:pt x="271" y="483"/>
                    <a:pt x="279" y="483"/>
                    <a:pt x="287" y="482"/>
                  </a:cubicBezTo>
                  <a:cubicBezTo>
                    <a:pt x="424" y="471"/>
                    <a:pt x="516" y="345"/>
                    <a:pt x="504" y="219"/>
                  </a:cubicBezTo>
                  <a:cubicBezTo>
                    <a:pt x="483" y="89"/>
                    <a:pt x="379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2" name="Google Shape;622;p47"/>
            <p:cNvSpPr/>
            <p:nvPr/>
          </p:nvSpPr>
          <p:spPr>
            <a:xfrm>
              <a:off x="6618375" y="38366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104" y="15"/>
                    <a:pt x="0" y="141"/>
                    <a:pt x="23" y="267"/>
                  </a:cubicBezTo>
                  <a:cubicBezTo>
                    <a:pt x="34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0"/>
                    <a:pt x="27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3" name="Google Shape;623;p47"/>
            <p:cNvSpPr/>
            <p:nvPr/>
          </p:nvSpPr>
          <p:spPr>
            <a:xfrm>
              <a:off x="6649025" y="3627625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51" y="1"/>
                  </a:moveTo>
                  <a:cubicBezTo>
                    <a:pt x="243" y="1"/>
                    <a:pt x="236" y="1"/>
                    <a:pt x="229" y="2"/>
                  </a:cubicBezTo>
                  <a:cubicBezTo>
                    <a:pt x="92" y="25"/>
                    <a:pt x="0" y="139"/>
                    <a:pt x="12" y="277"/>
                  </a:cubicBezTo>
                  <a:cubicBezTo>
                    <a:pt x="32" y="391"/>
                    <a:pt x="128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82" y="90"/>
                    <a:pt x="369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4" name="Google Shape;624;p47"/>
            <p:cNvSpPr/>
            <p:nvPr/>
          </p:nvSpPr>
          <p:spPr>
            <a:xfrm>
              <a:off x="6663325" y="3857025"/>
              <a:ext cx="12925" cy="12100"/>
            </a:xfrm>
            <a:custGeom>
              <a:avLst/>
              <a:gdLst/>
              <a:ahLst/>
              <a:cxnLst/>
              <a:rect l="l" t="t" r="r" b="b"/>
              <a:pathLst>
                <a:path w="517" h="484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3" y="13"/>
                    <a:pt x="1" y="139"/>
                    <a:pt x="12" y="276"/>
                  </a:cubicBezTo>
                  <a:cubicBezTo>
                    <a:pt x="34" y="395"/>
                    <a:pt x="137" y="483"/>
                    <a:pt x="264" y="483"/>
                  </a:cubicBezTo>
                  <a:cubicBezTo>
                    <a:pt x="272" y="483"/>
                    <a:pt x="280" y="483"/>
                    <a:pt x="287" y="482"/>
                  </a:cubicBezTo>
                  <a:cubicBezTo>
                    <a:pt x="425" y="471"/>
                    <a:pt x="516" y="345"/>
                    <a:pt x="493" y="208"/>
                  </a:cubicBezTo>
                  <a:cubicBezTo>
                    <a:pt x="483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5" name="Google Shape;625;p47"/>
            <p:cNvSpPr/>
            <p:nvPr/>
          </p:nvSpPr>
          <p:spPr>
            <a:xfrm>
              <a:off x="5712850" y="4246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5" y="0"/>
                    <a:pt x="242" y="1"/>
                    <a:pt x="229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6" y="486"/>
                    <a:pt x="263" y="486"/>
                  </a:cubicBezTo>
                  <a:cubicBezTo>
                    <a:pt x="271" y="486"/>
                    <a:pt x="279" y="486"/>
                    <a:pt x="286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2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6" name="Google Shape;626;p47"/>
            <p:cNvSpPr/>
            <p:nvPr/>
          </p:nvSpPr>
          <p:spPr>
            <a:xfrm>
              <a:off x="5800475" y="4427425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1"/>
                  </a:moveTo>
                  <a:cubicBezTo>
                    <a:pt x="258" y="1"/>
                    <a:pt x="244" y="2"/>
                    <a:pt x="229" y="4"/>
                  </a:cubicBezTo>
                  <a:cubicBezTo>
                    <a:pt x="103" y="16"/>
                    <a:pt x="0" y="142"/>
                    <a:pt x="23" y="268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90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7" name="Google Shape;627;p47"/>
            <p:cNvSpPr/>
            <p:nvPr/>
          </p:nvSpPr>
          <p:spPr>
            <a:xfrm>
              <a:off x="5611450" y="437937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3" y="25"/>
                    <a:pt x="1" y="139"/>
                    <a:pt x="24" y="277"/>
                  </a:cubicBezTo>
                  <a:cubicBezTo>
                    <a:pt x="34" y="391"/>
                    <a:pt x="139" y="486"/>
                    <a:pt x="252" y="486"/>
                  </a:cubicBezTo>
                  <a:cubicBezTo>
                    <a:pt x="264" y="486"/>
                    <a:pt x="275" y="485"/>
                    <a:pt x="287" y="483"/>
                  </a:cubicBezTo>
                  <a:cubicBezTo>
                    <a:pt x="425" y="471"/>
                    <a:pt x="516" y="345"/>
                    <a:pt x="494" y="219"/>
                  </a:cubicBezTo>
                  <a:cubicBezTo>
                    <a:pt x="483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8" name="Google Shape;628;p47"/>
            <p:cNvSpPr/>
            <p:nvPr/>
          </p:nvSpPr>
          <p:spPr>
            <a:xfrm>
              <a:off x="5324225" y="381980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5"/>
                    <a:pt x="137" y="483"/>
                    <a:pt x="264" y="483"/>
                  </a:cubicBezTo>
                  <a:cubicBezTo>
                    <a:pt x="271" y="483"/>
                    <a:pt x="279" y="483"/>
                    <a:pt x="287" y="482"/>
                  </a:cubicBezTo>
                  <a:cubicBezTo>
                    <a:pt x="424" y="471"/>
                    <a:pt x="516" y="345"/>
                    <a:pt x="493" y="207"/>
                  </a:cubicBezTo>
                  <a:cubicBezTo>
                    <a:pt x="482" y="88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29" name="Google Shape;629;p47"/>
            <p:cNvSpPr/>
            <p:nvPr/>
          </p:nvSpPr>
          <p:spPr>
            <a:xfrm>
              <a:off x="5443650" y="374500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29" y="3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6" y="485"/>
                    <a:pt x="264" y="485"/>
                  </a:cubicBezTo>
                  <a:cubicBezTo>
                    <a:pt x="271" y="485"/>
                    <a:pt x="279" y="485"/>
                    <a:pt x="287" y="484"/>
                  </a:cubicBezTo>
                  <a:cubicBezTo>
                    <a:pt x="424" y="462"/>
                    <a:pt x="516" y="347"/>
                    <a:pt x="493" y="210"/>
                  </a:cubicBezTo>
                  <a:cubicBezTo>
                    <a:pt x="482" y="95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0" name="Google Shape;630;p47"/>
            <p:cNvSpPr/>
            <p:nvPr/>
          </p:nvSpPr>
          <p:spPr>
            <a:xfrm>
              <a:off x="5253475" y="369980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0"/>
                  </a:moveTo>
                  <a:cubicBezTo>
                    <a:pt x="245" y="0"/>
                    <a:pt x="238" y="1"/>
                    <a:pt x="230" y="1"/>
                  </a:cubicBezTo>
                  <a:cubicBezTo>
                    <a:pt x="93" y="24"/>
                    <a:pt x="1" y="139"/>
                    <a:pt x="24" y="276"/>
                  </a:cubicBezTo>
                  <a:cubicBezTo>
                    <a:pt x="34" y="390"/>
                    <a:pt x="139" y="486"/>
                    <a:pt x="252" y="486"/>
                  </a:cubicBezTo>
                  <a:cubicBezTo>
                    <a:pt x="263" y="486"/>
                    <a:pt x="275" y="485"/>
                    <a:pt x="287" y="483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1" name="Google Shape;631;p47"/>
            <p:cNvSpPr/>
            <p:nvPr/>
          </p:nvSpPr>
          <p:spPr>
            <a:xfrm>
              <a:off x="5239750" y="4100950"/>
              <a:ext cx="12625" cy="11950"/>
            </a:xfrm>
            <a:custGeom>
              <a:avLst/>
              <a:gdLst/>
              <a:ahLst/>
              <a:cxnLst/>
              <a:rect l="l" t="t" r="r" b="b"/>
              <a:pathLst>
                <a:path w="505" h="478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92" y="16"/>
                    <a:pt x="0" y="130"/>
                    <a:pt x="12" y="268"/>
                  </a:cubicBezTo>
                  <a:cubicBezTo>
                    <a:pt x="32" y="391"/>
                    <a:pt x="126" y="477"/>
                    <a:pt x="245" y="477"/>
                  </a:cubicBezTo>
                  <a:cubicBezTo>
                    <a:pt x="258" y="477"/>
                    <a:pt x="272" y="476"/>
                    <a:pt x="286" y="474"/>
                  </a:cubicBezTo>
                  <a:cubicBezTo>
                    <a:pt x="412" y="462"/>
                    <a:pt x="504" y="348"/>
                    <a:pt x="493" y="210"/>
                  </a:cubicBezTo>
                  <a:cubicBezTo>
                    <a:pt x="482" y="87"/>
                    <a:pt x="380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2" name="Google Shape;632;p47"/>
            <p:cNvSpPr/>
            <p:nvPr/>
          </p:nvSpPr>
          <p:spPr>
            <a:xfrm>
              <a:off x="5982025" y="363130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68" y="0"/>
                  </a:moveTo>
                  <a:cubicBezTo>
                    <a:pt x="256" y="0"/>
                    <a:pt x="243" y="1"/>
                    <a:pt x="230" y="4"/>
                  </a:cubicBezTo>
                  <a:cubicBezTo>
                    <a:pt x="104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5"/>
                    <a:pt x="287" y="485"/>
                  </a:cubicBezTo>
                  <a:cubicBezTo>
                    <a:pt x="425" y="462"/>
                    <a:pt x="516" y="347"/>
                    <a:pt x="505" y="210"/>
                  </a:cubicBezTo>
                  <a:cubicBezTo>
                    <a:pt x="484" y="96"/>
                    <a:pt x="388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3" name="Google Shape;633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4" name="Google Shape;634;p47"/>
            <p:cNvSpPr/>
            <p:nvPr/>
          </p:nvSpPr>
          <p:spPr>
            <a:xfrm>
              <a:off x="5982025" y="363130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68" y="0"/>
                  </a:moveTo>
                  <a:cubicBezTo>
                    <a:pt x="256" y="0"/>
                    <a:pt x="243" y="1"/>
                    <a:pt x="230" y="4"/>
                  </a:cubicBezTo>
                  <a:cubicBezTo>
                    <a:pt x="104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5"/>
                    <a:pt x="287" y="485"/>
                  </a:cubicBezTo>
                  <a:cubicBezTo>
                    <a:pt x="425" y="462"/>
                    <a:pt x="516" y="347"/>
                    <a:pt x="505" y="210"/>
                  </a:cubicBezTo>
                  <a:cubicBezTo>
                    <a:pt x="484" y="96"/>
                    <a:pt x="388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5" name="Google Shape;635;p47"/>
            <p:cNvSpPr/>
            <p:nvPr/>
          </p:nvSpPr>
          <p:spPr>
            <a:xfrm>
              <a:off x="6074550" y="4195750"/>
              <a:ext cx="12625" cy="11925"/>
            </a:xfrm>
            <a:custGeom>
              <a:avLst/>
              <a:gdLst/>
              <a:ahLst/>
              <a:cxnLst/>
              <a:rect l="l" t="t" r="r" b="b"/>
              <a:pathLst>
                <a:path w="505" h="477" extrusionOk="0">
                  <a:moveTo>
                    <a:pt x="259" y="0"/>
                  </a:moveTo>
                  <a:cubicBezTo>
                    <a:pt x="246" y="0"/>
                    <a:pt x="232" y="1"/>
                    <a:pt x="218" y="4"/>
                  </a:cubicBezTo>
                  <a:cubicBezTo>
                    <a:pt x="92" y="15"/>
                    <a:pt x="0" y="141"/>
                    <a:pt x="11" y="267"/>
                  </a:cubicBezTo>
                  <a:cubicBezTo>
                    <a:pt x="22" y="391"/>
                    <a:pt x="124" y="477"/>
                    <a:pt x="244" y="477"/>
                  </a:cubicBezTo>
                  <a:cubicBezTo>
                    <a:pt x="258" y="477"/>
                    <a:pt x="272" y="476"/>
                    <a:pt x="286" y="473"/>
                  </a:cubicBezTo>
                  <a:cubicBezTo>
                    <a:pt x="412" y="462"/>
                    <a:pt x="504" y="336"/>
                    <a:pt x="493" y="210"/>
                  </a:cubicBezTo>
                  <a:cubicBezTo>
                    <a:pt x="472" y="87"/>
                    <a:pt x="378" y="0"/>
                    <a:pt x="25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6" name="Google Shape;636;p47"/>
            <p:cNvSpPr/>
            <p:nvPr/>
          </p:nvSpPr>
          <p:spPr>
            <a:xfrm>
              <a:off x="6045325" y="39913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7" name="Google Shape;637;p47"/>
            <p:cNvSpPr/>
            <p:nvPr/>
          </p:nvSpPr>
          <p:spPr>
            <a:xfrm>
              <a:off x="5816225" y="427512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1" y="1"/>
                  </a:moveTo>
                  <a:cubicBezTo>
                    <a:pt x="234" y="1"/>
                    <a:pt x="226" y="1"/>
                    <a:pt x="218" y="2"/>
                  </a:cubicBezTo>
                  <a:cubicBezTo>
                    <a:pt x="92" y="13"/>
                    <a:pt x="0" y="139"/>
                    <a:pt x="12" y="265"/>
                  </a:cubicBezTo>
                  <a:cubicBezTo>
                    <a:pt x="23" y="395"/>
                    <a:pt x="135" y="484"/>
                    <a:pt x="264" y="484"/>
                  </a:cubicBezTo>
                  <a:cubicBezTo>
                    <a:pt x="271" y="484"/>
                    <a:pt x="279" y="484"/>
                    <a:pt x="287" y="483"/>
                  </a:cubicBezTo>
                  <a:cubicBezTo>
                    <a:pt x="413" y="460"/>
                    <a:pt x="504" y="346"/>
                    <a:pt x="493" y="208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8" name="Google Shape;638;p47"/>
            <p:cNvSpPr/>
            <p:nvPr/>
          </p:nvSpPr>
          <p:spPr>
            <a:xfrm>
              <a:off x="6278450" y="45331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6" y="1"/>
                    <a:pt x="232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33" y="397"/>
                    <a:pt x="136" y="486"/>
                    <a:pt x="263" y="486"/>
                  </a:cubicBezTo>
                  <a:cubicBezTo>
                    <a:pt x="271" y="486"/>
                    <a:pt x="279" y="486"/>
                    <a:pt x="286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72" y="87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39" name="Google Shape;639;p47"/>
            <p:cNvSpPr/>
            <p:nvPr/>
          </p:nvSpPr>
          <p:spPr>
            <a:xfrm>
              <a:off x="6494075" y="43180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69" y="1"/>
                  </a:moveTo>
                  <a:cubicBezTo>
                    <a:pt x="256" y="1"/>
                    <a:pt x="243" y="2"/>
                    <a:pt x="230" y="4"/>
                  </a:cubicBezTo>
                  <a:cubicBezTo>
                    <a:pt x="93" y="16"/>
                    <a:pt x="1" y="142"/>
                    <a:pt x="12" y="268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2" y="486"/>
                    <a:pt x="280" y="486"/>
                    <a:pt x="287" y="485"/>
                  </a:cubicBezTo>
                  <a:cubicBezTo>
                    <a:pt x="425" y="462"/>
                    <a:pt x="516" y="348"/>
                    <a:pt x="493" y="210"/>
                  </a:cubicBezTo>
                  <a:cubicBezTo>
                    <a:pt x="483" y="87"/>
                    <a:pt x="381" y="1"/>
                    <a:pt x="26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0" name="Google Shape;640;p47"/>
            <p:cNvSpPr/>
            <p:nvPr/>
          </p:nvSpPr>
          <p:spPr>
            <a:xfrm>
              <a:off x="6260100" y="42823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3" y="24"/>
                    <a:pt x="1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2" y="486"/>
                    <a:pt x="274" y="485"/>
                    <a:pt x="287" y="482"/>
                  </a:cubicBezTo>
                  <a:cubicBezTo>
                    <a:pt x="413" y="471"/>
                    <a:pt x="505" y="345"/>
                    <a:pt x="494" y="219"/>
                  </a:cubicBezTo>
                  <a:cubicBezTo>
                    <a:pt x="483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1" name="Google Shape;641;p47"/>
            <p:cNvSpPr/>
            <p:nvPr/>
          </p:nvSpPr>
          <p:spPr>
            <a:xfrm>
              <a:off x="7242675" y="3306250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72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92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5" y="462"/>
                    <a:pt x="516" y="348"/>
                    <a:pt x="505" y="210"/>
                  </a:cubicBezTo>
                  <a:cubicBezTo>
                    <a:pt x="484" y="87"/>
                    <a:pt x="390" y="0"/>
                    <a:pt x="27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2" name="Google Shape;642;p47"/>
            <p:cNvSpPr/>
            <p:nvPr/>
          </p:nvSpPr>
          <p:spPr>
            <a:xfrm>
              <a:off x="5821950" y="37862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3" y="2"/>
                    <a:pt x="230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3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3" name="Google Shape;643;p47"/>
            <p:cNvSpPr/>
            <p:nvPr/>
          </p:nvSpPr>
          <p:spPr>
            <a:xfrm>
              <a:off x="5750925" y="36854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4" name="Google Shape;644;p47"/>
            <p:cNvSpPr/>
            <p:nvPr/>
          </p:nvSpPr>
          <p:spPr>
            <a:xfrm>
              <a:off x="5703950" y="37487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2" y="0"/>
                  </a:moveTo>
                  <a:cubicBezTo>
                    <a:pt x="234" y="0"/>
                    <a:pt x="226" y="1"/>
                    <a:pt x="219" y="1"/>
                  </a:cubicBezTo>
                  <a:cubicBezTo>
                    <a:pt x="93" y="13"/>
                    <a:pt x="1" y="139"/>
                    <a:pt x="12" y="265"/>
                  </a:cubicBezTo>
                  <a:cubicBezTo>
                    <a:pt x="34" y="394"/>
                    <a:pt x="137" y="483"/>
                    <a:pt x="264" y="483"/>
                  </a:cubicBezTo>
                  <a:cubicBezTo>
                    <a:pt x="272" y="483"/>
                    <a:pt x="280" y="483"/>
                    <a:pt x="287" y="482"/>
                  </a:cubicBezTo>
                  <a:cubicBezTo>
                    <a:pt x="413" y="459"/>
                    <a:pt x="505" y="345"/>
                    <a:pt x="494" y="207"/>
                  </a:cubicBezTo>
                  <a:cubicBezTo>
                    <a:pt x="483" y="89"/>
                    <a:pt x="370" y="0"/>
                    <a:pt x="24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5" name="Google Shape;645;p47"/>
            <p:cNvSpPr/>
            <p:nvPr/>
          </p:nvSpPr>
          <p:spPr>
            <a:xfrm>
              <a:off x="5821950" y="37862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3" y="2"/>
                    <a:pt x="230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3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6" name="Google Shape;646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7" name="Google Shape;647;p47"/>
            <p:cNvSpPr/>
            <p:nvPr/>
          </p:nvSpPr>
          <p:spPr>
            <a:xfrm>
              <a:off x="5750925" y="36854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05" y="345"/>
                    <a:pt x="493" y="219"/>
                  </a:cubicBezTo>
                  <a:cubicBezTo>
                    <a:pt x="482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8" name="Google Shape;648;p47"/>
            <p:cNvSpPr/>
            <p:nvPr/>
          </p:nvSpPr>
          <p:spPr>
            <a:xfrm>
              <a:off x="5821950" y="37862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3" y="2"/>
                    <a:pt x="230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3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49" name="Google Shape;649;p47"/>
            <p:cNvSpPr/>
            <p:nvPr/>
          </p:nvSpPr>
          <p:spPr>
            <a:xfrm>
              <a:off x="5982025" y="3631300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68" y="0"/>
                  </a:moveTo>
                  <a:cubicBezTo>
                    <a:pt x="256" y="0"/>
                    <a:pt x="243" y="1"/>
                    <a:pt x="230" y="4"/>
                  </a:cubicBezTo>
                  <a:cubicBezTo>
                    <a:pt x="104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5"/>
                    <a:pt x="287" y="485"/>
                  </a:cubicBezTo>
                  <a:cubicBezTo>
                    <a:pt x="425" y="462"/>
                    <a:pt x="516" y="347"/>
                    <a:pt x="505" y="210"/>
                  </a:cubicBezTo>
                  <a:cubicBezTo>
                    <a:pt x="484" y="96"/>
                    <a:pt x="388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0" name="Google Shape;650;p47"/>
            <p:cNvSpPr/>
            <p:nvPr/>
          </p:nvSpPr>
          <p:spPr>
            <a:xfrm>
              <a:off x="5828825" y="36295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6" y="0"/>
                    <a:pt x="243" y="2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16" y="348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1" name="Google Shape;651;p47"/>
            <p:cNvSpPr/>
            <p:nvPr/>
          </p:nvSpPr>
          <p:spPr>
            <a:xfrm>
              <a:off x="5821950" y="37862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1"/>
                  </a:moveTo>
                  <a:cubicBezTo>
                    <a:pt x="255" y="1"/>
                    <a:pt x="243" y="2"/>
                    <a:pt x="230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3" y="96"/>
                    <a:pt x="388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2" name="Google Shape;652;p47"/>
            <p:cNvSpPr/>
            <p:nvPr/>
          </p:nvSpPr>
          <p:spPr>
            <a:xfrm>
              <a:off x="6125525" y="392145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1"/>
                  </a:moveTo>
                  <a:cubicBezTo>
                    <a:pt x="245" y="1"/>
                    <a:pt x="237" y="1"/>
                    <a:pt x="229" y="2"/>
                  </a:cubicBezTo>
                  <a:cubicBezTo>
                    <a:pt x="103" y="13"/>
                    <a:pt x="0" y="139"/>
                    <a:pt x="23" y="265"/>
                  </a:cubicBezTo>
                  <a:cubicBezTo>
                    <a:pt x="34" y="395"/>
                    <a:pt x="147" y="484"/>
                    <a:pt x="265" y="484"/>
                  </a:cubicBezTo>
                  <a:cubicBezTo>
                    <a:pt x="272" y="484"/>
                    <a:pt x="279" y="484"/>
                    <a:pt x="286" y="483"/>
                  </a:cubicBezTo>
                  <a:cubicBezTo>
                    <a:pt x="424" y="460"/>
                    <a:pt x="516" y="345"/>
                    <a:pt x="504" y="208"/>
                  </a:cubicBezTo>
                  <a:cubicBezTo>
                    <a:pt x="482" y="89"/>
                    <a:pt x="379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3" name="Google Shape;653;p47"/>
            <p:cNvSpPr/>
            <p:nvPr/>
          </p:nvSpPr>
          <p:spPr>
            <a:xfrm>
              <a:off x="6045325" y="39913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1" y="1"/>
                  </a:moveTo>
                  <a:cubicBezTo>
                    <a:pt x="244" y="1"/>
                    <a:pt x="237" y="1"/>
                    <a:pt x="230" y="2"/>
                  </a:cubicBezTo>
                  <a:cubicBezTo>
                    <a:pt x="92" y="25"/>
                    <a:pt x="1" y="139"/>
                    <a:pt x="12" y="277"/>
                  </a:cubicBezTo>
                  <a:cubicBezTo>
                    <a:pt x="33" y="391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90"/>
                    <a:pt x="370" y="1"/>
                    <a:pt x="25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4" name="Google Shape;654;p47"/>
            <p:cNvSpPr/>
            <p:nvPr/>
          </p:nvSpPr>
          <p:spPr>
            <a:xfrm>
              <a:off x="5509500" y="42825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2" y="1"/>
                  </a:moveTo>
                  <a:cubicBezTo>
                    <a:pt x="234" y="1"/>
                    <a:pt x="226" y="1"/>
                    <a:pt x="219" y="2"/>
                  </a:cubicBezTo>
                  <a:cubicBezTo>
                    <a:pt x="93" y="13"/>
                    <a:pt x="1" y="139"/>
                    <a:pt x="12" y="277"/>
                  </a:cubicBezTo>
                  <a:cubicBezTo>
                    <a:pt x="23" y="396"/>
                    <a:pt x="136" y="484"/>
                    <a:pt x="254" y="484"/>
                  </a:cubicBezTo>
                  <a:cubicBezTo>
                    <a:pt x="262" y="484"/>
                    <a:pt x="269" y="484"/>
                    <a:pt x="276" y="483"/>
                  </a:cubicBezTo>
                  <a:cubicBezTo>
                    <a:pt x="413" y="460"/>
                    <a:pt x="505" y="345"/>
                    <a:pt x="493" y="208"/>
                  </a:cubicBezTo>
                  <a:cubicBezTo>
                    <a:pt x="472" y="89"/>
                    <a:pt x="369" y="1"/>
                    <a:pt x="24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5" name="Google Shape;655;p47"/>
            <p:cNvSpPr/>
            <p:nvPr/>
          </p:nvSpPr>
          <p:spPr>
            <a:xfrm>
              <a:off x="5263225" y="41144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5"/>
                    <a:pt x="287" y="485"/>
                  </a:cubicBezTo>
                  <a:cubicBezTo>
                    <a:pt x="413" y="462"/>
                    <a:pt x="516" y="347"/>
                    <a:pt x="493" y="210"/>
                  </a:cubicBezTo>
                  <a:cubicBezTo>
                    <a:pt x="483" y="96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6" name="Google Shape;656;p47"/>
            <p:cNvSpPr/>
            <p:nvPr/>
          </p:nvSpPr>
          <p:spPr>
            <a:xfrm>
              <a:off x="5263225" y="41144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5"/>
                    <a:pt x="287" y="485"/>
                  </a:cubicBezTo>
                  <a:cubicBezTo>
                    <a:pt x="413" y="462"/>
                    <a:pt x="516" y="347"/>
                    <a:pt x="493" y="210"/>
                  </a:cubicBezTo>
                  <a:cubicBezTo>
                    <a:pt x="483" y="96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7" name="Google Shape;657;p47"/>
            <p:cNvSpPr/>
            <p:nvPr/>
          </p:nvSpPr>
          <p:spPr>
            <a:xfrm>
              <a:off x="5335675" y="38566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5" y="1"/>
                  </a:moveTo>
                  <a:cubicBezTo>
                    <a:pt x="254" y="1"/>
                    <a:pt x="242" y="2"/>
                    <a:pt x="230" y="4"/>
                  </a:cubicBezTo>
                  <a:cubicBezTo>
                    <a:pt x="92" y="15"/>
                    <a:pt x="1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2" y="486"/>
                    <a:pt x="279" y="486"/>
                    <a:pt x="287" y="485"/>
                  </a:cubicBezTo>
                  <a:cubicBezTo>
                    <a:pt x="413" y="462"/>
                    <a:pt x="505" y="348"/>
                    <a:pt x="493" y="210"/>
                  </a:cubicBezTo>
                  <a:cubicBezTo>
                    <a:pt x="483" y="96"/>
                    <a:pt x="379" y="1"/>
                    <a:pt x="26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8" name="Google Shape;658;p47"/>
            <p:cNvSpPr/>
            <p:nvPr/>
          </p:nvSpPr>
          <p:spPr>
            <a:xfrm>
              <a:off x="5239750" y="4100950"/>
              <a:ext cx="12625" cy="11950"/>
            </a:xfrm>
            <a:custGeom>
              <a:avLst/>
              <a:gdLst/>
              <a:ahLst/>
              <a:cxnLst/>
              <a:rect l="l" t="t" r="r" b="b"/>
              <a:pathLst>
                <a:path w="505" h="478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92" y="16"/>
                    <a:pt x="0" y="130"/>
                    <a:pt x="12" y="268"/>
                  </a:cubicBezTo>
                  <a:cubicBezTo>
                    <a:pt x="32" y="391"/>
                    <a:pt x="126" y="477"/>
                    <a:pt x="245" y="477"/>
                  </a:cubicBezTo>
                  <a:cubicBezTo>
                    <a:pt x="258" y="477"/>
                    <a:pt x="272" y="476"/>
                    <a:pt x="286" y="474"/>
                  </a:cubicBezTo>
                  <a:cubicBezTo>
                    <a:pt x="412" y="462"/>
                    <a:pt x="504" y="348"/>
                    <a:pt x="493" y="210"/>
                  </a:cubicBezTo>
                  <a:cubicBezTo>
                    <a:pt x="482" y="87"/>
                    <a:pt x="380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59" name="Google Shape;659;p47"/>
            <p:cNvSpPr/>
            <p:nvPr/>
          </p:nvSpPr>
          <p:spPr>
            <a:xfrm>
              <a:off x="5263225" y="41144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7"/>
                    <a:pt x="137" y="486"/>
                    <a:pt x="264" y="486"/>
                  </a:cubicBezTo>
                  <a:cubicBezTo>
                    <a:pt x="271" y="486"/>
                    <a:pt x="279" y="485"/>
                    <a:pt x="287" y="485"/>
                  </a:cubicBezTo>
                  <a:cubicBezTo>
                    <a:pt x="413" y="462"/>
                    <a:pt x="516" y="347"/>
                    <a:pt x="493" y="210"/>
                  </a:cubicBezTo>
                  <a:cubicBezTo>
                    <a:pt x="483" y="96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0" name="Google Shape;660;p47"/>
            <p:cNvSpPr/>
            <p:nvPr/>
          </p:nvSpPr>
          <p:spPr>
            <a:xfrm>
              <a:off x="5509500" y="42825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2" y="1"/>
                  </a:moveTo>
                  <a:cubicBezTo>
                    <a:pt x="234" y="1"/>
                    <a:pt x="226" y="1"/>
                    <a:pt x="219" y="2"/>
                  </a:cubicBezTo>
                  <a:cubicBezTo>
                    <a:pt x="93" y="13"/>
                    <a:pt x="1" y="139"/>
                    <a:pt x="12" y="277"/>
                  </a:cubicBezTo>
                  <a:cubicBezTo>
                    <a:pt x="23" y="396"/>
                    <a:pt x="136" y="484"/>
                    <a:pt x="254" y="484"/>
                  </a:cubicBezTo>
                  <a:cubicBezTo>
                    <a:pt x="262" y="484"/>
                    <a:pt x="269" y="484"/>
                    <a:pt x="276" y="483"/>
                  </a:cubicBezTo>
                  <a:cubicBezTo>
                    <a:pt x="413" y="460"/>
                    <a:pt x="505" y="345"/>
                    <a:pt x="493" y="208"/>
                  </a:cubicBezTo>
                  <a:cubicBezTo>
                    <a:pt x="472" y="89"/>
                    <a:pt x="369" y="1"/>
                    <a:pt x="24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1" name="Google Shape;661;p47"/>
            <p:cNvSpPr/>
            <p:nvPr/>
          </p:nvSpPr>
          <p:spPr>
            <a:xfrm>
              <a:off x="5553325" y="419517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71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92" y="15"/>
                    <a:pt x="1" y="141"/>
                    <a:pt x="23" y="267"/>
                  </a:cubicBezTo>
                  <a:cubicBezTo>
                    <a:pt x="34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4" y="462"/>
                    <a:pt x="516" y="348"/>
                    <a:pt x="505" y="210"/>
                  </a:cubicBezTo>
                  <a:cubicBezTo>
                    <a:pt x="484" y="87"/>
                    <a:pt x="390" y="0"/>
                    <a:pt x="27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2" name="Google Shape;662;p47"/>
            <p:cNvSpPr/>
            <p:nvPr/>
          </p:nvSpPr>
          <p:spPr>
            <a:xfrm>
              <a:off x="5712850" y="4246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8" y="0"/>
                  </a:moveTo>
                  <a:cubicBezTo>
                    <a:pt x="255" y="0"/>
                    <a:pt x="242" y="1"/>
                    <a:pt x="229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6" y="486"/>
                    <a:pt x="263" y="486"/>
                  </a:cubicBezTo>
                  <a:cubicBezTo>
                    <a:pt x="271" y="486"/>
                    <a:pt x="279" y="486"/>
                    <a:pt x="286" y="485"/>
                  </a:cubicBezTo>
                  <a:cubicBezTo>
                    <a:pt x="424" y="462"/>
                    <a:pt x="516" y="348"/>
                    <a:pt x="493" y="210"/>
                  </a:cubicBezTo>
                  <a:cubicBezTo>
                    <a:pt x="482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3" name="Google Shape;663;p47"/>
            <p:cNvSpPr/>
            <p:nvPr/>
          </p:nvSpPr>
          <p:spPr>
            <a:xfrm>
              <a:off x="5624050" y="41016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0"/>
                    <a:pt x="230" y="1"/>
                  </a:cubicBezTo>
                  <a:cubicBezTo>
                    <a:pt x="93" y="24"/>
                    <a:pt x="1" y="139"/>
                    <a:pt x="12" y="276"/>
                  </a:cubicBezTo>
                  <a:cubicBezTo>
                    <a:pt x="33" y="399"/>
                    <a:pt x="127" y="486"/>
                    <a:pt x="246" y="486"/>
                  </a:cubicBezTo>
                  <a:cubicBezTo>
                    <a:pt x="259" y="486"/>
                    <a:pt x="273" y="485"/>
                    <a:pt x="287" y="482"/>
                  </a:cubicBezTo>
                  <a:cubicBezTo>
                    <a:pt x="413" y="471"/>
                    <a:pt x="505" y="345"/>
                    <a:pt x="494" y="219"/>
                  </a:cubicBezTo>
                  <a:cubicBezTo>
                    <a:pt x="483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4" name="Google Shape;664;p47"/>
            <p:cNvSpPr/>
            <p:nvPr/>
          </p:nvSpPr>
          <p:spPr>
            <a:xfrm>
              <a:off x="5540450" y="3586900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1"/>
                  </a:moveTo>
                  <a:cubicBezTo>
                    <a:pt x="257" y="1"/>
                    <a:pt x="243" y="2"/>
                    <a:pt x="229" y="4"/>
                  </a:cubicBezTo>
                  <a:cubicBezTo>
                    <a:pt x="103" y="16"/>
                    <a:pt x="0" y="142"/>
                    <a:pt x="23" y="268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2" y="486"/>
                    <a:pt x="279" y="486"/>
                    <a:pt x="286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89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5" name="Google Shape;665;p47"/>
            <p:cNvSpPr/>
            <p:nvPr/>
          </p:nvSpPr>
          <p:spPr>
            <a:xfrm>
              <a:off x="5633525" y="37313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1" y="1"/>
                  </a:moveTo>
                  <a:cubicBezTo>
                    <a:pt x="233" y="1"/>
                    <a:pt x="225" y="1"/>
                    <a:pt x="218" y="1"/>
                  </a:cubicBezTo>
                  <a:cubicBezTo>
                    <a:pt x="92" y="24"/>
                    <a:pt x="0" y="139"/>
                    <a:pt x="11" y="276"/>
                  </a:cubicBezTo>
                  <a:cubicBezTo>
                    <a:pt x="22" y="391"/>
                    <a:pt x="126" y="486"/>
                    <a:pt x="248" y="486"/>
                  </a:cubicBezTo>
                  <a:cubicBezTo>
                    <a:pt x="260" y="486"/>
                    <a:pt x="273" y="485"/>
                    <a:pt x="286" y="483"/>
                  </a:cubicBezTo>
                  <a:cubicBezTo>
                    <a:pt x="412" y="471"/>
                    <a:pt x="504" y="345"/>
                    <a:pt x="493" y="219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6" name="Google Shape;666;p47"/>
            <p:cNvSpPr/>
            <p:nvPr/>
          </p:nvSpPr>
          <p:spPr>
            <a:xfrm>
              <a:off x="5443650" y="374500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29" y="3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6" y="485"/>
                    <a:pt x="264" y="485"/>
                  </a:cubicBezTo>
                  <a:cubicBezTo>
                    <a:pt x="271" y="485"/>
                    <a:pt x="279" y="485"/>
                    <a:pt x="287" y="484"/>
                  </a:cubicBezTo>
                  <a:cubicBezTo>
                    <a:pt x="424" y="462"/>
                    <a:pt x="516" y="347"/>
                    <a:pt x="493" y="210"/>
                  </a:cubicBezTo>
                  <a:cubicBezTo>
                    <a:pt x="482" y="95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7" name="Google Shape;667;p47"/>
            <p:cNvSpPr/>
            <p:nvPr/>
          </p:nvSpPr>
          <p:spPr>
            <a:xfrm>
              <a:off x="5540450" y="3586900"/>
              <a:ext cx="12900" cy="12175"/>
            </a:xfrm>
            <a:custGeom>
              <a:avLst/>
              <a:gdLst/>
              <a:ahLst/>
              <a:cxnLst/>
              <a:rect l="l" t="t" r="r" b="b"/>
              <a:pathLst>
                <a:path w="516" h="487" extrusionOk="0">
                  <a:moveTo>
                    <a:pt x="271" y="1"/>
                  </a:moveTo>
                  <a:cubicBezTo>
                    <a:pt x="257" y="1"/>
                    <a:pt x="243" y="2"/>
                    <a:pt x="229" y="4"/>
                  </a:cubicBezTo>
                  <a:cubicBezTo>
                    <a:pt x="103" y="16"/>
                    <a:pt x="0" y="142"/>
                    <a:pt x="23" y="268"/>
                  </a:cubicBezTo>
                  <a:cubicBezTo>
                    <a:pt x="34" y="397"/>
                    <a:pt x="147" y="486"/>
                    <a:pt x="265" y="486"/>
                  </a:cubicBezTo>
                  <a:cubicBezTo>
                    <a:pt x="272" y="486"/>
                    <a:pt x="279" y="486"/>
                    <a:pt x="286" y="485"/>
                  </a:cubicBezTo>
                  <a:cubicBezTo>
                    <a:pt x="424" y="462"/>
                    <a:pt x="516" y="348"/>
                    <a:pt x="504" y="210"/>
                  </a:cubicBezTo>
                  <a:cubicBezTo>
                    <a:pt x="484" y="87"/>
                    <a:pt x="389" y="1"/>
                    <a:pt x="27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8" name="Google Shape;668;p47"/>
            <p:cNvSpPr/>
            <p:nvPr/>
          </p:nvSpPr>
          <p:spPr>
            <a:xfrm>
              <a:off x="5752350" y="35405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7" y="1"/>
                    <a:pt x="233" y="2"/>
                    <a:pt x="219" y="4"/>
                  </a:cubicBezTo>
                  <a:cubicBezTo>
                    <a:pt x="93" y="16"/>
                    <a:pt x="1" y="142"/>
                    <a:pt x="12" y="268"/>
                  </a:cubicBezTo>
                  <a:cubicBezTo>
                    <a:pt x="23" y="397"/>
                    <a:pt x="136" y="486"/>
                    <a:pt x="264" y="486"/>
                  </a:cubicBezTo>
                  <a:cubicBezTo>
                    <a:pt x="272" y="486"/>
                    <a:pt x="280" y="486"/>
                    <a:pt x="287" y="485"/>
                  </a:cubicBezTo>
                  <a:cubicBezTo>
                    <a:pt x="413" y="463"/>
                    <a:pt x="505" y="337"/>
                    <a:pt x="493" y="211"/>
                  </a:cubicBezTo>
                  <a:cubicBezTo>
                    <a:pt x="473" y="87"/>
                    <a:pt x="379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69" name="Google Shape;669;p47"/>
            <p:cNvSpPr/>
            <p:nvPr/>
          </p:nvSpPr>
          <p:spPr>
            <a:xfrm>
              <a:off x="5751225" y="35310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59" y="1"/>
                  </a:moveTo>
                  <a:cubicBezTo>
                    <a:pt x="246" y="1"/>
                    <a:pt x="232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2" y="397"/>
                    <a:pt x="135" y="486"/>
                    <a:pt x="263" y="486"/>
                  </a:cubicBezTo>
                  <a:cubicBezTo>
                    <a:pt x="271" y="486"/>
                    <a:pt x="279" y="486"/>
                    <a:pt x="286" y="485"/>
                  </a:cubicBezTo>
                  <a:cubicBezTo>
                    <a:pt x="412" y="463"/>
                    <a:pt x="504" y="348"/>
                    <a:pt x="493" y="210"/>
                  </a:cubicBezTo>
                  <a:cubicBezTo>
                    <a:pt x="472" y="87"/>
                    <a:pt x="378" y="1"/>
                    <a:pt x="25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0" name="Google Shape;670;p47"/>
            <p:cNvSpPr/>
            <p:nvPr/>
          </p:nvSpPr>
          <p:spPr>
            <a:xfrm>
              <a:off x="6152725" y="4511400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6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2" y="390"/>
                    <a:pt x="128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1" name="Google Shape;671;p47"/>
            <p:cNvSpPr/>
            <p:nvPr/>
          </p:nvSpPr>
          <p:spPr>
            <a:xfrm>
              <a:off x="6016400" y="448162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1" y="0"/>
                  </a:moveTo>
                  <a:cubicBezTo>
                    <a:pt x="244" y="0"/>
                    <a:pt x="237" y="0"/>
                    <a:pt x="230" y="1"/>
                  </a:cubicBezTo>
                  <a:cubicBezTo>
                    <a:pt x="92" y="24"/>
                    <a:pt x="1" y="139"/>
                    <a:pt x="12" y="276"/>
                  </a:cubicBezTo>
                  <a:cubicBezTo>
                    <a:pt x="33" y="399"/>
                    <a:pt x="127" y="486"/>
                    <a:pt x="245" y="486"/>
                  </a:cubicBezTo>
                  <a:cubicBezTo>
                    <a:pt x="259" y="486"/>
                    <a:pt x="273" y="485"/>
                    <a:pt x="287" y="482"/>
                  </a:cubicBezTo>
                  <a:cubicBezTo>
                    <a:pt x="424" y="471"/>
                    <a:pt x="516" y="345"/>
                    <a:pt x="493" y="219"/>
                  </a:cubicBezTo>
                  <a:cubicBezTo>
                    <a:pt x="482" y="89"/>
                    <a:pt x="370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2" name="Google Shape;672;p47"/>
            <p:cNvSpPr/>
            <p:nvPr/>
          </p:nvSpPr>
          <p:spPr>
            <a:xfrm>
              <a:off x="7119550" y="34047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0" y="0"/>
                  </a:moveTo>
                  <a:cubicBezTo>
                    <a:pt x="246" y="0"/>
                    <a:pt x="232" y="1"/>
                    <a:pt x="218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22" y="397"/>
                    <a:pt x="135" y="486"/>
                    <a:pt x="263" y="486"/>
                  </a:cubicBezTo>
                  <a:cubicBezTo>
                    <a:pt x="271" y="486"/>
                    <a:pt x="279" y="485"/>
                    <a:pt x="286" y="485"/>
                  </a:cubicBezTo>
                  <a:cubicBezTo>
                    <a:pt x="412" y="462"/>
                    <a:pt x="504" y="347"/>
                    <a:pt x="493" y="210"/>
                  </a:cubicBezTo>
                  <a:cubicBezTo>
                    <a:pt x="482" y="86"/>
                    <a:pt x="380" y="0"/>
                    <a:pt x="260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3" name="Google Shape;673;p47"/>
            <p:cNvSpPr/>
            <p:nvPr/>
          </p:nvSpPr>
          <p:spPr>
            <a:xfrm>
              <a:off x="7242675" y="3306250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72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92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5" y="462"/>
                    <a:pt x="516" y="348"/>
                    <a:pt x="505" y="210"/>
                  </a:cubicBezTo>
                  <a:cubicBezTo>
                    <a:pt x="484" y="87"/>
                    <a:pt x="390" y="0"/>
                    <a:pt x="27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4" name="Google Shape;674;p47"/>
            <p:cNvSpPr/>
            <p:nvPr/>
          </p:nvSpPr>
          <p:spPr>
            <a:xfrm>
              <a:off x="7039925" y="332550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3" y="1"/>
                  </a:moveTo>
                  <a:cubicBezTo>
                    <a:pt x="245" y="1"/>
                    <a:pt x="237" y="1"/>
                    <a:pt x="230" y="1"/>
                  </a:cubicBezTo>
                  <a:cubicBezTo>
                    <a:pt x="92" y="24"/>
                    <a:pt x="1" y="139"/>
                    <a:pt x="23" y="276"/>
                  </a:cubicBezTo>
                  <a:cubicBezTo>
                    <a:pt x="34" y="395"/>
                    <a:pt x="147" y="484"/>
                    <a:pt x="266" y="484"/>
                  </a:cubicBezTo>
                  <a:cubicBezTo>
                    <a:pt x="273" y="484"/>
                    <a:pt x="280" y="483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89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5" name="Google Shape;675;p47"/>
            <p:cNvSpPr/>
            <p:nvPr/>
          </p:nvSpPr>
          <p:spPr>
            <a:xfrm>
              <a:off x="7119550" y="34047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0" y="0"/>
                  </a:moveTo>
                  <a:cubicBezTo>
                    <a:pt x="246" y="0"/>
                    <a:pt x="232" y="1"/>
                    <a:pt x="218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22" y="397"/>
                    <a:pt x="135" y="486"/>
                    <a:pt x="263" y="486"/>
                  </a:cubicBezTo>
                  <a:cubicBezTo>
                    <a:pt x="271" y="486"/>
                    <a:pt x="279" y="485"/>
                    <a:pt x="286" y="485"/>
                  </a:cubicBezTo>
                  <a:cubicBezTo>
                    <a:pt x="412" y="462"/>
                    <a:pt x="504" y="347"/>
                    <a:pt x="493" y="210"/>
                  </a:cubicBezTo>
                  <a:cubicBezTo>
                    <a:pt x="482" y="86"/>
                    <a:pt x="380" y="0"/>
                    <a:pt x="260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6" name="Google Shape;676;p47"/>
            <p:cNvSpPr/>
            <p:nvPr/>
          </p:nvSpPr>
          <p:spPr>
            <a:xfrm>
              <a:off x="7242675" y="3306250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72" y="0"/>
                  </a:moveTo>
                  <a:cubicBezTo>
                    <a:pt x="258" y="0"/>
                    <a:pt x="244" y="2"/>
                    <a:pt x="230" y="4"/>
                  </a:cubicBezTo>
                  <a:cubicBezTo>
                    <a:pt x="92" y="15"/>
                    <a:pt x="1" y="141"/>
                    <a:pt x="24" y="267"/>
                  </a:cubicBezTo>
                  <a:cubicBezTo>
                    <a:pt x="35" y="397"/>
                    <a:pt x="147" y="486"/>
                    <a:pt x="266" y="486"/>
                  </a:cubicBezTo>
                  <a:cubicBezTo>
                    <a:pt x="273" y="486"/>
                    <a:pt x="280" y="486"/>
                    <a:pt x="287" y="485"/>
                  </a:cubicBezTo>
                  <a:cubicBezTo>
                    <a:pt x="425" y="462"/>
                    <a:pt x="516" y="348"/>
                    <a:pt x="505" y="210"/>
                  </a:cubicBezTo>
                  <a:cubicBezTo>
                    <a:pt x="484" y="87"/>
                    <a:pt x="390" y="0"/>
                    <a:pt x="27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7" name="Google Shape;677;p47"/>
            <p:cNvSpPr/>
            <p:nvPr/>
          </p:nvSpPr>
          <p:spPr>
            <a:xfrm>
              <a:off x="7385283" y="34386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1" y="0"/>
                  </a:moveTo>
                  <a:cubicBezTo>
                    <a:pt x="244" y="0"/>
                    <a:pt x="237" y="1"/>
                    <a:pt x="229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22" y="390"/>
                    <a:pt x="126" y="486"/>
                    <a:pt x="248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04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8" name="Google Shape;678;p47"/>
            <p:cNvSpPr/>
            <p:nvPr/>
          </p:nvSpPr>
          <p:spPr>
            <a:xfrm>
              <a:off x="5159850" y="40176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1" y="1"/>
                  </a:moveTo>
                  <a:cubicBezTo>
                    <a:pt x="233" y="1"/>
                    <a:pt x="226" y="1"/>
                    <a:pt x="218" y="2"/>
                  </a:cubicBezTo>
                  <a:cubicBezTo>
                    <a:pt x="92" y="13"/>
                    <a:pt x="0" y="139"/>
                    <a:pt x="12" y="277"/>
                  </a:cubicBezTo>
                  <a:cubicBezTo>
                    <a:pt x="33" y="395"/>
                    <a:pt x="136" y="484"/>
                    <a:pt x="263" y="484"/>
                  </a:cubicBezTo>
                  <a:cubicBezTo>
                    <a:pt x="271" y="484"/>
                    <a:pt x="279" y="483"/>
                    <a:pt x="286" y="483"/>
                  </a:cubicBezTo>
                  <a:cubicBezTo>
                    <a:pt x="412" y="460"/>
                    <a:pt x="504" y="345"/>
                    <a:pt x="493" y="208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79" name="Google Shape;679;p47"/>
            <p:cNvSpPr/>
            <p:nvPr/>
          </p:nvSpPr>
          <p:spPr>
            <a:xfrm>
              <a:off x="5159850" y="4017675"/>
              <a:ext cx="12625" cy="12100"/>
            </a:xfrm>
            <a:custGeom>
              <a:avLst/>
              <a:gdLst/>
              <a:ahLst/>
              <a:cxnLst/>
              <a:rect l="l" t="t" r="r" b="b"/>
              <a:pathLst>
                <a:path w="505" h="484" extrusionOk="0">
                  <a:moveTo>
                    <a:pt x="241" y="1"/>
                  </a:moveTo>
                  <a:cubicBezTo>
                    <a:pt x="233" y="1"/>
                    <a:pt x="226" y="1"/>
                    <a:pt x="218" y="2"/>
                  </a:cubicBezTo>
                  <a:cubicBezTo>
                    <a:pt x="92" y="13"/>
                    <a:pt x="0" y="139"/>
                    <a:pt x="12" y="277"/>
                  </a:cubicBezTo>
                  <a:cubicBezTo>
                    <a:pt x="33" y="395"/>
                    <a:pt x="136" y="484"/>
                    <a:pt x="263" y="484"/>
                  </a:cubicBezTo>
                  <a:cubicBezTo>
                    <a:pt x="271" y="484"/>
                    <a:pt x="279" y="483"/>
                    <a:pt x="286" y="483"/>
                  </a:cubicBezTo>
                  <a:cubicBezTo>
                    <a:pt x="412" y="460"/>
                    <a:pt x="504" y="345"/>
                    <a:pt x="493" y="208"/>
                  </a:cubicBezTo>
                  <a:cubicBezTo>
                    <a:pt x="482" y="89"/>
                    <a:pt x="369" y="1"/>
                    <a:pt x="24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0" name="Google Shape;680;p47"/>
            <p:cNvSpPr/>
            <p:nvPr/>
          </p:nvSpPr>
          <p:spPr>
            <a:xfrm>
              <a:off x="5239750" y="4100950"/>
              <a:ext cx="12625" cy="11950"/>
            </a:xfrm>
            <a:custGeom>
              <a:avLst/>
              <a:gdLst/>
              <a:ahLst/>
              <a:cxnLst/>
              <a:rect l="l" t="t" r="r" b="b"/>
              <a:pathLst>
                <a:path w="505" h="478" extrusionOk="0">
                  <a:moveTo>
                    <a:pt x="268" y="1"/>
                  </a:moveTo>
                  <a:cubicBezTo>
                    <a:pt x="255" y="1"/>
                    <a:pt x="242" y="2"/>
                    <a:pt x="229" y="4"/>
                  </a:cubicBezTo>
                  <a:cubicBezTo>
                    <a:pt x="92" y="16"/>
                    <a:pt x="0" y="130"/>
                    <a:pt x="12" y="268"/>
                  </a:cubicBezTo>
                  <a:cubicBezTo>
                    <a:pt x="32" y="391"/>
                    <a:pt x="126" y="477"/>
                    <a:pt x="245" y="477"/>
                  </a:cubicBezTo>
                  <a:cubicBezTo>
                    <a:pt x="258" y="477"/>
                    <a:pt x="272" y="476"/>
                    <a:pt x="286" y="474"/>
                  </a:cubicBezTo>
                  <a:cubicBezTo>
                    <a:pt x="412" y="462"/>
                    <a:pt x="504" y="348"/>
                    <a:pt x="493" y="210"/>
                  </a:cubicBezTo>
                  <a:cubicBezTo>
                    <a:pt x="482" y="87"/>
                    <a:pt x="380" y="1"/>
                    <a:pt x="2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1" name="Google Shape;681;p47"/>
            <p:cNvSpPr/>
            <p:nvPr/>
          </p:nvSpPr>
          <p:spPr>
            <a:xfrm>
              <a:off x="6356625" y="366395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0" y="0"/>
                  </a:moveTo>
                  <a:cubicBezTo>
                    <a:pt x="246" y="0"/>
                    <a:pt x="232" y="1"/>
                    <a:pt x="218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23" y="397"/>
                    <a:pt x="135" y="486"/>
                    <a:pt x="254" y="486"/>
                  </a:cubicBezTo>
                  <a:cubicBezTo>
                    <a:pt x="261" y="486"/>
                    <a:pt x="268" y="485"/>
                    <a:pt x="275" y="485"/>
                  </a:cubicBezTo>
                  <a:cubicBezTo>
                    <a:pt x="413" y="462"/>
                    <a:pt x="504" y="347"/>
                    <a:pt x="493" y="210"/>
                  </a:cubicBezTo>
                  <a:cubicBezTo>
                    <a:pt x="472" y="86"/>
                    <a:pt x="378" y="0"/>
                    <a:pt x="260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2" name="Google Shape;682;p47"/>
            <p:cNvSpPr/>
            <p:nvPr/>
          </p:nvSpPr>
          <p:spPr>
            <a:xfrm>
              <a:off x="6106325" y="32513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3" y="1"/>
                  </a:moveTo>
                  <a:cubicBezTo>
                    <a:pt x="245" y="1"/>
                    <a:pt x="237" y="1"/>
                    <a:pt x="230" y="2"/>
                  </a:cubicBezTo>
                  <a:cubicBezTo>
                    <a:pt x="92" y="24"/>
                    <a:pt x="1" y="139"/>
                    <a:pt x="23" y="276"/>
                  </a:cubicBezTo>
                  <a:cubicBezTo>
                    <a:pt x="34" y="400"/>
                    <a:pt x="136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3" name="Google Shape;683;p47"/>
            <p:cNvSpPr/>
            <p:nvPr/>
          </p:nvSpPr>
          <p:spPr>
            <a:xfrm>
              <a:off x="6298475" y="3424875"/>
              <a:ext cx="12925" cy="12100"/>
            </a:xfrm>
            <a:custGeom>
              <a:avLst/>
              <a:gdLst/>
              <a:ahLst/>
              <a:cxnLst/>
              <a:rect l="l" t="t" r="r" b="b"/>
              <a:pathLst>
                <a:path w="517" h="484" extrusionOk="0">
                  <a:moveTo>
                    <a:pt x="253" y="0"/>
                  </a:moveTo>
                  <a:cubicBezTo>
                    <a:pt x="246" y="0"/>
                    <a:pt x="238" y="1"/>
                    <a:pt x="230" y="1"/>
                  </a:cubicBezTo>
                  <a:cubicBezTo>
                    <a:pt x="93" y="13"/>
                    <a:pt x="1" y="139"/>
                    <a:pt x="24" y="265"/>
                  </a:cubicBezTo>
                  <a:cubicBezTo>
                    <a:pt x="35" y="395"/>
                    <a:pt x="137" y="484"/>
                    <a:pt x="264" y="484"/>
                  </a:cubicBezTo>
                  <a:cubicBezTo>
                    <a:pt x="272" y="484"/>
                    <a:pt x="280" y="483"/>
                    <a:pt x="287" y="483"/>
                  </a:cubicBezTo>
                  <a:cubicBezTo>
                    <a:pt x="425" y="460"/>
                    <a:pt x="516" y="345"/>
                    <a:pt x="494" y="208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4" name="Google Shape;684;p47"/>
            <p:cNvSpPr/>
            <p:nvPr/>
          </p:nvSpPr>
          <p:spPr>
            <a:xfrm>
              <a:off x="6283025" y="35771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8" y="0"/>
                  </a:moveTo>
                  <a:cubicBezTo>
                    <a:pt x="256" y="0"/>
                    <a:pt x="243" y="1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7" y="486"/>
                    <a:pt x="264" y="486"/>
                  </a:cubicBezTo>
                  <a:cubicBezTo>
                    <a:pt x="271" y="486"/>
                    <a:pt x="279" y="485"/>
                    <a:pt x="287" y="485"/>
                  </a:cubicBezTo>
                  <a:cubicBezTo>
                    <a:pt x="413" y="462"/>
                    <a:pt x="504" y="347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5" name="Google Shape;685;p47"/>
            <p:cNvSpPr/>
            <p:nvPr/>
          </p:nvSpPr>
          <p:spPr>
            <a:xfrm>
              <a:off x="6195400" y="33964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6" y="1"/>
                    <a:pt x="232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2" y="398"/>
                    <a:pt x="135" y="486"/>
                    <a:pt x="254" y="486"/>
                  </a:cubicBezTo>
                  <a:cubicBezTo>
                    <a:pt x="261" y="486"/>
                    <a:pt x="268" y="486"/>
                    <a:pt x="275" y="485"/>
                  </a:cubicBezTo>
                  <a:cubicBezTo>
                    <a:pt x="412" y="463"/>
                    <a:pt x="504" y="348"/>
                    <a:pt x="493" y="211"/>
                  </a:cubicBezTo>
                  <a:cubicBezTo>
                    <a:pt x="472" y="87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6" name="Google Shape;686;p47"/>
            <p:cNvSpPr/>
            <p:nvPr/>
          </p:nvSpPr>
          <p:spPr>
            <a:xfrm>
              <a:off x="6283025" y="357717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68" y="0"/>
                  </a:moveTo>
                  <a:cubicBezTo>
                    <a:pt x="256" y="0"/>
                    <a:pt x="243" y="1"/>
                    <a:pt x="230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3" y="397"/>
                    <a:pt x="137" y="486"/>
                    <a:pt x="264" y="486"/>
                  </a:cubicBezTo>
                  <a:cubicBezTo>
                    <a:pt x="271" y="486"/>
                    <a:pt x="279" y="485"/>
                    <a:pt x="287" y="485"/>
                  </a:cubicBezTo>
                  <a:cubicBezTo>
                    <a:pt x="413" y="462"/>
                    <a:pt x="504" y="347"/>
                    <a:pt x="493" y="210"/>
                  </a:cubicBezTo>
                  <a:cubicBezTo>
                    <a:pt x="483" y="87"/>
                    <a:pt x="380" y="0"/>
                    <a:pt x="2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7" name="Google Shape;687;p47"/>
            <p:cNvSpPr/>
            <p:nvPr/>
          </p:nvSpPr>
          <p:spPr>
            <a:xfrm>
              <a:off x="6094000" y="3529125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42" y="0"/>
                  </a:moveTo>
                  <a:cubicBezTo>
                    <a:pt x="234" y="0"/>
                    <a:pt x="226" y="0"/>
                    <a:pt x="219" y="1"/>
                  </a:cubicBezTo>
                  <a:cubicBezTo>
                    <a:pt x="93" y="24"/>
                    <a:pt x="1" y="139"/>
                    <a:pt x="12" y="276"/>
                  </a:cubicBezTo>
                  <a:cubicBezTo>
                    <a:pt x="23" y="390"/>
                    <a:pt x="127" y="485"/>
                    <a:pt x="249" y="485"/>
                  </a:cubicBezTo>
                  <a:cubicBezTo>
                    <a:pt x="261" y="485"/>
                    <a:pt x="274" y="484"/>
                    <a:pt x="287" y="482"/>
                  </a:cubicBezTo>
                  <a:cubicBezTo>
                    <a:pt x="413" y="471"/>
                    <a:pt x="505" y="345"/>
                    <a:pt x="494" y="219"/>
                  </a:cubicBezTo>
                  <a:cubicBezTo>
                    <a:pt x="483" y="89"/>
                    <a:pt x="370" y="0"/>
                    <a:pt x="24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8" name="Google Shape;688;p47"/>
            <p:cNvSpPr/>
            <p:nvPr/>
          </p:nvSpPr>
          <p:spPr>
            <a:xfrm>
              <a:off x="5722000" y="325047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0"/>
                  </a:moveTo>
                  <a:cubicBezTo>
                    <a:pt x="245" y="0"/>
                    <a:pt x="238" y="1"/>
                    <a:pt x="230" y="1"/>
                  </a:cubicBezTo>
                  <a:cubicBezTo>
                    <a:pt x="104" y="24"/>
                    <a:pt x="1" y="139"/>
                    <a:pt x="24" y="276"/>
                  </a:cubicBezTo>
                  <a:cubicBezTo>
                    <a:pt x="34" y="390"/>
                    <a:pt x="138" y="486"/>
                    <a:pt x="251" y="486"/>
                  </a:cubicBezTo>
                  <a:cubicBezTo>
                    <a:pt x="263" y="486"/>
                    <a:pt x="275" y="484"/>
                    <a:pt x="287" y="482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89" name="Google Shape;689;p47"/>
            <p:cNvSpPr/>
            <p:nvPr/>
          </p:nvSpPr>
          <p:spPr>
            <a:xfrm>
              <a:off x="6298475" y="3424875"/>
              <a:ext cx="12925" cy="12100"/>
            </a:xfrm>
            <a:custGeom>
              <a:avLst/>
              <a:gdLst/>
              <a:ahLst/>
              <a:cxnLst/>
              <a:rect l="l" t="t" r="r" b="b"/>
              <a:pathLst>
                <a:path w="517" h="484" extrusionOk="0">
                  <a:moveTo>
                    <a:pt x="253" y="0"/>
                  </a:moveTo>
                  <a:cubicBezTo>
                    <a:pt x="246" y="0"/>
                    <a:pt x="238" y="1"/>
                    <a:pt x="230" y="1"/>
                  </a:cubicBezTo>
                  <a:cubicBezTo>
                    <a:pt x="93" y="13"/>
                    <a:pt x="1" y="139"/>
                    <a:pt x="24" y="265"/>
                  </a:cubicBezTo>
                  <a:cubicBezTo>
                    <a:pt x="35" y="395"/>
                    <a:pt x="137" y="484"/>
                    <a:pt x="264" y="484"/>
                  </a:cubicBezTo>
                  <a:cubicBezTo>
                    <a:pt x="272" y="484"/>
                    <a:pt x="280" y="483"/>
                    <a:pt x="287" y="483"/>
                  </a:cubicBezTo>
                  <a:cubicBezTo>
                    <a:pt x="425" y="460"/>
                    <a:pt x="516" y="345"/>
                    <a:pt x="494" y="208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0" name="Google Shape;690;p47"/>
            <p:cNvSpPr/>
            <p:nvPr/>
          </p:nvSpPr>
          <p:spPr>
            <a:xfrm>
              <a:off x="5991775" y="34322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30" y="3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6"/>
                    <a:pt x="137" y="485"/>
                    <a:pt x="264" y="485"/>
                  </a:cubicBezTo>
                  <a:cubicBezTo>
                    <a:pt x="271" y="485"/>
                    <a:pt x="279" y="485"/>
                    <a:pt x="287" y="484"/>
                  </a:cubicBezTo>
                  <a:cubicBezTo>
                    <a:pt x="413" y="461"/>
                    <a:pt x="516" y="347"/>
                    <a:pt x="493" y="209"/>
                  </a:cubicBezTo>
                  <a:cubicBezTo>
                    <a:pt x="483" y="95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1" name="Google Shape;691;p47"/>
            <p:cNvSpPr/>
            <p:nvPr/>
          </p:nvSpPr>
          <p:spPr>
            <a:xfrm>
              <a:off x="5745775" y="32641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56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3" y="397"/>
                    <a:pt x="136" y="486"/>
                    <a:pt x="254" y="486"/>
                  </a:cubicBezTo>
                  <a:cubicBezTo>
                    <a:pt x="261" y="486"/>
                    <a:pt x="268" y="486"/>
                    <a:pt x="275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72" y="96"/>
                    <a:pt x="376" y="1"/>
                    <a:pt x="25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2" name="Google Shape;692;p47"/>
            <p:cNvSpPr/>
            <p:nvPr/>
          </p:nvSpPr>
          <p:spPr>
            <a:xfrm>
              <a:off x="5745775" y="32641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56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3" y="397"/>
                    <a:pt x="136" y="486"/>
                    <a:pt x="254" y="486"/>
                  </a:cubicBezTo>
                  <a:cubicBezTo>
                    <a:pt x="261" y="486"/>
                    <a:pt x="268" y="486"/>
                    <a:pt x="275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72" y="96"/>
                    <a:pt x="376" y="1"/>
                    <a:pt x="25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3" name="Google Shape;693;p47"/>
            <p:cNvSpPr/>
            <p:nvPr/>
          </p:nvSpPr>
          <p:spPr>
            <a:xfrm>
              <a:off x="5722000" y="325047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0"/>
                  </a:moveTo>
                  <a:cubicBezTo>
                    <a:pt x="245" y="0"/>
                    <a:pt x="238" y="1"/>
                    <a:pt x="230" y="1"/>
                  </a:cubicBezTo>
                  <a:cubicBezTo>
                    <a:pt x="104" y="24"/>
                    <a:pt x="1" y="139"/>
                    <a:pt x="24" y="276"/>
                  </a:cubicBezTo>
                  <a:cubicBezTo>
                    <a:pt x="34" y="390"/>
                    <a:pt x="138" y="486"/>
                    <a:pt x="251" y="486"/>
                  </a:cubicBezTo>
                  <a:cubicBezTo>
                    <a:pt x="263" y="486"/>
                    <a:pt x="275" y="484"/>
                    <a:pt x="287" y="482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4" name="Google Shape;694;p47"/>
            <p:cNvSpPr/>
            <p:nvPr/>
          </p:nvSpPr>
          <p:spPr>
            <a:xfrm>
              <a:off x="5745775" y="32641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56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3" y="397"/>
                    <a:pt x="136" y="486"/>
                    <a:pt x="254" y="486"/>
                  </a:cubicBezTo>
                  <a:cubicBezTo>
                    <a:pt x="261" y="486"/>
                    <a:pt x="268" y="486"/>
                    <a:pt x="275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72" y="96"/>
                    <a:pt x="376" y="1"/>
                    <a:pt x="25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5" name="Google Shape;695;p47"/>
            <p:cNvSpPr/>
            <p:nvPr/>
          </p:nvSpPr>
          <p:spPr>
            <a:xfrm>
              <a:off x="5991775" y="343227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65" y="0"/>
                  </a:moveTo>
                  <a:cubicBezTo>
                    <a:pt x="253" y="0"/>
                    <a:pt x="241" y="1"/>
                    <a:pt x="230" y="3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34" y="396"/>
                    <a:pt x="137" y="485"/>
                    <a:pt x="264" y="485"/>
                  </a:cubicBezTo>
                  <a:cubicBezTo>
                    <a:pt x="271" y="485"/>
                    <a:pt x="279" y="485"/>
                    <a:pt x="287" y="484"/>
                  </a:cubicBezTo>
                  <a:cubicBezTo>
                    <a:pt x="413" y="461"/>
                    <a:pt x="516" y="347"/>
                    <a:pt x="493" y="209"/>
                  </a:cubicBezTo>
                  <a:cubicBezTo>
                    <a:pt x="483" y="95"/>
                    <a:pt x="378" y="0"/>
                    <a:pt x="2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6" name="Google Shape;696;p47"/>
            <p:cNvSpPr/>
            <p:nvPr/>
          </p:nvSpPr>
          <p:spPr>
            <a:xfrm>
              <a:off x="6035875" y="334490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9" y="1"/>
                  </a:moveTo>
                  <a:cubicBezTo>
                    <a:pt x="256" y="1"/>
                    <a:pt x="243" y="2"/>
                    <a:pt x="230" y="4"/>
                  </a:cubicBezTo>
                  <a:cubicBezTo>
                    <a:pt x="92" y="16"/>
                    <a:pt x="1" y="142"/>
                    <a:pt x="12" y="268"/>
                  </a:cubicBezTo>
                  <a:cubicBezTo>
                    <a:pt x="34" y="398"/>
                    <a:pt x="137" y="487"/>
                    <a:pt x="264" y="487"/>
                  </a:cubicBezTo>
                  <a:cubicBezTo>
                    <a:pt x="271" y="487"/>
                    <a:pt x="279" y="486"/>
                    <a:pt x="287" y="486"/>
                  </a:cubicBezTo>
                  <a:cubicBezTo>
                    <a:pt x="413" y="463"/>
                    <a:pt x="505" y="348"/>
                    <a:pt x="493" y="211"/>
                  </a:cubicBezTo>
                  <a:cubicBezTo>
                    <a:pt x="483" y="87"/>
                    <a:pt x="380" y="1"/>
                    <a:pt x="26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7" name="Google Shape;697;p47"/>
            <p:cNvSpPr/>
            <p:nvPr/>
          </p:nvSpPr>
          <p:spPr>
            <a:xfrm>
              <a:off x="6195400" y="3396450"/>
              <a:ext cx="12625" cy="12175"/>
            </a:xfrm>
            <a:custGeom>
              <a:avLst/>
              <a:gdLst/>
              <a:ahLst/>
              <a:cxnLst/>
              <a:rect l="l" t="t" r="r" b="b"/>
              <a:pathLst>
                <a:path w="505" h="487" extrusionOk="0">
                  <a:moveTo>
                    <a:pt x="260" y="1"/>
                  </a:moveTo>
                  <a:cubicBezTo>
                    <a:pt x="246" y="1"/>
                    <a:pt x="232" y="2"/>
                    <a:pt x="218" y="4"/>
                  </a:cubicBezTo>
                  <a:cubicBezTo>
                    <a:pt x="92" y="16"/>
                    <a:pt x="0" y="142"/>
                    <a:pt x="12" y="268"/>
                  </a:cubicBezTo>
                  <a:cubicBezTo>
                    <a:pt x="22" y="398"/>
                    <a:pt x="135" y="486"/>
                    <a:pt x="254" y="486"/>
                  </a:cubicBezTo>
                  <a:cubicBezTo>
                    <a:pt x="261" y="486"/>
                    <a:pt x="268" y="486"/>
                    <a:pt x="275" y="485"/>
                  </a:cubicBezTo>
                  <a:cubicBezTo>
                    <a:pt x="412" y="463"/>
                    <a:pt x="504" y="348"/>
                    <a:pt x="493" y="211"/>
                  </a:cubicBezTo>
                  <a:cubicBezTo>
                    <a:pt x="472" y="87"/>
                    <a:pt x="378" y="1"/>
                    <a:pt x="26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8" name="Google Shape;698;p47"/>
            <p:cNvSpPr/>
            <p:nvPr/>
          </p:nvSpPr>
          <p:spPr>
            <a:xfrm>
              <a:off x="6106325" y="3251325"/>
              <a:ext cx="12925" cy="12175"/>
            </a:xfrm>
            <a:custGeom>
              <a:avLst/>
              <a:gdLst/>
              <a:ahLst/>
              <a:cxnLst/>
              <a:rect l="l" t="t" r="r" b="b"/>
              <a:pathLst>
                <a:path w="517" h="487" extrusionOk="0">
                  <a:moveTo>
                    <a:pt x="253" y="1"/>
                  </a:moveTo>
                  <a:cubicBezTo>
                    <a:pt x="245" y="1"/>
                    <a:pt x="237" y="1"/>
                    <a:pt x="230" y="2"/>
                  </a:cubicBezTo>
                  <a:cubicBezTo>
                    <a:pt x="92" y="24"/>
                    <a:pt x="1" y="139"/>
                    <a:pt x="23" y="276"/>
                  </a:cubicBezTo>
                  <a:cubicBezTo>
                    <a:pt x="34" y="400"/>
                    <a:pt x="136" y="486"/>
                    <a:pt x="248" y="486"/>
                  </a:cubicBezTo>
                  <a:cubicBezTo>
                    <a:pt x="261" y="486"/>
                    <a:pt x="274" y="485"/>
                    <a:pt x="287" y="483"/>
                  </a:cubicBezTo>
                  <a:cubicBezTo>
                    <a:pt x="424" y="471"/>
                    <a:pt x="516" y="345"/>
                    <a:pt x="505" y="219"/>
                  </a:cubicBezTo>
                  <a:cubicBezTo>
                    <a:pt x="483" y="90"/>
                    <a:pt x="380" y="1"/>
                    <a:pt x="2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699" name="Google Shape;699;p47"/>
            <p:cNvSpPr/>
            <p:nvPr/>
          </p:nvSpPr>
          <p:spPr>
            <a:xfrm>
              <a:off x="5722000" y="3250475"/>
              <a:ext cx="12925" cy="12150"/>
            </a:xfrm>
            <a:custGeom>
              <a:avLst/>
              <a:gdLst/>
              <a:ahLst/>
              <a:cxnLst/>
              <a:rect l="l" t="t" r="r" b="b"/>
              <a:pathLst>
                <a:path w="517" h="486" extrusionOk="0">
                  <a:moveTo>
                    <a:pt x="253" y="0"/>
                  </a:moveTo>
                  <a:cubicBezTo>
                    <a:pt x="245" y="0"/>
                    <a:pt x="238" y="1"/>
                    <a:pt x="230" y="1"/>
                  </a:cubicBezTo>
                  <a:cubicBezTo>
                    <a:pt x="104" y="24"/>
                    <a:pt x="1" y="139"/>
                    <a:pt x="24" y="276"/>
                  </a:cubicBezTo>
                  <a:cubicBezTo>
                    <a:pt x="34" y="390"/>
                    <a:pt x="138" y="486"/>
                    <a:pt x="251" y="486"/>
                  </a:cubicBezTo>
                  <a:cubicBezTo>
                    <a:pt x="263" y="486"/>
                    <a:pt x="275" y="484"/>
                    <a:pt x="287" y="482"/>
                  </a:cubicBezTo>
                  <a:cubicBezTo>
                    <a:pt x="425" y="471"/>
                    <a:pt x="516" y="345"/>
                    <a:pt x="505" y="219"/>
                  </a:cubicBezTo>
                  <a:cubicBezTo>
                    <a:pt x="483" y="89"/>
                    <a:pt x="380" y="0"/>
                    <a:pt x="25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0" name="Google Shape;700;p47"/>
            <p:cNvSpPr/>
            <p:nvPr/>
          </p:nvSpPr>
          <p:spPr>
            <a:xfrm>
              <a:off x="6449700" y="38982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7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23" y="397"/>
                    <a:pt x="135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83" y="96"/>
                    <a:pt x="378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1" name="Google Shape;701;p47"/>
            <p:cNvSpPr/>
            <p:nvPr/>
          </p:nvSpPr>
          <p:spPr>
            <a:xfrm>
              <a:off x="6494950" y="3911725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0"/>
                  </a:moveTo>
                  <a:cubicBezTo>
                    <a:pt x="245" y="0"/>
                    <a:pt x="237" y="1"/>
                    <a:pt x="229" y="1"/>
                  </a:cubicBezTo>
                  <a:cubicBezTo>
                    <a:pt x="92" y="24"/>
                    <a:pt x="0" y="139"/>
                    <a:pt x="23" y="276"/>
                  </a:cubicBezTo>
                  <a:cubicBezTo>
                    <a:pt x="34" y="395"/>
                    <a:pt x="137" y="483"/>
                    <a:pt x="264" y="483"/>
                  </a:cubicBezTo>
                  <a:cubicBezTo>
                    <a:pt x="271" y="483"/>
                    <a:pt x="279" y="483"/>
                    <a:pt x="287" y="482"/>
                  </a:cubicBezTo>
                  <a:cubicBezTo>
                    <a:pt x="424" y="471"/>
                    <a:pt x="516" y="345"/>
                    <a:pt x="504" y="219"/>
                  </a:cubicBezTo>
                  <a:cubicBezTo>
                    <a:pt x="483" y="89"/>
                    <a:pt x="379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2" name="Google Shape;702;p47"/>
            <p:cNvSpPr/>
            <p:nvPr/>
          </p:nvSpPr>
          <p:spPr>
            <a:xfrm>
              <a:off x="6423350" y="3850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3" name="Google Shape;703;p47"/>
            <p:cNvSpPr/>
            <p:nvPr/>
          </p:nvSpPr>
          <p:spPr>
            <a:xfrm>
              <a:off x="6449700" y="3898200"/>
              <a:ext cx="12625" cy="12150"/>
            </a:xfrm>
            <a:custGeom>
              <a:avLst/>
              <a:gdLst/>
              <a:ahLst/>
              <a:cxnLst/>
              <a:rect l="l" t="t" r="r" b="b"/>
              <a:pathLst>
                <a:path w="505" h="486" extrusionOk="0">
                  <a:moveTo>
                    <a:pt x="257" y="1"/>
                  </a:moveTo>
                  <a:cubicBezTo>
                    <a:pt x="244" y="1"/>
                    <a:pt x="231" y="2"/>
                    <a:pt x="218" y="4"/>
                  </a:cubicBezTo>
                  <a:cubicBezTo>
                    <a:pt x="92" y="15"/>
                    <a:pt x="0" y="141"/>
                    <a:pt x="12" y="267"/>
                  </a:cubicBezTo>
                  <a:cubicBezTo>
                    <a:pt x="23" y="397"/>
                    <a:pt x="135" y="486"/>
                    <a:pt x="264" y="486"/>
                  </a:cubicBezTo>
                  <a:cubicBezTo>
                    <a:pt x="271" y="486"/>
                    <a:pt x="279" y="486"/>
                    <a:pt x="287" y="485"/>
                  </a:cubicBezTo>
                  <a:cubicBezTo>
                    <a:pt x="413" y="462"/>
                    <a:pt x="504" y="348"/>
                    <a:pt x="493" y="210"/>
                  </a:cubicBezTo>
                  <a:cubicBezTo>
                    <a:pt x="483" y="96"/>
                    <a:pt x="378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4" name="Google Shape;704;p47"/>
            <p:cNvSpPr/>
            <p:nvPr/>
          </p:nvSpPr>
          <p:spPr>
            <a:xfrm>
              <a:off x="6423350" y="3850725"/>
              <a:ext cx="12900" cy="12150"/>
            </a:xfrm>
            <a:custGeom>
              <a:avLst/>
              <a:gdLst/>
              <a:ahLst/>
              <a:cxnLst/>
              <a:rect l="l" t="t" r="r" b="b"/>
              <a:pathLst>
                <a:path w="516" h="486" extrusionOk="0">
                  <a:moveTo>
                    <a:pt x="251" y="0"/>
                  </a:moveTo>
                  <a:cubicBezTo>
                    <a:pt x="244" y="0"/>
                    <a:pt x="237" y="1"/>
                    <a:pt x="230" y="1"/>
                  </a:cubicBezTo>
                  <a:cubicBezTo>
                    <a:pt x="92" y="24"/>
                    <a:pt x="0" y="139"/>
                    <a:pt x="12" y="276"/>
                  </a:cubicBezTo>
                  <a:cubicBezTo>
                    <a:pt x="33" y="390"/>
                    <a:pt x="129" y="486"/>
                    <a:pt x="249" y="486"/>
                  </a:cubicBezTo>
                  <a:cubicBezTo>
                    <a:pt x="261" y="486"/>
                    <a:pt x="274" y="485"/>
                    <a:pt x="287" y="482"/>
                  </a:cubicBezTo>
                  <a:cubicBezTo>
                    <a:pt x="413" y="471"/>
                    <a:pt x="516" y="345"/>
                    <a:pt x="493" y="219"/>
                  </a:cubicBezTo>
                  <a:cubicBezTo>
                    <a:pt x="482" y="89"/>
                    <a:pt x="369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705" name="Google Shape;705;p47"/>
            <p:cNvSpPr/>
            <p:nvPr/>
          </p:nvSpPr>
          <p:spPr>
            <a:xfrm>
              <a:off x="6125525" y="3921450"/>
              <a:ext cx="12900" cy="12100"/>
            </a:xfrm>
            <a:custGeom>
              <a:avLst/>
              <a:gdLst/>
              <a:ahLst/>
              <a:cxnLst/>
              <a:rect l="l" t="t" r="r" b="b"/>
              <a:pathLst>
                <a:path w="516" h="484" extrusionOk="0">
                  <a:moveTo>
                    <a:pt x="252" y="1"/>
                  </a:moveTo>
                  <a:cubicBezTo>
                    <a:pt x="245" y="1"/>
                    <a:pt x="237" y="1"/>
                    <a:pt x="229" y="2"/>
                  </a:cubicBezTo>
                  <a:cubicBezTo>
                    <a:pt x="103" y="13"/>
                    <a:pt x="0" y="139"/>
                    <a:pt x="23" y="265"/>
                  </a:cubicBezTo>
                  <a:cubicBezTo>
                    <a:pt x="34" y="395"/>
                    <a:pt x="147" y="484"/>
                    <a:pt x="265" y="484"/>
                  </a:cubicBezTo>
                  <a:cubicBezTo>
                    <a:pt x="272" y="484"/>
                    <a:pt x="279" y="484"/>
                    <a:pt x="286" y="483"/>
                  </a:cubicBezTo>
                  <a:cubicBezTo>
                    <a:pt x="424" y="460"/>
                    <a:pt x="516" y="345"/>
                    <a:pt x="504" y="208"/>
                  </a:cubicBezTo>
                  <a:cubicBezTo>
                    <a:pt x="482" y="89"/>
                    <a:pt x="379" y="1"/>
                    <a:pt x="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sp>
        <p:nvSpPr>
          <p:cNvPr id="707" name="Google Shape;707;p47"/>
          <p:cNvSpPr txBox="1"/>
          <p:nvPr>
            <p:ph type="title"/>
          </p:nvPr>
        </p:nvSpPr>
        <p:spPr>
          <a:xfrm>
            <a:off x="1190320" y="128423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/>
              <a:t>A</a:t>
            </a:r>
            <a:r>
              <a:rPr lang="en-US" altLang="zh-CN" sz="3200" b="1"/>
              <a:t>pplication Programming Interface</a:t>
            </a:r>
            <a:endParaRPr lang="en-GB" sz="3200" b="1"/>
          </a:p>
        </p:txBody>
      </p:sp>
      <p:sp>
        <p:nvSpPr>
          <p:cNvPr id="708" name="Google Shape;708;p47"/>
          <p:cNvSpPr/>
          <p:nvPr/>
        </p:nvSpPr>
        <p:spPr>
          <a:xfrm rot="526215">
            <a:off x="583365" y="1852421"/>
            <a:ext cx="3926033" cy="2318551"/>
          </a:xfrm>
          <a:custGeom>
            <a:avLst/>
            <a:gdLst/>
            <a:ahLst/>
            <a:cxnLst/>
            <a:rect l="l" t="t" r="r" b="b"/>
            <a:pathLst>
              <a:path w="125825" h="74307" extrusionOk="0">
                <a:moveTo>
                  <a:pt x="75960" y="7804"/>
                </a:moveTo>
                <a:cubicBezTo>
                  <a:pt x="75971" y="7827"/>
                  <a:pt x="75994" y="7861"/>
                  <a:pt x="76017" y="7884"/>
                </a:cubicBezTo>
                <a:lnTo>
                  <a:pt x="66773" y="18870"/>
                </a:lnTo>
                <a:cubicBezTo>
                  <a:pt x="66665" y="18807"/>
                  <a:pt x="66544" y="18777"/>
                  <a:pt x="66424" y="18777"/>
                </a:cubicBezTo>
                <a:cubicBezTo>
                  <a:pt x="66213" y="18777"/>
                  <a:pt x="66002" y="18871"/>
                  <a:pt x="65857" y="19053"/>
                </a:cubicBezTo>
                <a:cubicBezTo>
                  <a:pt x="65822" y="19087"/>
                  <a:pt x="65788" y="19133"/>
                  <a:pt x="65765" y="19190"/>
                </a:cubicBezTo>
                <a:lnTo>
                  <a:pt x="53130" y="14402"/>
                </a:lnTo>
                <a:cubicBezTo>
                  <a:pt x="53130" y="14356"/>
                  <a:pt x="53118" y="14311"/>
                  <a:pt x="53118" y="14265"/>
                </a:cubicBezTo>
                <a:lnTo>
                  <a:pt x="75960" y="7804"/>
                </a:lnTo>
                <a:close/>
                <a:moveTo>
                  <a:pt x="76888" y="8056"/>
                </a:moveTo>
                <a:lnTo>
                  <a:pt x="83841" y="17346"/>
                </a:lnTo>
                <a:cubicBezTo>
                  <a:pt x="83772" y="17403"/>
                  <a:pt x="83704" y="17472"/>
                  <a:pt x="83646" y="17552"/>
                </a:cubicBezTo>
                <a:cubicBezTo>
                  <a:pt x="83440" y="17804"/>
                  <a:pt x="83326" y="18102"/>
                  <a:pt x="83314" y="18412"/>
                </a:cubicBezTo>
                <a:lnTo>
                  <a:pt x="67128" y="19328"/>
                </a:lnTo>
                <a:cubicBezTo>
                  <a:pt x="67105" y="19225"/>
                  <a:pt x="67059" y="19133"/>
                  <a:pt x="66991" y="19053"/>
                </a:cubicBezTo>
                <a:lnTo>
                  <a:pt x="76235" y="8079"/>
                </a:lnTo>
                <a:cubicBezTo>
                  <a:pt x="76330" y="8126"/>
                  <a:pt x="76435" y="8150"/>
                  <a:pt x="76539" y="8150"/>
                </a:cubicBezTo>
                <a:cubicBezTo>
                  <a:pt x="76661" y="8150"/>
                  <a:pt x="76783" y="8118"/>
                  <a:pt x="76888" y="8056"/>
                </a:cubicBezTo>
                <a:close/>
                <a:moveTo>
                  <a:pt x="90920" y="10828"/>
                </a:moveTo>
                <a:lnTo>
                  <a:pt x="93509" y="22856"/>
                </a:lnTo>
                <a:cubicBezTo>
                  <a:pt x="93383" y="22890"/>
                  <a:pt x="93269" y="22971"/>
                  <a:pt x="93189" y="23074"/>
                </a:cubicBezTo>
                <a:cubicBezTo>
                  <a:pt x="93177" y="23085"/>
                  <a:pt x="93166" y="23097"/>
                  <a:pt x="93154" y="23108"/>
                </a:cubicBezTo>
                <a:lnTo>
                  <a:pt x="86086" y="19133"/>
                </a:lnTo>
                <a:cubicBezTo>
                  <a:pt x="86384" y="18538"/>
                  <a:pt x="86247" y="17816"/>
                  <a:pt x="85743" y="17369"/>
                </a:cubicBezTo>
                <a:lnTo>
                  <a:pt x="90920" y="10828"/>
                </a:lnTo>
                <a:close/>
                <a:moveTo>
                  <a:pt x="53130" y="14551"/>
                </a:moveTo>
                <a:lnTo>
                  <a:pt x="65719" y="19316"/>
                </a:lnTo>
                <a:cubicBezTo>
                  <a:pt x="65639" y="19591"/>
                  <a:pt x="65730" y="19889"/>
                  <a:pt x="65960" y="20073"/>
                </a:cubicBezTo>
                <a:cubicBezTo>
                  <a:pt x="66051" y="20153"/>
                  <a:pt x="66154" y="20199"/>
                  <a:pt x="66257" y="20221"/>
                </a:cubicBezTo>
                <a:lnTo>
                  <a:pt x="65135" y="24208"/>
                </a:lnTo>
                <a:lnTo>
                  <a:pt x="52946" y="15158"/>
                </a:lnTo>
                <a:cubicBezTo>
                  <a:pt x="53061" y="14963"/>
                  <a:pt x="53118" y="14757"/>
                  <a:pt x="53130" y="14551"/>
                </a:cubicBezTo>
                <a:close/>
                <a:moveTo>
                  <a:pt x="86018" y="19248"/>
                </a:moveTo>
                <a:lnTo>
                  <a:pt x="93086" y="23234"/>
                </a:lnTo>
                <a:cubicBezTo>
                  <a:pt x="93005" y="23429"/>
                  <a:pt x="93005" y="23658"/>
                  <a:pt x="93108" y="23841"/>
                </a:cubicBezTo>
                <a:lnTo>
                  <a:pt x="88710" y="26751"/>
                </a:lnTo>
                <a:lnTo>
                  <a:pt x="85456" y="19763"/>
                </a:lnTo>
                <a:cubicBezTo>
                  <a:pt x="85628" y="19683"/>
                  <a:pt x="85789" y="19557"/>
                  <a:pt x="85915" y="19397"/>
                </a:cubicBezTo>
                <a:cubicBezTo>
                  <a:pt x="85949" y="19351"/>
                  <a:pt x="85983" y="19305"/>
                  <a:pt x="86018" y="19248"/>
                </a:cubicBezTo>
                <a:close/>
                <a:moveTo>
                  <a:pt x="88641" y="26957"/>
                </a:moveTo>
                <a:lnTo>
                  <a:pt x="88893" y="27507"/>
                </a:lnTo>
                <a:lnTo>
                  <a:pt x="88904" y="27507"/>
                </a:lnTo>
                <a:cubicBezTo>
                  <a:pt x="88744" y="27587"/>
                  <a:pt x="88607" y="27702"/>
                  <a:pt x="88492" y="27839"/>
                </a:cubicBezTo>
                <a:cubicBezTo>
                  <a:pt x="88309" y="28068"/>
                  <a:pt x="88206" y="28343"/>
                  <a:pt x="88194" y="28618"/>
                </a:cubicBezTo>
                <a:lnTo>
                  <a:pt x="85915" y="28767"/>
                </a:lnTo>
                <a:lnTo>
                  <a:pt x="88641" y="26957"/>
                </a:lnTo>
                <a:close/>
                <a:moveTo>
                  <a:pt x="85330" y="19821"/>
                </a:moveTo>
                <a:lnTo>
                  <a:pt x="88584" y="26831"/>
                </a:lnTo>
                <a:lnTo>
                  <a:pt x="85628" y="28778"/>
                </a:lnTo>
                <a:lnTo>
                  <a:pt x="80244" y="29122"/>
                </a:lnTo>
                <a:lnTo>
                  <a:pt x="84322" y="19866"/>
                </a:lnTo>
                <a:cubicBezTo>
                  <a:pt x="84472" y="19913"/>
                  <a:pt x="84626" y="19936"/>
                  <a:pt x="84779" y="19936"/>
                </a:cubicBezTo>
                <a:cubicBezTo>
                  <a:pt x="84967" y="19936"/>
                  <a:pt x="85154" y="19901"/>
                  <a:pt x="85330" y="19832"/>
                </a:cubicBezTo>
                <a:lnTo>
                  <a:pt x="85330" y="19821"/>
                </a:lnTo>
                <a:close/>
                <a:moveTo>
                  <a:pt x="83337" y="18698"/>
                </a:moveTo>
                <a:cubicBezTo>
                  <a:pt x="83383" y="19042"/>
                  <a:pt x="83566" y="19362"/>
                  <a:pt x="83853" y="19603"/>
                </a:cubicBezTo>
                <a:cubicBezTo>
                  <a:pt x="83921" y="19660"/>
                  <a:pt x="83990" y="19706"/>
                  <a:pt x="84059" y="19752"/>
                </a:cubicBezTo>
                <a:lnTo>
                  <a:pt x="79923" y="29145"/>
                </a:lnTo>
                <a:lnTo>
                  <a:pt x="72420" y="29615"/>
                </a:lnTo>
                <a:lnTo>
                  <a:pt x="65249" y="24299"/>
                </a:lnTo>
                <a:lnTo>
                  <a:pt x="66406" y="20244"/>
                </a:lnTo>
                <a:cubicBezTo>
                  <a:pt x="66624" y="20244"/>
                  <a:pt x="66842" y="20153"/>
                  <a:pt x="66991" y="19969"/>
                </a:cubicBezTo>
                <a:cubicBezTo>
                  <a:pt x="67082" y="19866"/>
                  <a:pt x="67128" y="19740"/>
                  <a:pt x="67151" y="19614"/>
                </a:cubicBezTo>
                <a:lnTo>
                  <a:pt x="83337" y="18698"/>
                </a:lnTo>
                <a:close/>
                <a:moveTo>
                  <a:pt x="65169" y="24597"/>
                </a:moveTo>
                <a:lnTo>
                  <a:pt x="71974" y="29649"/>
                </a:lnTo>
                <a:lnTo>
                  <a:pt x="64860" y="30096"/>
                </a:lnTo>
                <a:cubicBezTo>
                  <a:pt x="64780" y="29809"/>
                  <a:pt x="64619" y="29535"/>
                  <a:pt x="64367" y="29340"/>
                </a:cubicBezTo>
                <a:cubicBezTo>
                  <a:pt x="64230" y="29225"/>
                  <a:pt x="64069" y="29134"/>
                  <a:pt x="63898" y="29088"/>
                </a:cubicBezTo>
                <a:lnTo>
                  <a:pt x="65169" y="24597"/>
                </a:lnTo>
                <a:close/>
                <a:moveTo>
                  <a:pt x="50518" y="14883"/>
                </a:moveTo>
                <a:cubicBezTo>
                  <a:pt x="50587" y="15112"/>
                  <a:pt x="50736" y="15330"/>
                  <a:pt x="50930" y="15502"/>
                </a:cubicBezTo>
                <a:lnTo>
                  <a:pt x="42958" y="32937"/>
                </a:lnTo>
                <a:lnTo>
                  <a:pt x="35947" y="24517"/>
                </a:lnTo>
                <a:lnTo>
                  <a:pt x="36107" y="24265"/>
                </a:lnTo>
                <a:lnTo>
                  <a:pt x="50518" y="14883"/>
                </a:lnTo>
                <a:close/>
                <a:moveTo>
                  <a:pt x="51171" y="15662"/>
                </a:moveTo>
                <a:cubicBezTo>
                  <a:pt x="51366" y="15769"/>
                  <a:pt x="51579" y="15821"/>
                  <a:pt x="51792" y="15821"/>
                </a:cubicBezTo>
                <a:cubicBezTo>
                  <a:pt x="51966" y="15821"/>
                  <a:pt x="52140" y="15787"/>
                  <a:pt x="52305" y="15720"/>
                </a:cubicBezTo>
                <a:lnTo>
                  <a:pt x="56303" y="26281"/>
                </a:lnTo>
                <a:cubicBezTo>
                  <a:pt x="56223" y="26327"/>
                  <a:pt x="56154" y="26396"/>
                  <a:pt x="56085" y="26465"/>
                </a:cubicBezTo>
                <a:cubicBezTo>
                  <a:pt x="55902" y="26694"/>
                  <a:pt x="55856" y="26980"/>
                  <a:pt x="55936" y="27232"/>
                </a:cubicBezTo>
                <a:lnTo>
                  <a:pt x="43416" y="33487"/>
                </a:lnTo>
                <a:lnTo>
                  <a:pt x="43164" y="33177"/>
                </a:lnTo>
                <a:lnTo>
                  <a:pt x="51171" y="15662"/>
                </a:lnTo>
                <a:close/>
                <a:moveTo>
                  <a:pt x="85147" y="29099"/>
                </a:moveTo>
                <a:lnTo>
                  <a:pt x="78251" y="33658"/>
                </a:lnTo>
                <a:lnTo>
                  <a:pt x="80118" y="29420"/>
                </a:lnTo>
                <a:lnTo>
                  <a:pt x="85147" y="29099"/>
                </a:lnTo>
                <a:close/>
                <a:moveTo>
                  <a:pt x="79797" y="29443"/>
                </a:moveTo>
                <a:lnTo>
                  <a:pt x="77919" y="33704"/>
                </a:lnTo>
                <a:lnTo>
                  <a:pt x="72775" y="29878"/>
                </a:lnTo>
                <a:lnTo>
                  <a:pt x="79797" y="29443"/>
                </a:lnTo>
                <a:close/>
                <a:moveTo>
                  <a:pt x="43038" y="33464"/>
                </a:moveTo>
                <a:lnTo>
                  <a:pt x="43152" y="33624"/>
                </a:lnTo>
                <a:lnTo>
                  <a:pt x="42912" y="33750"/>
                </a:lnTo>
                <a:lnTo>
                  <a:pt x="42912" y="33739"/>
                </a:lnTo>
                <a:lnTo>
                  <a:pt x="43038" y="33464"/>
                </a:lnTo>
                <a:close/>
                <a:moveTo>
                  <a:pt x="52775" y="15387"/>
                </a:moveTo>
                <a:lnTo>
                  <a:pt x="65043" y="24506"/>
                </a:lnTo>
                <a:lnTo>
                  <a:pt x="63760" y="29042"/>
                </a:lnTo>
                <a:cubicBezTo>
                  <a:pt x="63646" y="29015"/>
                  <a:pt x="63530" y="29002"/>
                  <a:pt x="63414" y="29002"/>
                </a:cubicBezTo>
                <a:cubicBezTo>
                  <a:pt x="62980" y="29002"/>
                  <a:pt x="62549" y="29187"/>
                  <a:pt x="62260" y="29557"/>
                </a:cubicBezTo>
                <a:cubicBezTo>
                  <a:pt x="61973" y="29901"/>
                  <a:pt x="61870" y="30348"/>
                  <a:pt x="61950" y="30772"/>
                </a:cubicBezTo>
                <a:lnTo>
                  <a:pt x="57254" y="34243"/>
                </a:lnTo>
                <a:lnTo>
                  <a:pt x="56887" y="27805"/>
                </a:lnTo>
                <a:cubicBezTo>
                  <a:pt x="57070" y="27770"/>
                  <a:pt x="57242" y="27679"/>
                  <a:pt x="57380" y="27518"/>
                </a:cubicBezTo>
                <a:cubicBezTo>
                  <a:pt x="57666" y="27163"/>
                  <a:pt x="57609" y="26636"/>
                  <a:pt x="57254" y="26350"/>
                </a:cubicBezTo>
                <a:cubicBezTo>
                  <a:pt x="57106" y="26219"/>
                  <a:pt x="56924" y="26161"/>
                  <a:pt x="56745" y="26161"/>
                </a:cubicBezTo>
                <a:cubicBezTo>
                  <a:pt x="56689" y="26161"/>
                  <a:pt x="56633" y="26167"/>
                  <a:pt x="56578" y="26178"/>
                </a:cubicBezTo>
                <a:lnTo>
                  <a:pt x="52557" y="15582"/>
                </a:lnTo>
                <a:cubicBezTo>
                  <a:pt x="52637" y="15525"/>
                  <a:pt x="52717" y="15468"/>
                  <a:pt x="52775" y="15387"/>
                </a:cubicBezTo>
                <a:close/>
                <a:moveTo>
                  <a:pt x="78033" y="34151"/>
                </a:moveTo>
                <a:lnTo>
                  <a:pt x="78320" y="34357"/>
                </a:lnTo>
                <a:lnTo>
                  <a:pt x="77736" y="34838"/>
                </a:lnTo>
                <a:lnTo>
                  <a:pt x="78033" y="34151"/>
                </a:lnTo>
                <a:close/>
                <a:moveTo>
                  <a:pt x="88217" y="28904"/>
                </a:moveTo>
                <a:cubicBezTo>
                  <a:pt x="88251" y="29156"/>
                  <a:pt x="88366" y="29397"/>
                  <a:pt x="88549" y="29592"/>
                </a:cubicBezTo>
                <a:lnTo>
                  <a:pt x="82959" y="35445"/>
                </a:lnTo>
                <a:lnTo>
                  <a:pt x="78228" y="33933"/>
                </a:lnTo>
                <a:lnTo>
                  <a:pt x="78171" y="33887"/>
                </a:lnTo>
                <a:lnTo>
                  <a:pt x="85433" y="29088"/>
                </a:lnTo>
                <a:lnTo>
                  <a:pt x="88217" y="28904"/>
                </a:lnTo>
                <a:close/>
                <a:moveTo>
                  <a:pt x="55959" y="27541"/>
                </a:moveTo>
                <a:lnTo>
                  <a:pt x="45924" y="36488"/>
                </a:lnTo>
                <a:lnTo>
                  <a:pt x="43610" y="33716"/>
                </a:lnTo>
                <a:lnTo>
                  <a:pt x="55959" y="27541"/>
                </a:lnTo>
                <a:close/>
                <a:moveTo>
                  <a:pt x="62030" y="31070"/>
                </a:moveTo>
                <a:lnTo>
                  <a:pt x="57391" y="36488"/>
                </a:lnTo>
                <a:lnTo>
                  <a:pt x="57277" y="34586"/>
                </a:lnTo>
                <a:lnTo>
                  <a:pt x="62030" y="31070"/>
                </a:lnTo>
                <a:close/>
                <a:moveTo>
                  <a:pt x="35832" y="24826"/>
                </a:moveTo>
                <a:lnTo>
                  <a:pt x="42832" y="33223"/>
                </a:lnTo>
                <a:lnTo>
                  <a:pt x="42499" y="33945"/>
                </a:lnTo>
                <a:lnTo>
                  <a:pt x="36073" y="37164"/>
                </a:lnTo>
                <a:cubicBezTo>
                  <a:pt x="36027" y="37095"/>
                  <a:pt x="35970" y="37038"/>
                  <a:pt x="35901" y="36980"/>
                </a:cubicBezTo>
                <a:cubicBezTo>
                  <a:pt x="35775" y="36889"/>
                  <a:pt x="35638" y="36820"/>
                  <a:pt x="35489" y="36797"/>
                </a:cubicBezTo>
                <a:lnTo>
                  <a:pt x="35832" y="24826"/>
                </a:lnTo>
                <a:close/>
                <a:moveTo>
                  <a:pt x="72329" y="29913"/>
                </a:moveTo>
                <a:lnTo>
                  <a:pt x="77804" y="33968"/>
                </a:lnTo>
                <a:lnTo>
                  <a:pt x="77804" y="33979"/>
                </a:lnTo>
                <a:lnTo>
                  <a:pt x="77254" y="35228"/>
                </a:lnTo>
                <a:lnTo>
                  <a:pt x="74986" y="37061"/>
                </a:lnTo>
                <a:lnTo>
                  <a:pt x="74986" y="37049"/>
                </a:lnTo>
                <a:cubicBezTo>
                  <a:pt x="74834" y="36926"/>
                  <a:pt x="74650" y="36867"/>
                  <a:pt x="74467" y="36867"/>
                </a:cubicBezTo>
                <a:cubicBezTo>
                  <a:pt x="74223" y="36867"/>
                  <a:pt x="73981" y="36972"/>
                  <a:pt x="73818" y="37175"/>
                </a:cubicBezTo>
                <a:cubicBezTo>
                  <a:pt x="73772" y="37209"/>
                  <a:pt x="73749" y="37267"/>
                  <a:pt x="73726" y="37313"/>
                </a:cubicBezTo>
                <a:lnTo>
                  <a:pt x="64780" y="31138"/>
                </a:lnTo>
                <a:cubicBezTo>
                  <a:pt x="64894" y="30898"/>
                  <a:pt x="64940" y="30634"/>
                  <a:pt x="64917" y="30382"/>
                </a:cubicBezTo>
                <a:lnTo>
                  <a:pt x="72329" y="29913"/>
                </a:lnTo>
                <a:close/>
                <a:moveTo>
                  <a:pt x="88652" y="29695"/>
                </a:moveTo>
                <a:cubicBezTo>
                  <a:pt x="88664" y="29695"/>
                  <a:pt x="88675" y="29706"/>
                  <a:pt x="88687" y="29718"/>
                </a:cubicBezTo>
                <a:cubicBezTo>
                  <a:pt x="88927" y="29901"/>
                  <a:pt x="89214" y="30004"/>
                  <a:pt x="89489" y="30004"/>
                </a:cubicBezTo>
                <a:lnTo>
                  <a:pt x="90153" y="37736"/>
                </a:lnTo>
                <a:lnTo>
                  <a:pt x="83108" y="35491"/>
                </a:lnTo>
                <a:lnTo>
                  <a:pt x="88652" y="29695"/>
                </a:lnTo>
                <a:close/>
                <a:moveTo>
                  <a:pt x="93189" y="23956"/>
                </a:moveTo>
                <a:cubicBezTo>
                  <a:pt x="93212" y="23990"/>
                  <a:pt x="93246" y="24025"/>
                  <a:pt x="93292" y="24059"/>
                </a:cubicBezTo>
                <a:cubicBezTo>
                  <a:pt x="93383" y="24128"/>
                  <a:pt x="93486" y="24173"/>
                  <a:pt x="93590" y="24196"/>
                </a:cubicBezTo>
                <a:lnTo>
                  <a:pt x="92261" y="38412"/>
                </a:lnTo>
                <a:lnTo>
                  <a:pt x="90451" y="37828"/>
                </a:lnTo>
                <a:lnTo>
                  <a:pt x="89775" y="29981"/>
                </a:lnTo>
                <a:cubicBezTo>
                  <a:pt x="90073" y="29924"/>
                  <a:pt x="90359" y="29775"/>
                  <a:pt x="90554" y="29523"/>
                </a:cubicBezTo>
                <a:cubicBezTo>
                  <a:pt x="91024" y="28950"/>
                  <a:pt x="90932" y="28114"/>
                  <a:pt x="90371" y="27644"/>
                </a:cubicBezTo>
                <a:cubicBezTo>
                  <a:pt x="90123" y="27441"/>
                  <a:pt x="89825" y="27343"/>
                  <a:pt x="89529" y="27343"/>
                </a:cubicBezTo>
                <a:cubicBezTo>
                  <a:pt x="89359" y="27343"/>
                  <a:pt x="89189" y="27375"/>
                  <a:pt x="89030" y="27438"/>
                </a:cubicBezTo>
                <a:lnTo>
                  <a:pt x="88767" y="26877"/>
                </a:lnTo>
                <a:lnTo>
                  <a:pt x="93189" y="23956"/>
                </a:lnTo>
                <a:close/>
                <a:moveTo>
                  <a:pt x="77002" y="35801"/>
                </a:moveTo>
                <a:lnTo>
                  <a:pt x="75731" y="38699"/>
                </a:lnTo>
                <a:lnTo>
                  <a:pt x="75078" y="38252"/>
                </a:lnTo>
                <a:cubicBezTo>
                  <a:pt x="75089" y="38240"/>
                  <a:pt x="75101" y="38229"/>
                  <a:pt x="75101" y="38218"/>
                </a:cubicBezTo>
                <a:cubicBezTo>
                  <a:pt x="75330" y="37943"/>
                  <a:pt x="75341" y="37565"/>
                  <a:pt x="75170" y="37278"/>
                </a:cubicBezTo>
                <a:lnTo>
                  <a:pt x="77002" y="35801"/>
                </a:lnTo>
                <a:close/>
                <a:moveTo>
                  <a:pt x="94346" y="23841"/>
                </a:moveTo>
                <a:lnTo>
                  <a:pt x="108951" y="29821"/>
                </a:lnTo>
                <a:lnTo>
                  <a:pt x="97656" y="39512"/>
                </a:lnTo>
                <a:cubicBezTo>
                  <a:pt x="97656" y="39512"/>
                  <a:pt x="97656" y="39501"/>
                  <a:pt x="97645" y="39489"/>
                </a:cubicBezTo>
                <a:cubicBezTo>
                  <a:pt x="97500" y="39375"/>
                  <a:pt x="97327" y="39327"/>
                  <a:pt x="97161" y="39327"/>
                </a:cubicBezTo>
                <a:cubicBezTo>
                  <a:pt x="97142" y="39327"/>
                  <a:pt x="97124" y="39328"/>
                  <a:pt x="97106" y="39329"/>
                </a:cubicBezTo>
                <a:lnTo>
                  <a:pt x="93933" y="24185"/>
                </a:lnTo>
                <a:cubicBezTo>
                  <a:pt x="94059" y="24139"/>
                  <a:pt x="94174" y="24070"/>
                  <a:pt x="94265" y="23956"/>
                </a:cubicBezTo>
                <a:cubicBezTo>
                  <a:pt x="94300" y="23921"/>
                  <a:pt x="94323" y="23887"/>
                  <a:pt x="94346" y="23841"/>
                </a:cubicBezTo>
                <a:close/>
                <a:moveTo>
                  <a:pt x="93796" y="24208"/>
                </a:moveTo>
                <a:lnTo>
                  <a:pt x="96969" y="39363"/>
                </a:lnTo>
                <a:cubicBezTo>
                  <a:pt x="96831" y="39409"/>
                  <a:pt x="96705" y="39478"/>
                  <a:pt x="96614" y="39604"/>
                </a:cubicBezTo>
                <a:cubicBezTo>
                  <a:pt x="96568" y="39649"/>
                  <a:pt x="96534" y="39707"/>
                  <a:pt x="96511" y="39775"/>
                </a:cubicBezTo>
                <a:lnTo>
                  <a:pt x="92398" y="38458"/>
                </a:lnTo>
                <a:lnTo>
                  <a:pt x="93738" y="24208"/>
                </a:lnTo>
                <a:close/>
                <a:moveTo>
                  <a:pt x="56188" y="27621"/>
                </a:moveTo>
                <a:cubicBezTo>
                  <a:pt x="56188" y="27621"/>
                  <a:pt x="56200" y="27633"/>
                  <a:pt x="56211" y="27644"/>
                </a:cubicBezTo>
                <a:cubicBezTo>
                  <a:pt x="56349" y="27759"/>
                  <a:pt x="56509" y="27816"/>
                  <a:pt x="56669" y="27828"/>
                </a:cubicBezTo>
                <a:lnTo>
                  <a:pt x="57059" y="34403"/>
                </a:lnTo>
                <a:lnTo>
                  <a:pt x="49098" y="40302"/>
                </a:lnTo>
                <a:lnTo>
                  <a:pt x="46062" y="36648"/>
                </a:lnTo>
                <a:lnTo>
                  <a:pt x="56188" y="27621"/>
                </a:lnTo>
                <a:close/>
                <a:moveTo>
                  <a:pt x="78583" y="34197"/>
                </a:moveTo>
                <a:lnTo>
                  <a:pt x="82845" y="35560"/>
                </a:lnTo>
                <a:lnTo>
                  <a:pt x="78205" y="40406"/>
                </a:lnTo>
                <a:lnTo>
                  <a:pt x="75960" y="38859"/>
                </a:lnTo>
                <a:lnTo>
                  <a:pt x="77484" y="35411"/>
                </a:lnTo>
                <a:lnTo>
                  <a:pt x="78652" y="34472"/>
                </a:lnTo>
                <a:cubicBezTo>
                  <a:pt x="78686" y="34437"/>
                  <a:pt x="78698" y="34392"/>
                  <a:pt x="78698" y="34357"/>
                </a:cubicBezTo>
                <a:cubicBezTo>
                  <a:pt x="78698" y="34311"/>
                  <a:pt x="78675" y="34266"/>
                  <a:pt x="78641" y="34243"/>
                </a:cubicBezTo>
                <a:lnTo>
                  <a:pt x="78583" y="34197"/>
                </a:lnTo>
                <a:close/>
                <a:moveTo>
                  <a:pt x="43347" y="33842"/>
                </a:moveTo>
                <a:lnTo>
                  <a:pt x="45707" y="36671"/>
                </a:lnTo>
                <a:lnTo>
                  <a:pt x="39063" y="42593"/>
                </a:lnTo>
                <a:cubicBezTo>
                  <a:pt x="39051" y="42571"/>
                  <a:pt x="39040" y="42559"/>
                  <a:pt x="39017" y="42548"/>
                </a:cubicBezTo>
                <a:cubicBezTo>
                  <a:pt x="38983" y="42525"/>
                  <a:pt x="38948" y="42490"/>
                  <a:pt x="38914" y="42479"/>
                </a:cubicBezTo>
                <a:lnTo>
                  <a:pt x="42717" y="34162"/>
                </a:lnTo>
                <a:lnTo>
                  <a:pt x="43347" y="33842"/>
                </a:lnTo>
                <a:close/>
                <a:moveTo>
                  <a:pt x="57070" y="34747"/>
                </a:moveTo>
                <a:lnTo>
                  <a:pt x="57185" y="36717"/>
                </a:lnTo>
                <a:lnTo>
                  <a:pt x="51572" y="43269"/>
                </a:lnTo>
                <a:lnTo>
                  <a:pt x="49281" y="40520"/>
                </a:lnTo>
                <a:lnTo>
                  <a:pt x="57070" y="34747"/>
                </a:lnTo>
                <a:close/>
                <a:moveTo>
                  <a:pt x="42305" y="34357"/>
                </a:moveTo>
                <a:lnTo>
                  <a:pt x="38662" y="42353"/>
                </a:lnTo>
                <a:cubicBezTo>
                  <a:pt x="38562" y="42324"/>
                  <a:pt x="38459" y="42310"/>
                  <a:pt x="38356" y="42310"/>
                </a:cubicBezTo>
                <a:cubicBezTo>
                  <a:pt x="38044" y="42310"/>
                  <a:pt x="37732" y="42441"/>
                  <a:pt x="37516" y="42708"/>
                </a:cubicBezTo>
                <a:cubicBezTo>
                  <a:pt x="37322" y="42949"/>
                  <a:pt x="37253" y="43258"/>
                  <a:pt x="37299" y="43544"/>
                </a:cubicBezTo>
                <a:lnTo>
                  <a:pt x="33140" y="44484"/>
                </a:lnTo>
                <a:lnTo>
                  <a:pt x="33140" y="44484"/>
                </a:lnTo>
                <a:lnTo>
                  <a:pt x="35386" y="38607"/>
                </a:lnTo>
                <a:cubicBezTo>
                  <a:pt x="35626" y="38596"/>
                  <a:pt x="35867" y="38481"/>
                  <a:pt x="36039" y="38275"/>
                </a:cubicBezTo>
                <a:cubicBezTo>
                  <a:pt x="36233" y="38023"/>
                  <a:pt x="36291" y="37702"/>
                  <a:pt x="36199" y="37416"/>
                </a:cubicBezTo>
                <a:lnTo>
                  <a:pt x="42305" y="34357"/>
                </a:lnTo>
                <a:close/>
                <a:moveTo>
                  <a:pt x="45844" y="36843"/>
                </a:moveTo>
                <a:lnTo>
                  <a:pt x="48868" y="40474"/>
                </a:lnTo>
                <a:lnTo>
                  <a:pt x="42706" y="45033"/>
                </a:lnTo>
                <a:lnTo>
                  <a:pt x="39384" y="43647"/>
                </a:lnTo>
                <a:cubicBezTo>
                  <a:pt x="39464" y="43349"/>
                  <a:pt x="39395" y="43017"/>
                  <a:pt x="39212" y="42754"/>
                </a:cubicBezTo>
                <a:lnTo>
                  <a:pt x="45844" y="36843"/>
                </a:lnTo>
                <a:close/>
                <a:moveTo>
                  <a:pt x="34664" y="38332"/>
                </a:moveTo>
                <a:cubicBezTo>
                  <a:pt x="34687" y="38355"/>
                  <a:pt x="34710" y="38378"/>
                  <a:pt x="34744" y="38401"/>
                </a:cubicBezTo>
                <a:lnTo>
                  <a:pt x="34744" y="38412"/>
                </a:lnTo>
                <a:cubicBezTo>
                  <a:pt x="34847" y="38492"/>
                  <a:pt x="34962" y="38550"/>
                  <a:pt x="35088" y="38584"/>
                </a:cubicBezTo>
                <a:lnTo>
                  <a:pt x="32808" y="44564"/>
                </a:lnTo>
                <a:lnTo>
                  <a:pt x="28467" y="45549"/>
                </a:lnTo>
                <a:cubicBezTo>
                  <a:pt x="28387" y="45274"/>
                  <a:pt x="28261" y="45010"/>
                  <a:pt x="28066" y="44781"/>
                </a:cubicBezTo>
                <a:lnTo>
                  <a:pt x="34664" y="38332"/>
                </a:lnTo>
                <a:close/>
                <a:moveTo>
                  <a:pt x="75903" y="38997"/>
                </a:moveTo>
                <a:lnTo>
                  <a:pt x="78102" y="40509"/>
                </a:lnTo>
                <a:lnTo>
                  <a:pt x="73062" y="45767"/>
                </a:lnTo>
                <a:cubicBezTo>
                  <a:pt x="73027" y="45744"/>
                  <a:pt x="72993" y="45721"/>
                  <a:pt x="72959" y="45698"/>
                </a:cubicBezTo>
                <a:lnTo>
                  <a:pt x="75903" y="38997"/>
                </a:lnTo>
                <a:close/>
                <a:moveTo>
                  <a:pt x="109088" y="29981"/>
                </a:moveTo>
                <a:lnTo>
                  <a:pt x="112754" y="45182"/>
                </a:lnTo>
                <a:cubicBezTo>
                  <a:pt x="112445" y="45274"/>
                  <a:pt x="112147" y="45457"/>
                  <a:pt x="111918" y="45732"/>
                </a:cubicBezTo>
                <a:cubicBezTo>
                  <a:pt x="111838" y="45835"/>
                  <a:pt x="111780" y="45938"/>
                  <a:pt x="111723" y="46041"/>
                </a:cubicBezTo>
                <a:lnTo>
                  <a:pt x="97897" y="40245"/>
                </a:lnTo>
                <a:cubicBezTo>
                  <a:pt x="97943" y="40050"/>
                  <a:pt x="97908" y="39844"/>
                  <a:pt x="97805" y="39672"/>
                </a:cubicBezTo>
                <a:lnTo>
                  <a:pt x="109088" y="29981"/>
                </a:lnTo>
                <a:close/>
                <a:moveTo>
                  <a:pt x="35546" y="25124"/>
                </a:moveTo>
                <a:lnTo>
                  <a:pt x="35214" y="36786"/>
                </a:lnTo>
                <a:lnTo>
                  <a:pt x="35202" y="36786"/>
                </a:lnTo>
                <a:cubicBezTo>
                  <a:pt x="34985" y="36820"/>
                  <a:pt x="34767" y="36923"/>
                  <a:pt x="34607" y="37118"/>
                </a:cubicBezTo>
                <a:cubicBezTo>
                  <a:pt x="34378" y="37404"/>
                  <a:pt x="34343" y="37794"/>
                  <a:pt x="34504" y="38103"/>
                </a:cubicBezTo>
                <a:lnTo>
                  <a:pt x="27860" y="44587"/>
                </a:lnTo>
                <a:cubicBezTo>
                  <a:pt x="27837" y="44564"/>
                  <a:pt x="27825" y="44541"/>
                  <a:pt x="27802" y="44529"/>
                </a:cubicBezTo>
                <a:cubicBezTo>
                  <a:pt x="27436" y="44228"/>
                  <a:pt x="26995" y="44082"/>
                  <a:pt x="26557" y="44082"/>
                </a:cubicBezTo>
                <a:cubicBezTo>
                  <a:pt x="25981" y="44082"/>
                  <a:pt x="25409" y="44334"/>
                  <a:pt x="25019" y="44816"/>
                </a:cubicBezTo>
                <a:cubicBezTo>
                  <a:pt x="24652" y="45263"/>
                  <a:pt x="24515" y="45824"/>
                  <a:pt x="24595" y="46351"/>
                </a:cubicBezTo>
                <a:lnTo>
                  <a:pt x="20998" y="47015"/>
                </a:lnTo>
                <a:lnTo>
                  <a:pt x="20998" y="47015"/>
                </a:lnTo>
                <a:lnTo>
                  <a:pt x="35546" y="25124"/>
                </a:lnTo>
                <a:close/>
                <a:moveTo>
                  <a:pt x="49040" y="40692"/>
                </a:moveTo>
                <a:lnTo>
                  <a:pt x="51377" y="43487"/>
                </a:lnTo>
                <a:lnTo>
                  <a:pt x="48124" y="47279"/>
                </a:lnTo>
                <a:lnTo>
                  <a:pt x="43015" y="45159"/>
                </a:lnTo>
                <a:lnTo>
                  <a:pt x="49040" y="40692"/>
                </a:lnTo>
                <a:close/>
                <a:moveTo>
                  <a:pt x="39269" y="43911"/>
                </a:moveTo>
                <a:lnTo>
                  <a:pt x="42442" y="45228"/>
                </a:lnTo>
                <a:lnTo>
                  <a:pt x="39074" y="47725"/>
                </a:lnTo>
                <a:lnTo>
                  <a:pt x="38605" y="44415"/>
                </a:lnTo>
                <a:cubicBezTo>
                  <a:pt x="38822" y="44358"/>
                  <a:pt x="39028" y="44232"/>
                  <a:pt x="39177" y="44048"/>
                </a:cubicBezTo>
                <a:cubicBezTo>
                  <a:pt x="39212" y="44002"/>
                  <a:pt x="39246" y="43957"/>
                  <a:pt x="39269" y="43911"/>
                </a:cubicBezTo>
                <a:close/>
                <a:moveTo>
                  <a:pt x="32740" y="44724"/>
                </a:moveTo>
                <a:lnTo>
                  <a:pt x="31399" y="48252"/>
                </a:lnTo>
                <a:lnTo>
                  <a:pt x="28387" y="46798"/>
                </a:lnTo>
                <a:cubicBezTo>
                  <a:pt x="28535" y="46442"/>
                  <a:pt x="28570" y="46064"/>
                  <a:pt x="28501" y="45698"/>
                </a:cubicBezTo>
                <a:lnTo>
                  <a:pt x="32740" y="44724"/>
                </a:lnTo>
                <a:close/>
                <a:moveTo>
                  <a:pt x="90462" y="37988"/>
                </a:moveTo>
                <a:lnTo>
                  <a:pt x="92249" y="38561"/>
                </a:lnTo>
                <a:lnTo>
                  <a:pt x="91333" y="48310"/>
                </a:lnTo>
                <a:lnTo>
                  <a:pt x="90462" y="37988"/>
                </a:lnTo>
                <a:close/>
                <a:moveTo>
                  <a:pt x="92387" y="38607"/>
                </a:moveTo>
                <a:lnTo>
                  <a:pt x="96476" y="39901"/>
                </a:lnTo>
                <a:cubicBezTo>
                  <a:pt x="96419" y="40165"/>
                  <a:pt x="96499" y="40451"/>
                  <a:pt x="96717" y="40623"/>
                </a:cubicBezTo>
                <a:cubicBezTo>
                  <a:pt x="96728" y="40635"/>
                  <a:pt x="96728" y="40635"/>
                  <a:pt x="96740" y="40635"/>
                </a:cubicBezTo>
                <a:lnTo>
                  <a:pt x="91791" y="48585"/>
                </a:lnTo>
                <a:cubicBezTo>
                  <a:pt x="91688" y="48527"/>
                  <a:pt x="91585" y="48493"/>
                  <a:pt x="91470" y="48470"/>
                </a:cubicBezTo>
                <a:lnTo>
                  <a:pt x="91459" y="48470"/>
                </a:lnTo>
                <a:lnTo>
                  <a:pt x="92387" y="38607"/>
                </a:lnTo>
                <a:close/>
                <a:moveTo>
                  <a:pt x="82993" y="35606"/>
                </a:moveTo>
                <a:lnTo>
                  <a:pt x="90164" y="37897"/>
                </a:lnTo>
                <a:lnTo>
                  <a:pt x="91058" y="48481"/>
                </a:lnTo>
                <a:cubicBezTo>
                  <a:pt x="90840" y="48527"/>
                  <a:pt x="90623" y="48653"/>
                  <a:pt x="90474" y="48848"/>
                </a:cubicBezTo>
                <a:cubicBezTo>
                  <a:pt x="90462" y="48848"/>
                  <a:pt x="90462" y="48859"/>
                  <a:pt x="90462" y="48859"/>
                </a:cubicBezTo>
                <a:lnTo>
                  <a:pt x="78320" y="40486"/>
                </a:lnTo>
                <a:lnTo>
                  <a:pt x="82993" y="35606"/>
                </a:lnTo>
                <a:close/>
                <a:moveTo>
                  <a:pt x="78217" y="40589"/>
                </a:moveTo>
                <a:lnTo>
                  <a:pt x="90382" y="48974"/>
                </a:lnTo>
                <a:cubicBezTo>
                  <a:pt x="90336" y="49054"/>
                  <a:pt x="90290" y="49134"/>
                  <a:pt x="90268" y="49215"/>
                </a:cubicBezTo>
                <a:lnTo>
                  <a:pt x="73291" y="46534"/>
                </a:lnTo>
                <a:cubicBezTo>
                  <a:pt x="73371" y="46305"/>
                  <a:pt x="73325" y="46053"/>
                  <a:pt x="73165" y="45870"/>
                </a:cubicBezTo>
                <a:lnTo>
                  <a:pt x="78217" y="40589"/>
                </a:lnTo>
                <a:close/>
                <a:moveTo>
                  <a:pt x="97805" y="40440"/>
                </a:moveTo>
                <a:lnTo>
                  <a:pt x="111643" y="46248"/>
                </a:lnTo>
                <a:cubicBezTo>
                  <a:pt x="111563" y="46465"/>
                  <a:pt x="111540" y="46694"/>
                  <a:pt x="111551" y="46924"/>
                </a:cubicBezTo>
                <a:lnTo>
                  <a:pt x="92341" y="49318"/>
                </a:lnTo>
                <a:cubicBezTo>
                  <a:pt x="92295" y="49077"/>
                  <a:pt x="92169" y="48859"/>
                  <a:pt x="91963" y="48699"/>
                </a:cubicBezTo>
                <a:cubicBezTo>
                  <a:pt x="91951" y="48676"/>
                  <a:pt x="91929" y="48665"/>
                  <a:pt x="91917" y="48653"/>
                </a:cubicBezTo>
                <a:lnTo>
                  <a:pt x="96854" y="40715"/>
                </a:lnTo>
                <a:cubicBezTo>
                  <a:pt x="96961" y="40766"/>
                  <a:pt x="97075" y="40792"/>
                  <a:pt x="97187" y="40792"/>
                </a:cubicBezTo>
                <a:cubicBezTo>
                  <a:pt x="97399" y="40792"/>
                  <a:pt x="97605" y="40700"/>
                  <a:pt x="97748" y="40520"/>
                </a:cubicBezTo>
                <a:cubicBezTo>
                  <a:pt x="97771" y="40497"/>
                  <a:pt x="97794" y="40463"/>
                  <a:pt x="97805" y="40440"/>
                </a:cubicBezTo>
                <a:close/>
                <a:moveTo>
                  <a:pt x="62179" y="31344"/>
                </a:moveTo>
                <a:cubicBezTo>
                  <a:pt x="62260" y="31459"/>
                  <a:pt x="62351" y="31574"/>
                  <a:pt x="62477" y="31665"/>
                </a:cubicBezTo>
                <a:cubicBezTo>
                  <a:pt x="62603" y="31780"/>
                  <a:pt x="62752" y="31860"/>
                  <a:pt x="62913" y="31917"/>
                </a:cubicBezTo>
                <a:lnTo>
                  <a:pt x="58342" y="49627"/>
                </a:lnTo>
                <a:cubicBezTo>
                  <a:pt x="58273" y="49604"/>
                  <a:pt x="58216" y="49581"/>
                  <a:pt x="58147" y="49570"/>
                </a:cubicBezTo>
                <a:lnTo>
                  <a:pt x="57414" y="36900"/>
                </a:lnTo>
                <a:lnTo>
                  <a:pt x="62179" y="31344"/>
                </a:lnTo>
                <a:close/>
                <a:moveTo>
                  <a:pt x="57208" y="37129"/>
                </a:moveTo>
                <a:lnTo>
                  <a:pt x="57930" y="49547"/>
                </a:lnTo>
                <a:cubicBezTo>
                  <a:pt x="57884" y="49547"/>
                  <a:pt x="57838" y="49547"/>
                  <a:pt x="57803" y="49558"/>
                </a:cubicBezTo>
                <a:cubicBezTo>
                  <a:pt x="57517" y="49581"/>
                  <a:pt x="57265" y="49707"/>
                  <a:pt x="57082" y="49890"/>
                </a:cubicBezTo>
                <a:lnTo>
                  <a:pt x="51755" y="43498"/>
                </a:lnTo>
                <a:lnTo>
                  <a:pt x="57208" y="37129"/>
                </a:lnTo>
                <a:close/>
                <a:moveTo>
                  <a:pt x="64711" y="31276"/>
                </a:moveTo>
                <a:lnTo>
                  <a:pt x="73669" y="37450"/>
                </a:lnTo>
                <a:cubicBezTo>
                  <a:pt x="73600" y="37656"/>
                  <a:pt x="73623" y="37885"/>
                  <a:pt x="73726" y="38080"/>
                </a:cubicBezTo>
                <a:lnTo>
                  <a:pt x="58915" y="50051"/>
                </a:lnTo>
                <a:cubicBezTo>
                  <a:pt x="58823" y="49936"/>
                  <a:pt x="58720" y="49833"/>
                  <a:pt x="58605" y="49753"/>
                </a:cubicBezTo>
                <a:lnTo>
                  <a:pt x="63187" y="31986"/>
                </a:lnTo>
                <a:cubicBezTo>
                  <a:pt x="63266" y="31998"/>
                  <a:pt x="63345" y="32004"/>
                  <a:pt x="63424" y="32004"/>
                </a:cubicBezTo>
                <a:cubicBezTo>
                  <a:pt x="63863" y="32004"/>
                  <a:pt x="64294" y="31816"/>
                  <a:pt x="64585" y="31448"/>
                </a:cubicBezTo>
                <a:cubicBezTo>
                  <a:pt x="64631" y="31390"/>
                  <a:pt x="64677" y="31333"/>
                  <a:pt x="64711" y="31276"/>
                </a:cubicBezTo>
                <a:close/>
                <a:moveTo>
                  <a:pt x="37333" y="43682"/>
                </a:moveTo>
                <a:cubicBezTo>
                  <a:pt x="37390" y="43876"/>
                  <a:pt x="37505" y="44060"/>
                  <a:pt x="37677" y="44209"/>
                </a:cubicBezTo>
                <a:cubicBezTo>
                  <a:pt x="37868" y="44368"/>
                  <a:pt x="38109" y="44439"/>
                  <a:pt x="38336" y="44439"/>
                </a:cubicBezTo>
                <a:cubicBezTo>
                  <a:pt x="38353" y="44439"/>
                  <a:pt x="38370" y="44439"/>
                  <a:pt x="38387" y="44438"/>
                </a:cubicBezTo>
                <a:lnTo>
                  <a:pt x="38880" y="47863"/>
                </a:lnTo>
                <a:lnTo>
                  <a:pt x="35603" y="50303"/>
                </a:lnTo>
                <a:lnTo>
                  <a:pt x="31651" y="48378"/>
                </a:lnTo>
                <a:lnTo>
                  <a:pt x="33083" y="44655"/>
                </a:lnTo>
                <a:lnTo>
                  <a:pt x="37333" y="43682"/>
                </a:lnTo>
                <a:close/>
                <a:moveTo>
                  <a:pt x="51560" y="43716"/>
                </a:moveTo>
                <a:lnTo>
                  <a:pt x="56899" y="50108"/>
                </a:lnTo>
                <a:cubicBezTo>
                  <a:pt x="56761" y="50314"/>
                  <a:pt x="56681" y="50578"/>
                  <a:pt x="56704" y="50841"/>
                </a:cubicBezTo>
                <a:lnTo>
                  <a:pt x="48410" y="47393"/>
                </a:lnTo>
                <a:lnTo>
                  <a:pt x="51560" y="43716"/>
                </a:lnTo>
                <a:close/>
                <a:moveTo>
                  <a:pt x="73898" y="38309"/>
                </a:moveTo>
                <a:cubicBezTo>
                  <a:pt x="73910" y="38321"/>
                  <a:pt x="73921" y="38332"/>
                  <a:pt x="73932" y="38344"/>
                </a:cubicBezTo>
                <a:cubicBezTo>
                  <a:pt x="74085" y="38468"/>
                  <a:pt x="74269" y="38528"/>
                  <a:pt x="74451" y="38528"/>
                </a:cubicBezTo>
                <a:cubicBezTo>
                  <a:pt x="74638" y="38528"/>
                  <a:pt x="74824" y="38465"/>
                  <a:pt x="74975" y="38344"/>
                </a:cubicBezTo>
                <a:lnTo>
                  <a:pt x="75662" y="38825"/>
                </a:lnTo>
                <a:lnTo>
                  <a:pt x="72672" y="45641"/>
                </a:lnTo>
                <a:cubicBezTo>
                  <a:pt x="72478" y="45641"/>
                  <a:pt x="72283" y="45721"/>
                  <a:pt x="72157" y="45881"/>
                </a:cubicBezTo>
                <a:cubicBezTo>
                  <a:pt x="72042" y="46030"/>
                  <a:pt x="71996" y="46202"/>
                  <a:pt x="72008" y="46374"/>
                </a:cubicBezTo>
                <a:lnTo>
                  <a:pt x="59155" y="50864"/>
                </a:lnTo>
                <a:cubicBezTo>
                  <a:pt x="59155" y="50795"/>
                  <a:pt x="59155" y="50727"/>
                  <a:pt x="59155" y="50658"/>
                </a:cubicBezTo>
                <a:cubicBezTo>
                  <a:pt x="59132" y="50532"/>
                  <a:pt x="59109" y="50406"/>
                  <a:pt x="59052" y="50291"/>
                </a:cubicBezTo>
                <a:lnTo>
                  <a:pt x="73898" y="38309"/>
                </a:lnTo>
                <a:close/>
                <a:moveTo>
                  <a:pt x="20311" y="47748"/>
                </a:moveTo>
                <a:lnTo>
                  <a:pt x="17882" y="51494"/>
                </a:lnTo>
                <a:cubicBezTo>
                  <a:pt x="17698" y="51388"/>
                  <a:pt x="17495" y="51337"/>
                  <a:pt x="17294" y="51337"/>
                </a:cubicBezTo>
                <a:cubicBezTo>
                  <a:pt x="17082" y="51337"/>
                  <a:pt x="16873" y="51394"/>
                  <a:pt x="16691" y="51506"/>
                </a:cubicBezTo>
                <a:lnTo>
                  <a:pt x="16530" y="51380"/>
                </a:lnTo>
                <a:lnTo>
                  <a:pt x="20311" y="47748"/>
                </a:lnTo>
                <a:close/>
                <a:moveTo>
                  <a:pt x="38925" y="48184"/>
                </a:moveTo>
                <a:lnTo>
                  <a:pt x="39498" y="52193"/>
                </a:lnTo>
                <a:lnTo>
                  <a:pt x="35890" y="50440"/>
                </a:lnTo>
                <a:lnTo>
                  <a:pt x="38925" y="48184"/>
                </a:lnTo>
                <a:close/>
                <a:moveTo>
                  <a:pt x="42740" y="45354"/>
                </a:moveTo>
                <a:lnTo>
                  <a:pt x="47929" y="47508"/>
                </a:lnTo>
                <a:lnTo>
                  <a:pt x="42614" y="53716"/>
                </a:lnTo>
                <a:lnTo>
                  <a:pt x="39727" y="52307"/>
                </a:lnTo>
                <a:lnTo>
                  <a:pt x="39120" y="48046"/>
                </a:lnTo>
                <a:lnTo>
                  <a:pt x="42740" y="45354"/>
                </a:lnTo>
                <a:close/>
                <a:moveTo>
                  <a:pt x="28261" y="47050"/>
                </a:moveTo>
                <a:lnTo>
                  <a:pt x="31296" y="48527"/>
                </a:lnTo>
                <a:lnTo>
                  <a:pt x="28948" y="54679"/>
                </a:lnTo>
                <a:lnTo>
                  <a:pt x="27138" y="47954"/>
                </a:lnTo>
                <a:cubicBezTo>
                  <a:pt x="27493" y="47840"/>
                  <a:pt x="27825" y="47622"/>
                  <a:pt x="28089" y="47313"/>
                </a:cubicBezTo>
                <a:cubicBezTo>
                  <a:pt x="28157" y="47233"/>
                  <a:pt x="28215" y="47141"/>
                  <a:pt x="28261" y="47050"/>
                </a:cubicBezTo>
                <a:close/>
                <a:moveTo>
                  <a:pt x="24618" y="46488"/>
                </a:moveTo>
                <a:cubicBezTo>
                  <a:pt x="24709" y="46912"/>
                  <a:pt x="24939" y="47302"/>
                  <a:pt x="25305" y="47599"/>
                </a:cubicBezTo>
                <a:cubicBezTo>
                  <a:pt x="25672" y="47898"/>
                  <a:pt x="26108" y="48038"/>
                  <a:pt x="26548" y="48038"/>
                </a:cubicBezTo>
                <a:cubicBezTo>
                  <a:pt x="26699" y="48038"/>
                  <a:pt x="26851" y="48021"/>
                  <a:pt x="27000" y="47989"/>
                </a:cubicBezTo>
                <a:lnTo>
                  <a:pt x="28810" y="54725"/>
                </a:lnTo>
                <a:cubicBezTo>
                  <a:pt x="28776" y="54747"/>
                  <a:pt x="28742" y="54759"/>
                  <a:pt x="28719" y="54782"/>
                </a:cubicBezTo>
                <a:lnTo>
                  <a:pt x="18443" y="52388"/>
                </a:lnTo>
                <a:cubicBezTo>
                  <a:pt x="18409" y="52078"/>
                  <a:pt x="18272" y="51792"/>
                  <a:pt x="18020" y="51586"/>
                </a:cubicBezTo>
                <a:cubicBezTo>
                  <a:pt x="18008" y="51586"/>
                  <a:pt x="18008" y="51574"/>
                  <a:pt x="17997" y="51574"/>
                </a:cubicBezTo>
                <a:lnTo>
                  <a:pt x="20757" y="47302"/>
                </a:lnTo>
                <a:lnTo>
                  <a:pt x="20860" y="47198"/>
                </a:lnTo>
                <a:cubicBezTo>
                  <a:pt x="20860" y="47198"/>
                  <a:pt x="20872" y="47187"/>
                  <a:pt x="20883" y="47187"/>
                </a:cubicBezTo>
                <a:lnTo>
                  <a:pt x="20883" y="47176"/>
                </a:lnTo>
                <a:lnTo>
                  <a:pt x="24618" y="46488"/>
                </a:lnTo>
                <a:close/>
                <a:moveTo>
                  <a:pt x="31548" y="48653"/>
                </a:moveTo>
                <a:lnTo>
                  <a:pt x="35340" y="50498"/>
                </a:lnTo>
                <a:lnTo>
                  <a:pt x="29463" y="54839"/>
                </a:lnTo>
                <a:cubicBezTo>
                  <a:pt x="29463" y="54839"/>
                  <a:pt x="29463" y="54828"/>
                  <a:pt x="29452" y="54828"/>
                </a:cubicBezTo>
                <a:cubicBezTo>
                  <a:pt x="29395" y="54782"/>
                  <a:pt x="29314" y="54736"/>
                  <a:pt x="29246" y="54713"/>
                </a:cubicBezTo>
                <a:lnTo>
                  <a:pt x="31548" y="48653"/>
                </a:lnTo>
                <a:close/>
                <a:moveTo>
                  <a:pt x="39773" y="52651"/>
                </a:moveTo>
                <a:lnTo>
                  <a:pt x="42419" y="53934"/>
                </a:lnTo>
                <a:lnTo>
                  <a:pt x="40896" y="55721"/>
                </a:lnTo>
                <a:cubicBezTo>
                  <a:pt x="40678" y="55572"/>
                  <a:pt x="40426" y="55492"/>
                  <a:pt x="40185" y="55492"/>
                </a:cubicBezTo>
                <a:lnTo>
                  <a:pt x="39773" y="52651"/>
                </a:lnTo>
                <a:close/>
                <a:moveTo>
                  <a:pt x="35626" y="50635"/>
                </a:moveTo>
                <a:lnTo>
                  <a:pt x="39544" y="52537"/>
                </a:lnTo>
                <a:lnTo>
                  <a:pt x="39968" y="55515"/>
                </a:lnTo>
                <a:cubicBezTo>
                  <a:pt x="39658" y="55561"/>
                  <a:pt x="39372" y="55710"/>
                  <a:pt x="39154" y="55973"/>
                </a:cubicBezTo>
                <a:cubicBezTo>
                  <a:pt x="39086" y="56065"/>
                  <a:pt x="39028" y="56156"/>
                  <a:pt x="38983" y="56260"/>
                </a:cubicBezTo>
                <a:lnTo>
                  <a:pt x="29761" y="54988"/>
                </a:lnTo>
                <a:lnTo>
                  <a:pt x="35626" y="50635"/>
                </a:lnTo>
                <a:close/>
                <a:moveTo>
                  <a:pt x="42683" y="54060"/>
                </a:moveTo>
                <a:lnTo>
                  <a:pt x="52786" y="58974"/>
                </a:lnTo>
                <a:lnTo>
                  <a:pt x="52786" y="58974"/>
                </a:lnTo>
                <a:lnTo>
                  <a:pt x="41457" y="56683"/>
                </a:lnTo>
                <a:cubicBezTo>
                  <a:pt x="41434" y="56397"/>
                  <a:pt x="41308" y="56122"/>
                  <a:pt x="41113" y="55904"/>
                </a:cubicBezTo>
                <a:lnTo>
                  <a:pt x="42683" y="54060"/>
                </a:lnTo>
                <a:close/>
                <a:moveTo>
                  <a:pt x="48204" y="47622"/>
                </a:moveTo>
                <a:lnTo>
                  <a:pt x="56761" y="51173"/>
                </a:lnTo>
                <a:cubicBezTo>
                  <a:pt x="56899" y="51574"/>
                  <a:pt x="57231" y="51884"/>
                  <a:pt x="57643" y="51975"/>
                </a:cubicBezTo>
                <a:lnTo>
                  <a:pt x="55203" y="58929"/>
                </a:lnTo>
                <a:cubicBezTo>
                  <a:pt x="55171" y="58924"/>
                  <a:pt x="55139" y="58921"/>
                  <a:pt x="55108" y="58921"/>
                </a:cubicBezTo>
                <a:cubicBezTo>
                  <a:pt x="54912" y="58921"/>
                  <a:pt x="54724" y="59011"/>
                  <a:pt x="54596" y="59169"/>
                </a:cubicBezTo>
                <a:cubicBezTo>
                  <a:pt x="54562" y="59215"/>
                  <a:pt x="54527" y="59272"/>
                  <a:pt x="54504" y="59318"/>
                </a:cubicBezTo>
                <a:lnTo>
                  <a:pt x="53909" y="59203"/>
                </a:lnTo>
                <a:lnTo>
                  <a:pt x="42877" y="53842"/>
                </a:lnTo>
                <a:lnTo>
                  <a:pt x="48204" y="47622"/>
                </a:lnTo>
                <a:close/>
                <a:moveTo>
                  <a:pt x="72100" y="46637"/>
                </a:moveTo>
                <a:cubicBezTo>
                  <a:pt x="72111" y="46660"/>
                  <a:pt x="72122" y="46683"/>
                  <a:pt x="72134" y="46694"/>
                </a:cubicBezTo>
                <a:lnTo>
                  <a:pt x="55742" y="59341"/>
                </a:lnTo>
                <a:cubicBezTo>
                  <a:pt x="55696" y="59238"/>
                  <a:pt x="55638" y="59146"/>
                  <a:pt x="55547" y="59066"/>
                </a:cubicBezTo>
                <a:cubicBezTo>
                  <a:pt x="55524" y="59055"/>
                  <a:pt x="55501" y="59032"/>
                  <a:pt x="55467" y="59020"/>
                </a:cubicBezTo>
                <a:lnTo>
                  <a:pt x="57930" y="52010"/>
                </a:lnTo>
                <a:lnTo>
                  <a:pt x="58056" y="52010"/>
                </a:lnTo>
                <a:cubicBezTo>
                  <a:pt x="58537" y="51952"/>
                  <a:pt x="58926" y="51620"/>
                  <a:pt x="59086" y="51196"/>
                </a:cubicBezTo>
                <a:lnTo>
                  <a:pt x="72100" y="46637"/>
                </a:lnTo>
                <a:close/>
                <a:moveTo>
                  <a:pt x="16324" y="51574"/>
                </a:moveTo>
                <a:lnTo>
                  <a:pt x="16462" y="51689"/>
                </a:lnTo>
                <a:cubicBezTo>
                  <a:pt x="16439" y="51712"/>
                  <a:pt x="16416" y="51723"/>
                  <a:pt x="16404" y="51758"/>
                </a:cubicBezTo>
                <a:cubicBezTo>
                  <a:pt x="16084" y="52147"/>
                  <a:pt x="16061" y="52697"/>
                  <a:pt x="16324" y="53098"/>
                </a:cubicBezTo>
                <a:lnTo>
                  <a:pt x="2704" y="64713"/>
                </a:lnTo>
                <a:lnTo>
                  <a:pt x="2704" y="64713"/>
                </a:lnTo>
                <a:lnTo>
                  <a:pt x="16324" y="51574"/>
                </a:lnTo>
                <a:close/>
                <a:moveTo>
                  <a:pt x="18421" y="52674"/>
                </a:moveTo>
                <a:lnTo>
                  <a:pt x="28478" y="55022"/>
                </a:lnTo>
                <a:cubicBezTo>
                  <a:pt x="28364" y="55229"/>
                  <a:pt x="28387" y="55492"/>
                  <a:pt x="28513" y="55687"/>
                </a:cubicBezTo>
                <a:lnTo>
                  <a:pt x="13140" y="72285"/>
                </a:lnTo>
                <a:lnTo>
                  <a:pt x="13140" y="72285"/>
                </a:lnTo>
                <a:lnTo>
                  <a:pt x="17229" y="53625"/>
                </a:lnTo>
                <a:cubicBezTo>
                  <a:pt x="17255" y="53626"/>
                  <a:pt x="17280" y="53627"/>
                  <a:pt x="17305" y="53627"/>
                </a:cubicBezTo>
                <a:cubicBezTo>
                  <a:pt x="17634" y="53627"/>
                  <a:pt x="17957" y="53489"/>
                  <a:pt x="18180" y="53212"/>
                </a:cubicBezTo>
                <a:cubicBezTo>
                  <a:pt x="18317" y="53052"/>
                  <a:pt x="18398" y="52869"/>
                  <a:pt x="18421" y="52674"/>
                </a:cubicBezTo>
                <a:close/>
                <a:moveTo>
                  <a:pt x="29692" y="55263"/>
                </a:moveTo>
                <a:lnTo>
                  <a:pt x="38891" y="56534"/>
                </a:lnTo>
                <a:cubicBezTo>
                  <a:pt x="38811" y="56970"/>
                  <a:pt x="38948" y="57439"/>
                  <a:pt x="39292" y="57749"/>
                </a:cubicBezTo>
                <a:lnTo>
                  <a:pt x="29635" y="72973"/>
                </a:lnTo>
                <a:cubicBezTo>
                  <a:pt x="29578" y="72950"/>
                  <a:pt x="29521" y="72927"/>
                  <a:pt x="29463" y="72927"/>
                </a:cubicBezTo>
                <a:lnTo>
                  <a:pt x="28856" y="55939"/>
                </a:lnTo>
                <a:lnTo>
                  <a:pt x="28856" y="55939"/>
                </a:lnTo>
                <a:cubicBezTo>
                  <a:pt x="28918" y="55959"/>
                  <a:pt x="28983" y="55969"/>
                  <a:pt x="29048" y="55969"/>
                </a:cubicBezTo>
                <a:cubicBezTo>
                  <a:pt x="29236" y="55969"/>
                  <a:pt x="29424" y="55886"/>
                  <a:pt x="29544" y="55733"/>
                </a:cubicBezTo>
                <a:cubicBezTo>
                  <a:pt x="29658" y="55595"/>
                  <a:pt x="29704" y="55423"/>
                  <a:pt x="29692" y="55263"/>
                </a:cubicBezTo>
                <a:close/>
                <a:moveTo>
                  <a:pt x="28570" y="56053"/>
                </a:moveTo>
                <a:lnTo>
                  <a:pt x="29177" y="72938"/>
                </a:lnTo>
                <a:cubicBezTo>
                  <a:pt x="29028" y="72973"/>
                  <a:pt x="28902" y="73041"/>
                  <a:pt x="28799" y="73167"/>
                </a:cubicBezTo>
                <a:cubicBezTo>
                  <a:pt x="28730" y="73248"/>
                  <a:pt x="28696" y="73339"/>
                  <a:pt x="28673" y="73431"/>
                </a:cubicBezTo>
                <a:lnTo>
                  <a:pt x="13300" y="72537"/>
                </a:lnTo>
                <a:lnTo>
                  <a:pt x="28570" y="56053"/>
                </a:lnTo>
                <a:close/>
                <a:moveTo>
                  <a:pt x="74455" y="0"/>
                </a:moveTo>
                <a:cubicBezTo>
                  <a:pt x="74449" y="0"/>
                  <a:pt x="74442" y="1"/>
                  <a:pt x="74436" y="3"/>
                </a:cubicBezTo>
                <a:cubicBezTo>
                  <a:pt x="74402" y="14"/>
                  <a:pt x="74379" y="60"/>
                  <a:pt x="74391" y="95"/>
                </a:cubicBezTo>
                <a:lnTo>
                  <a:pt x="76292" y="6865"/>
                </a:lnTo>
                <a:cubicBezTo>
                  <a:pt x="76201" y="6910"/>
                  <a:pt x="76097" y="6968"/>
                  <a:pt x="76029" y="7059"/>
                </a:cubicBezTo>
                <a:cubicBezTo>
                  <a:pt x="75914" y="7197"/>
                  <a:pt x="75868" y="7357"/>
                  <a:pt x="75880" y="7518"/>
                </a:cubicBezTo>
                <a:lnTo>
                  <a:pt x="53038" y="13978"/>
                </a:lnTo>
                <a:cubicBezTo>
                  <a:pt x="52958" y="13784"/>
                  <a:pt x="52820" y="13589"/>
                  <a:pt x="52637" y="13440"/>
                </a:cubicBezTo>
                <a:cubicBezTo>
                  <a:pt x="52389" y="13241"/>
                  <a:pt x="52091" y="13144"/>
                  <a:pt x="51795" y="13144"/>
                </a:cubicBezTo>
                <a:cubicBezTo>
                  <a:pt x="51408" y="13144"/>
                  <a:pt x="51025" y="13310"/>
                  <a:pt x="50759" y="13635"/>
                </a:cubicBezTo>
                <a:cubicBezTo>
                  <a:pt x="50495" y="13955"/>
                  <a:pt x="50415" y="14356"/>
                  <a:pt x="50484" y="14723"/>
                </a:cubicBezTo>
                <a:lnTo>
                  <a:pt x="36314" y="23967"/>
                </a:lnTo>
                <a:lnTo>
                  <a:pt x="36657" y="23440"/>
                </a:lnTo>
                <a:cubicBezTo>
                  <a:pt x="36692" y="23395"/>
                  <a:pt x="36669" y="23326"/>
                  <a:pt x="36623" y="23291"/>
                </a:cubicBezTo>
                <a:cubicBezTo>
                  <a:pt x="36606" y="23279"/>
                  <a:pt x="36585" y="23272"/>
                  <a:pt x="36565" y="23272"/>
                </a:cubicBezTo>
                <a:cubicBezTo>
                  <a:pt x="36530" y="23272"/>
                  <a:pt x="36495" y="23290"/>
                  <a:pt x="36474" y="23326"/>
                </a:cubicBezTo>
                <a:lnTo>
                  <a:pt x="35855" y="24254"/>
                </a:lnTo>
                <a:lnTo>
                  <a:pt x="35764" y="24311"/>
                </a:lnTo>
                <a:cubicBezTo>
                  <a:pt x="35747" y="24305"/>
                  <a:pt x="35729" y="24302"/>
                  <a:pt x="35712" y="24302"/>
                </a:cubicBezTo>
                <a:cubicBezTo>
                  <a:pt x="35695" y="24302"/>
                  <a:pt x="35678" y="24305"/>
                  <a:pt x="35661" y="24311"/>
                </a:cubicBezTo>
                <a:cubicBezTo>
                  <a:pt x="35603" y="24322"/>
                  <a:pt x="35557" y="24380"/>
                  <a:pt x="35557" y="24437"/>
                </a:cubicBezTo>
                <a:lnTo>
                  <a:pt x="35546" y="24712"/>
                </a:lnTo>
                <a:lnTo>
                  <a:pt x="20712" y="47038"/>
                </a:lnTo>
                <a:lnTo>
                  <a:pt x="15694" y="46156"/>
                </a:lnTo>
                <a:cubicBezTo>
                  <a:pt x="15648" y="46156"/>
                  <a:pt x="15614" y="46179"/>
                  <a:pt x="15603" y="46213"/>
                </a:cubicBezTo>
                <a:cubicBezTo>
                  <a:pt x="15603" y="46259"/>
                  <a:pt x="15625" y="46293"/>
                  <a:pt x="15671" y="46305"/>
                </a:cubicBezTo>
                <a:lnTo>
                  <a:pt x="20597" y="47164"/>
                </a:lnTo>
                <a:lnTo>
                  <a:pt x="16370" y="51242"/>
                </a:lnTo>
                <a:lnTo>
                  <a:pt x="14892" y="50039"/>
                </a:lnTo>
                <a:cubicBezTo>
                  <a:pt x="14861" y="50019"/>
                  <a:pt x="14826" y="50007"/>
                  <a:pt x="14792" y="50007"/>
                </a:cubicBezTo>
                <a:cubicBezTo>
                  <a:pt x="14750" y="50007"/>
                  <a:pt x="14711" y="50024"/>
                  <a:pt x="14686" y="50062"/>
                </a:cubicBezTo>
                <a:cubicBezTo>
                  <a:pt x="14640" y="50120"/>
                  <a:pt x="14652" y="50211"/>
                  <a:pt x="14709" y="50257"/>
                </a:cubicBezTo>
                <a:lnTo>
                  <a:pt x="16164" y="51437"/>
                </a:lnTo>
                <a:lnTo>
                  <a:pt x="46" y="66982"/>
                </a:lnTo>
                <a:cubicBezTo>
                  <a:pt x="1" y="67016"/>
                  <a:pt x="1" y="67085"/>
                  <a:pt x="35" y="67130"/>
                </a:cubicBezTo>
                <a:cubicBezTo>
                  <a:pt x="58" y="67153"/>
                  <a:pt x="92" y="67165"/>
                  <a:pt x="115" y="67165"/>
                </a:cubicBezTo>
                <a:cubicBezTo>
                  <a:pt x="149" y="67165"/>
                  <a:pt x="172" y="67153"/>
                  <a:pt x="195" y="67142"/>
                </a:cubicBezTo>
                <a:lnTo>
                  <a:pt x="16462" y="53270"/>
                </a:lnTo>
                <a:cubicBezTo>
                  <a:pt x="16496" y="53304"/>
                  <a:pt x="16530" y="53338"/>
                  <a:pt x="16565" y="53373"/>
                </a:cubicBezTo>
                <a:cubicBezTo>
                  <a:pt x="16725" y="53499"/>
                  <a:pt x="16897" y="53579"/>
                  <a:pt x="17080" y="53613"/>
                </a:cubicBezTo>
                <a:lnTo>
                  <a:pt x="12956" y="72492"/>
                </a:lnTo>
                <a:lnTo>
                  <a:pt x="12888" y="72560"/>
                </a:lnTo>
                <a:cubicBezTo>
                  <a:pt x="12842" y="72606"/>
                  <a:pt x="12830" y="72663"/>
                  <a:pt x="12853" y="72709"/>
                </a:cubicBezTo>
                <a:cubicBezTo>
                  <a:pt x="12876" y="72766"/>
                  <a:pt x="12922" y="72801"/>
                  <a:pt x="12979" y="72801"/>
                </a:cubicBezTo>
                <a:lnTo>
                  <a:pt x="28650" y="73706"/>
                </a:lnTo>
                <a:cubicBezTo>
                  <a:pt x="28673" y="73878"/>
                  <a:pt x="28765" y="74038"/>
                  <a:pt x="28902" y="74153"/>
                </a:cubicBezTo>
                <a:cubicBezTo>
                  <a:pt x="29030" y="74256"/>
                  <a:pt x="29187" y="74307"/>
                  <a:pt x="29342" y="74307"/>
                </a:cubicBezTo>
                <a:cubicBezTo>
                  <a:pt x="29547" y="74307"/>
                  <a:pt x="29750" y="74219"/>
                  <a:pt x="29887" y="74049"/>
                </a:cubicBezTo>
                <a:cubicBezTo>
                  <a:pt x="30105" y="73775"/>
                  <a:pt x="30082" y="73396"/>
                  <a:pt x="29864" y="73144"/>
                </a:cubicBezTo>
                <a:lnTo>
                  <a:pt x="39532" y="57909"/>
                </a:lnTo>
                <a:cubicBezTo>
                  <a:pt x="39732" y="58024"/>
                  <a:pt x="39953" y="58080"/>
                  <a:pt x="40173" y="58080"/>
                </a:cubicBezTo>
                <a:cubicBezTo>
                  <a:pt x="40548" y="58080"/>
                  <a:pt x="40918" y="57917"/>
                  <a:pt x="41171" y="57600"/>
                </a:cubicBezTo>
                <a:cubicBezTo>
                  <a:pt x="41319" y="57416"/>
                  <a:pt x="41411" y="57187"/>
                  <a:pt x="41445" y="56970"/>
                </a:cubicBezTo>
                <a:lnTo>
                  <a:pt x="53817" y="59467"/>
                </a:lnTo>
                <a:lnTo>
                  <a:pt x="54481" y="59788"/>
                </a:lnTo>
                <a:cubicBezTo>
                  <a:pt x="54516" y="59914"/>
                  <a:pt x="54596" y="60017"/>
                  <a:pt x="54699" y="60108"/>
                </a:cubicBezTo>
                <a:cubicBezTo>
                  <a:pt x="54824" y="60208"/>
                  <a:pt x="54974" y="60258"/>
                  <a:pt x="55123" y="60258"/>
                </a:cubicBezTo>
                <a:cubicBezTo>
                  <a:pt x="55317" y="60258"/>
                  <a:pt x="55509" y="60174"/>
                  <a:pt x="55638" y="60005"/>
                </a:cubicBezTo>
                <a:cubicBezTo>
                  <a:pt x="55730" y="59902"/>
                  <a:pt x="55776" y="59788"/>
                  <a:pt x="55787" y="59662"/>
                </a:cubicBezTo>
                <a:lnTo>
                  <a:pt x="72363" y="46889"/>
                </a:lnTo>
                <a:cubicBezTo>
                  <a:pt x="72458" y="46939"/>
                  <a:pt x="72563" y="46963"/>
                  <a:pt x="72668" y="46963"/>
                </a:cubicBezTo>
                <a:cubicBezTo>
                  <a:pt x="72831" y="46963"/>
                  <a:pt x="72994" y="46904"/>
                  <a:pt x="73119" y="46786"/>
                </a:cubicBezTo>
                <a:lnTo>
                  <a:pt x="90233" y="49489"/>
                </a:lnTo>
                <a:cubicBezTo>
                  <a:pt x="90222" y="49810"/>
                  <a:pt x="90359" y="50131"/>
                  <a:pt x="90623" y="50337"/>
                </a:cubicBezTo>
                <a:cubicBezTo>
                  <a:pt x="90822" y="50502"/>
                  <a:pt x="91061" y="50582"/>
                  <a:pt x="91297" y="50582"/>
                </a:cubicBezTo>
                <a:cubicBezTo>
                  <a:pt x="91605" y="50582"/>
                  <a:pt x="91910" y="50447"/>
                  <a:pt x="92123" y="50188"/>
                </a:cubicBezTo>
                <a:cubicBezTo>
                  <a:pt x="92295" y="49971"/>
                  <a:pt x="92375" y="49707"/>
                  <a:pt x="92352" y="49455"/>
                </a:cubicBezTo>
                <a:lnTo>
                  <a:pt x="111574" y="47061"/>
                </a:lnTo>
                <a:cubicBezTo>
                  <a:pt x="111643" y="47439"/>
                  <a:pt x="111838" y="47806"/>
                  <a:pt x="112170" y="48080"/>
                </a:cubicBezTo>
                <a:cubicBezTo>
                  <a:pt x="112476" y="48328"/>
                  <a:pt x="112847" y="48449"/>
                  <a:pt x="113215" y="48449"/>
                </a:cubicBezTo>
                <a:cubicBezTo>
                  <a:pt x="113700" y="48449"/>
                  <a:pt x="114181" y="48239"/>
                  <a:pt x="114507" y="47828"/>
                </a:cubicBezTo>
                <a:cubicBezTo>
                  <a:pt x="114862" y="47405"/>
                  <a:pt x="114965" y="46843"/>
                  <a:pt x="114827" y="46351"/>
                </a:cubicBezTo>
                <a:lnTo>
                  <a:pt x="125733" y="42616"/>
                </a:lnTo>
                <a:cubicBezTo>
                  <a:pt x="125790" y="42593"/>
                  <a:pt x="125824" y="42536"/>
                  <a:pt x="125802" y="42479"/>
                </a:cubicBezTo>
                <a:cubicBezTo>
                  <a:pt x="125793" y="42434"/>
                  <a:pt x="125748" y="42403"/>
                  <a:pt x="125702" y="42403"/>
                </a:cubicBezTo>
                <a:cubicBezTo>
                  <a:pt x="125689" y="42403"/>
                  <a:pt x="125676" y="42405"/>
                  <a:pt x="125664" y="42410"/>
                </a:cubicBezTo>
                <a:lnTo>
                  <a:pt x="114759" y="46145"/>
                </a:lnTo>
                <a:cubicBezTo>
                  <a:pt x="114656" y="45893"/>
                  <a:pt x="114495" y="45663"/>
                  <a:pt x="114266" y="45492"/>
                </a:cubicBezTo>
                <a:cubicBezTo>
                  <a:pt x="113958" y="45236"/>
                  <a:pt x="113588" y="45116"/>
                  <a:pt x="113225" y="45116"/>
                </a:cubicBezTo>
                <a:cubicBezTo>
                  <a:pt x="113117" y="45116"/>
                  <a:pt x="113009" y="45127"/>
                  <a:pt x="112903" y="45148"/>
                </a:cubicBezTo>
                <a:lnTo>
                  <a:pt x="109214" y="29867"/>
                </a:lnTo>
                <a:cubicBezTo>
                  <a:pt x="109237" y="29821"/>
                  <a:pt x="109237" y="29775"/>
                  <a:pt x="109203" y="29729"/>
                </a:cubicBezTo>
                <a:cubicBezTo>
                  <a:pt x="109188" y="29707"/>
                  <a:pt x="109159" y="29694"/>
                  <a:pt x="109128" y="29694"/>
                </a:cubicBezTo>
                <a:cubicBezTo>
                  <a:pt x="109111" y="29694"/>
                  <a:pt x="109093" y="29698"/>
                  <a:pt x="109077" y="29706"/>
                </a:cubicBezTo>
                <a:lnTo>
                  <a:pt x="94403" y="23704"/>
                </a:lnTo>
                <a:cubicBezTo>
                  <a:pt x="94483" y="23440"/>
                  <a:pt x="94403" y="23154"/>
                  <a:pt x="94174" y="22971"/>
                </a:cubicBezTo>
                <a:cubicBezTo>
                  <a:pt x="94039" y="22857"/>
                  <a:pt x="93868" y="22809"/>
                  <a:pt x="93709" y="22809"/>
                </a:cubicBezTo>
                <a:cubicBezTo>
                  <a:pt x="93692" y="22809"/>
                  <a:pt x="93675" y="22809"/>
                  <a:pt x="93658" y="22810"/>
                </a:cubicBezTo>
                <a:lnTo>
                  <a:pt x="91035" y="10645"/>
                </a:lnTo>
                <a:cubicBezTo>
                  <a:pt x="91024" y="10611"/>
                  <a:pt x="91012" y="10588"/>
                  <a:pt x="90978" y="10588"/>
                </a:cubicBezTo>
                <a:cubicBezTo>
                  <a:pt x="90972" y="10585"/>
                  <a:pt x="90965" y="10583"/>
                  <a:pt x="90958" y="10583"/>
                </a:cubicBezTo>
                <a:cubicBezTo>
                  <a:pt x="90938" y="10583"/>
                  <a:pt x="90917" y="10594"/>
                  <a:pt x="90909" y="10611"/>
                </a:cubicBezTo>
                <a:lnTo>
                  <a:pt x="85640" y="17277"/>
                </a:lnTo>
                <a:cubicBezTo>
                  <a:pt x="85384" y="17091"/>
                  <a:pt x="85083" y="17000"/>
                  <a:pt x="84785" y="17000"/>
                </a:cubicBezTo>
                <a:cubicBezTo>
                  <a:pt x="84496" y="17000"/>
                  <a:pt x="84209" y="17085"/>
                  <a:pt x="83967" y="17255"/>
                </a:cubicBezTo>
                <a:lnTo>
                  <a:pt x="77002" y="7964"/>
                </a:lnTo>
                <a:cubicBezTo>
                  <a:pt x="77025" y="7941"/>
                  <a:pt x="77048" y="7919"/>
                  <a:pt x="77071" y="7896"/>
                </a:cubicBezTo>
                <a:cubicBezTo>
                  <a:pt x="77300" y="7609"/>
                  <a:pt x="77254" y="7197"/>
                  <a:pt x="76968" y="6968"/>
                </a:cubicBezTo>
                <a:cubicBezTo>
                  <a:pt x="76851" y="6869"/>
                  <a:pt x="76706" y="6819"/>
                  <a:pt x="76560" y="6819"/>
                </a:cubicBezTo>
                <a:cubicBezTo>
                  <a:pt x="76520" y="6819"/>
                  <a:pt x="76480" y="6823"/>
                  <a:pt x="76441" y="6830"/>
                </a:cubicBezTo>
                <a:lnTo>
                  <a:pt x="74528" y="60"/>
                </a:lnTo>
                <a:cubicBezTo>
                  <a:pt x="74519" y="22"/>
                  <a:pt x="74486" y="0"/>
                  <a:pt x="7445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709" name="Google Shape;709;p47"/>
          <p:cNvSpPr/>
          <p:nvPr/>
        </p:nvSpPr>
        <p:spPr>
          <a:xfrm rot="-408695">
            <a:off x="4490189" y="2516269"/>
            <a:ext cx="4315114" cy="2548442"/>
          </a:xfrm>
          <a:custGeom>
            <a:avLst/>
            <a:gdLst/>
            <a:ahLst/>
            <a:cxnLst/>
            <a:rect l="l" t="t" r="r" b="b"/>
            <a:pathLst>
              <a:path w="125825" h="74305" extrusionOk="0">
                <a:moveTo>
                  <a:pt x="97164" y="876"/>
                </a:moveTo>
                <a:lnTo>
                  <a:pt x="112525" y="1770"/>
                </a:lnTo>
                <a:lnTo>
                  <a:pt x="97255" y="18254"/>
                </a:lnTo>
                <a:lnTo>
                  <a:pt x="96648" y="1369"/>
                </a:lnTo>
                <a:cubicBezTo>
                  <a:pt x="96797" y="1335"/>
                  <a:pt x="96923" y="1254"/>
                  <a:pt x="97026" y="1140"/>
                </a:cubicBezTo>
                <a:cubicBezTo>
                  <a:pt x="97095" y="1060"/>
                  <a:pt x="97129" y="968"/>
                  <a:pt x="97164" y="876"/>
                </a:cubicBezTo>
                <a:close/>
                <a:moveTo>
                  <a:pt x="96190" y="1335"/>
                </a:moveTo>
                <a:cubicBezTo>
                  <a:pt x="96247" y="1358"/>
                  <a:pt x="96304" y="1369"/>
                  <a:pt x="96362" y="1380"/>
                </a:cubicBezTo>
                <a:lnTo>
                  <a:pt x="96969" y="18369"/>
                </a:lnTo>
                <a:cubicBezTo>
                  <a:pt x="96904" y="18347"/>
                  <a:pt x="96837" y="18336"/>
                  <a:pt x="96770" y="18336"/>
                </a:cubicBezTo>
                <a:cubicBezTo>
                  <a:pt x="96588" y="18336"/>
                  <a:pt x="96407" y="18416"/>
                  <a:pt x="96281" y="18575"/>
                </a:cubicBezTo>
                <a:cubicBezTo>
                  <a:pt x="96167" y="18712"/>
                  <a:pt x="96121" y="18884"/>
                  <a:pt x="96133" y="19044"/>
                </a:cubicBezTo>
                <a:lnTo>
                  <a:pt x="86934" y="17761"/>
                </a:lnTo>
                <a:cubicBezTo>
                  <a:pt x="87014" y="17338"/>
                  <a:pt x="86877" y="16868"/>
                  <a:pt x="86533" y="16559"/>
                </a:cubicBezTo>
                <a:lnTo>
                  <a:pt x="96190" y="1335"/>
                </a:lnTo>
                <a:close/>
                <a:moveTo>
                  <a:pt x="73039" y="15333"/>
                </a:moveTo>
                <a:lnTo>
                  <a:pt x="84380" y="17624"/>
                </a:lnTo>
                <a:lnTo>
                  <a:pt x="84368" y="17624"/>
                </a:lnTo>
                <a:cubicBezTo>
                  <a:pt x="84391" y="17910"/>
                  <a:pt x="84517" y="18185"/>
                  <a:pt x="84723" y="18403"/>
                </a:cubicBezTo>
                <a:lnTo>
                  <a:pt x="83142" y="20236"/>
                </a:lnTo>
                <a:lnTo>
                  <a:pt x="73039" y="15333"/>
                </a:lnTo>
                <a:close/>
                <a:moveTo>
                  <a:pt x="112685" y="2022"/>
                </a:moveTo>
                <a:lnTo>
                  <a:pt x="108607" y="20671"/>
                </a:lnTo>
                <a:cubicBezTo>
                  <a:pt x="108593" y="20671"/>
                  <a:pt x="108579" y="20670"/>
                  <a:pt x="108565" y="20670"/>
                </a:cubicBezTo>
                <a:cubicBezTo>
                  <a:pt x="108214" y="20670"/>
                  <a:pt x="107876" y="20808"/>
                  <a:pt x="107645" y="21095"/>
                </a:cubicBezTo>
                <a:cubicBezTo>
                  <a:pt x="107508" y="21255"/>
                  <a:pt x="107439" y="21438"/>
                  <a:pt x="107404" y="21622"/>
                </a:cubicBezTo>
                <a:lnTo>
                  <a:pt x="97347" y="19285"/>
                </a:lnTo>
                <a:cubicBezTo>
                  <a:pt x="97461" y="19067"/>
                  <a:pt x="97438" y="18815"/>
                  <a:pt x="97312" y="18621"/>
                </a:cubicBezTo>
                <a:lnTo>
                  <a:pt x="112685" y="2022"/>
                </a:lnTo>
                <a:close/>
                <a:moveTo>
                  <a:pt x="84929" y="18586"/>
                </a:moveTo>
                <a:cubicBezTo>
                  <a:pt x="85147" y="18735"/>
                  <a:pt x="85399" y="18804"/>
                  <a:pt x="85640" y="18815"/>
                </a:cubicBezTo>
                <a:lnTo>
                  <a:pt x="86052" y="21656"/>
                </a:lnTo>
                <a:lnTo>
                  <a:pt x="86052" y="21656"/>
                </a:lnTo>
                <a:lnTo>
                  <a:pt x="83406" y="20373"/>
                </a:lnTo>
                <a:lnTo>
                  <a:pt x="84929" y="18586"/>
                </a:lnTo>
                <a:close/>
                <a:moveTo>
                  <a:pt x="123121" y="9594"/>
                </a:moveTo>
                <a:lnTo>
                  <a:pt x="109501" y="22721"/>
                </a:lnTo>
                <a:lnTo>
                  <a:pt x="109363" y="22607"/>
                </a:lnTo>
                <a:cubicBezTo>
                  <a:pt x="109386" y="22595"/>
                  <a:pt x="109409" y="22573"/>
                  <a:pt x="109421" y="22550"/>
                </a:cubicBezTo>
                <a:cubicBezTo>
                  <a:pt x="109741" y="22149"/>
                  <a:pt x="109764" y="21599"/>
                  <a:pt x="109501" y="21198"/>
                </a:cubicBezTo>
                <a:lnTo>
                  <a:pt x="123121" y="9594"/>
                </a:lnTo>
                <a:close/>
                <a:moveTo>
                  <a:pt x="86842" y="18036"/>
                </a:moveTo>
                <a:lnTo>
                  <a:pt x="96064" y="19319"/>
                </a:lnTo>
                <a:lnTo>
                  <a:pt x="90199" y="23672"/>
                </a:lnTo>
                <a:lnTo>
                  <a:pt x="86281" y="21771"/>
                </a:lnTo>
                <a:lnTo>
                  <a:pt x="85857" y="18792"/>
                </a:lnTo>
                <a:cubicBezTo>
                  <a:pt x="86167" y="18747"/>
                  <a:pt x="86453" y="18598"/>
                  <a:pt x="86671" y="18334"/>
                </a:cubicBezTo>
                <a:cubicBezTo>
                  <a:pt x="86739" y="18242"/>
                  <a:pt x="86797" y="18139"/>
                  <a:pt x="86842" y="18036"/>
                </a:cubicBezTo>
                <a:close/>
                <a:moveTo>
                  <a:pt x="96362" y="19457"/>
                </a:moveTo>
                <a:cubicBezTo>
                  <a:pt x="96362" y="19457"/>
                  <a:pt x="96362" y="19468"/>
                  <a:pt x="96373" y="19480"/>
                </a:cubicBezTo>
                <a:cubicBezTo>
                  <a:pt x="96442" y="19525"/>
                  <a:pt x="96511" y="19560"/>
                  <a:pt x="96591" y="19583"/>
                </a:cubicBezTo>
                <a:lnTo>
                  <a:pt x="94277" y="25654"/>
                </a:lnTo>
                <a:lnTo>
                  <a:pt x="90485" y="23810"/>
                </a:lnTo>
                <a:lnTo>
                  <a:pt x="96362" y="19457"/>
                </a:lnTo>
                <a:close/>
                <a:moveTo>
                  <a:pt x="86327" y="22114"/>
                </a:moveTo>
                <a:lnTo>
                  <a:pt x="89935" y="23867"/>
                </a:lnTo>
                <a:lnTo>
                  <a:pt x="86900" y="26112"/>
                </a:lnTo>
                <a:lnTo>
                  <a:pt x="86327" y="22114"/>
                </a:lnTo>
                <a:close/>
                <a:moveTo>
                  <a:pt x="109134" y="22802"/>
                </a:moveTo>
                <a:lnTo>
                  <a:pt x="109295" y="22928"/>
                </a:lnTo>
                <a:lnTo>
                  <a:pt x="105526" y="26559"/>
                </a:lnTo>
                <a:lnTo>
                  <a:pt x="105514" y="26559"/>
                </a:lnTo>
                <a:lnTo>
                  <a:pt x="107943" y="22813"/>
                </a:lnTo>
                <a:cubicBezTo>
                  <a:pt x="108127" y="22919"/>
                  <a:pt x="108330" y="22971"/>
                  <a:pt x="108531" y="22971"/>
                </a:cubicBezTo>
                <a:cubicBezTo>
                  <a:pt x="108743" y="22971"/>
                  <a:pt x="108952" y="22913"/>
                  <a:pt x="109134" y="22802"/>
                </a:cubicBezTo>
                <a:close/>
                <a:moveTo>
                  <a:pt x="71321" y="14978"/>
                </a:moveTo>
                <a:lnTo>
                  <a:pt x="71916" y="15104"/>
                </a:lnTo>
                <a:lnTo>
                  <a:pt x="82948" y="20465"/>
                </a:lnTo>
                <a:lnTo>
                  <a:pt x="77621" y="26674"/>
                </a:lnTo>
                <a:lnTo>
                  <a:pt x="69064" y="23134"/>
                </a:lnTo>
                <a:cubicBezTo>
                  <a:pt x="68926" y="22721"/>
                  <a:pt x="68594" y="22424"/>
                  <a:pt x="68182" y="22332"/>
                </a:cubicBezTo>
                <a:lnTo>
                  <a:pt x="70622" y="15379"/>
                </a:lnTo>
                <a:cubicBezTo>
                  <a:pt x="70647" y="15381"/>
                  <a:pt x="70673" y="15383"/>
                  <a:pt x="70698" y="15383"/>
                </a:cubicBezTo>
                <a:cubicBezTo>
                  <a:pt x="70901" y="15383"/>
                  <a:pt x="71097" y="15301"/>
                  <a:pt x="71229" y="15138"/>
                </a:cubicBezTo>
                <a:cubicBezTo>
                  <a:pt x="71263" y="15092"/>
                  <a:pt x="71298" y="15035"/>
                  <a:pt x="71321" y="14978"/>
                </a:cubicBezTo>
                <a:close/>
                <a:moveTo>
                  <a:pt x="96877" y="19629"/>
                </a:moveTo>
                <a:lnTo>
                  <a:pt x="98687" y="26353"/>
                </a:lnTo>
                <a:cubicBezTo>
                  <a:pt x="98332" y="26467"/>
                  <a:pt x="98000" y="26674"/>
                  <a:pt x="97736" y="26994"/>
                </a:cubicBezTo>
                <a:cubicBezTo>
                  <a:pt x="97668" y="27074"/>
                  <a:pt x="97610" y="27166"/>
                  <a:pt x="97564" y="27246"/>
                </a:cubicBezTo>
                <a:lnTo>
                  <a:pt x="94529" y="25780"/>
                </a:lnTo>
                <a:lnTo>
                  <a:pt x="96877" y="19629"/>
                </a:lnTo>
                <a:close/>
                <a:moveTo>
                  <a:pt x="70083" y="14966"/>
                </a:moveTo>
                <a:cubicBezTo>
                  <a:pt x="70129" y="15069"/>
                  <a:pt x="70187" y="15161"/>
                  <a:pt x="70278" y="15230"/>
                </a:cubicBezTo>
                <a:lnTo>
                  <a:pt x="70278" y="15241"/>
                </a:lnTo>
                <a:cubicBezTo>
                  <a:pt x="70301" y="15253"/>
                  <a:pt x="70335" y="15264"/>
                  <a:pt x="70358" y="15287"/>
                </a:cubicBezTo>
                <a:lnTo>
                  <a:pt x="67896" y="22298"/>
                </a:lnTo>
                <a:lnTo>
                  <a:pt x="67769" y="22298"/>
                </a:lnTo>
                <a:cubicBezTo>
                  <a:pt x="67288" y="22355"/>
                  <a:pt x="66899" y="22676"/>
                  <a:pt x="66739" y="23111"/>
                </a:cubicBezTo>
                <a:lnTo>
                  <a:pt x="53725" y="27659"/>
                </a:lnTo>
                <a:cubicBezTo>
                  <a:pt x="53714" y="27647"/>
                  <a:pt x="53703" y="27624"/>
                  <a:pt x="53691" y="27601"/>
                </a:cubicBezTo>
                <a:lnTo>
                  <a:pt x="70083" y="14966"/>
                </a:lnTo>
                <a:close/>
                <a:moveTo>
                  <a:pt x="97118" y="19525"/>
                </a:moveTo>
                <a:lnTo>
                  <a:pt x="107393" y="21920"/>
                </a:lnTo>
                <a:cubicBezTo>
                  <a:pt x="107416" y="22217"/>
                  <a:pt x="107553" y="22504"/>
                  <a:pt x="107805" y="22710"/>
                </a:cubicBezTo>
                <a:cubicBezTo>
                  <a:pt x="107817" y="22721"/>
                  <a:pt x="107828" y="22721"/>
                  <a:pt x="107828" y="22733"/>
                </a:cubicBezTo>
                <a:lnTo>
                  <a:pt x="105068" y="26994"/>
                </a:lnTo>
                <a:lnTo>
                  <a:pt x="104965" y="27097"/>
                </a:lnTo>
                <a:cubicBezTo>
                  <a:pt x="104965" y="27097"/>
                  <a:pt x="104953" y="27109"/>
                  <a:pt x="104942" y="27120"/>
                </a:cubicBezTo>
                <a:lnTo>
                  <a:pt x="101207" y="27819"/>
                </a:lnTo>
                <a:cubicBezTo>
                  <a:pt x="101116" y="27395"/>
                  <a:pt x="100886" y="27006"/>
                  <a:pt x="100520" y="26708"/>
                </a:cubicBezTo>
                <a:cubicBezTo>
                  <a:pt x="100155" y="26411"/>
                  <a:pt x="99721" y="26265"/>
                  <a:pt x="99288" y="26265"/>
                </a:cubicBezTo>
                <a:cubicBezTo>
                  <a:pt x="99136" y="26265"/>
                  <a:pt x="98985" y="26283"/>
                  <a:pt x="98836" y="26318"/>
                </a:cubicBezTo>
                <a:lnTo>
                  <a:pt x="97015" y="19571"/>
                </a:lnTo>
                <a:cubicBezTo>
                  <a:pt x="97049" y="19560"/>
                  <a:pt x="97083" y="19548"/>
                  <a:pt x="97118" y="19525"/>
                </a:cubicBezTo>
                <a:close/>
                <a:moveTo>
                  <a:pt x="83211" y="20591"/>
                </a:moveTo>
                <a:lnTo>
                  <a:pt x="86098" y="22000"/>
                </a:lnTo>
                <a:lnTo>
                  <a:pt x="86705" y="26261"/>
                </a:lnTo>
                <a:lnTo>
                  <a:pt x="83085" y="28942"/>
                </a:lnTo>
                <a:lnTo>
                  <a:pt x="77896" y="26788"/>
                </a:lnTo>
                <a:lnTo>
                  <a:pt x="83211" y="20591"/>
                </a:lnTo>
                <a:close/>
                <a:moveTo>
                  <a:pt x="94426" y="26043"/>
                </a:moveTo>
                <a:lnTo>
                  <a:pt x="97438" y="27510"/>
                </a:lnTo>
                <a:cubicBezTo>
                  <a:pt x="97290" y="27865"/>
                  <a:pt x="97255" y="28243"/>
                  <a:pt x="97324" y="28609"/>
                </a:cubicBezTo>
                <a:lnTo>
                  <a:pt x="93085" y="29583"/>
                </a:lnTo>
                <a:lnTo>
                  <a:pt x="94426" y="26043"/>
                </a:lnTo>
                <a:close/>
                <a:moveTo>
                  <a:pt x="86751" y="26582"/>
                </a:moveTo>
                <a:lnTo>
                  <a:pt x="87220" y="29892"/>
                </a:lnTo>
                <a:cubicBezTo>
                  <a:pt x="87003" y="29950"/>
                  <a:pt x="86797" y="30064"/>
                  <a:pt x="86648" y="30259"/>
                </a:cubicBezTo>
                <a:cubicBezTo>
                  <a:pt x="86613" y="30293"/>
                  <a:pt x="86590" y="30339"/>
                  <a:pt x="86556" y="30385"/>
                </a:cubicBezTo>
                <a:lnTo>
                  <a:pt x="83383" y="29079"/>
                </a:lnTo>
                <a:lnTo>
                  <a:pt x="86751" y="26582"/>
                </a:lnTo>
                <a:close/>
                <a:moveTo>
                  <a:pt x="69133" y="23466"/>
                </a:moveTo>
                <a:lnTo>
                  <a:pt x="77415" y="26903"/>
                </a:lnTo>
                <a:lnTo>
                  <a:pt x="74265" y="30591"/>
                </a:lnTo>
                <a:lnTo>
                  <a:pt x="68938" y="24199"/>
                </a:lnTo>
                <a:cubicBezTo>
                  <a:pt x="69064" y="23982"/>
                  <a:pt x="69144" y="23730"/>
                  <a:pt x="69133" y="23466"/>
                </a:cubicBezTo>
                <a:close/>
                <a:moveTo>
                  <a:pt x="90233" y="24004"/>
                </a:moveTo>
                <a:lnTo>
                  <a:pt x="94174" y="25917"/>
                </a:lnTo>
                <a:lnTo>
                  <a:pt x="92742" y="29652"/>
                </a:lnTo>
                <a:lnTo>
                  <a:pt x="88503" y="30623"/>
                </a:lnTo>
                <a:lnTo>
                  <a:pt x="88503" y="30623"/>
                </a:lnTo>
                <a:cubicBezTo>
                  <a:pt x="88434" y="30418"/>
                  <a:pt x="88319" y="30236"/>
                  <a:pt x="88148" y="30099"/>
                </a:cubicBezTo>
                <a:cubicBezTo>
                  <a:pt x="87955" y="29938"/>
                  <a:pt x="87721" y="29857"/>
                  <a:pt x="87485" y="29857"/>
                </a:cubicBezTo>
                <a:cubicBezTo>
                  <a:pt x="87470" y="29857"/>
                  <a:pt x="87454" y="29857"/>
                  <a:pt x="87438" y="29858"/>
                </a:cubicBezTo>
                <a:lnTo>
                  <a:pt x="86946" y="26433"/>
                </a:lnTo>
                <a:lnTo>
                  <a:pt x="90233" y="24004"/>
                </a:lnTo>
                <a:close/>
                <a:moveTo>
                  <a:pt x="77701" y="27029"/>
                </a:moveTo>
                <a:lnTo>
                  <a:pt x="82810" y="29148"/>
                </a:lnTo>
                <a:lnTo>
                  <a:pt x="76785" y="33615"/>
                </a:lnTo>
                <a:lnTo>
                  <a:pt x="74448" y="30820"/>
                </a:lnTo>
                <a:lnTo>
                  <a:pt x="77701" y="27029"/>
                </a:lnTo>
                <a:close/>
                <a:moveTo>
                  <a:pt x="35557" y="25093"/>
                </a:moveTo>
                <a:lnTo>
                  <a:pt x="52534" y="27773"/>
                </a:lnTo>
                <a:cubicBezTo>
                  <a:pt x="52454" y="28002"/>
                  <a:pt x="52500" y="28254"/>
                  <a:pt x="52660" y="28438"/>
                </a:cubicBezTo>
                <a:lnTo>
                  <a:pt x="47608" y="33718"/>
                </a:lnTo>
                <a:lnTo>
                  <a:pt x="35454" y="25333"/>
                </a:lnTo>
                <a:cubicBezTo>
                  <a:pt x="35500" y="25253"/>
                  <a:pt x="35535" y="25173"/>
                  <a:pt x="35557" y="25093"/>
                </a:cubicBezTo>
                <a:close/>
                <a:moveTo>
                  <a:pt x="33484" y="24990"/>
                </a:moveTo>
                <a:cubicBezTo>
                  <a:pt x="33530" y="25230"/>
                  <a:pt x="33656" y="25448"/>
                  <a:pt x="33862" y="25608"/>
                </a:cubicBezTo>
                <a:cubicBezTo>
                  <a:pt x="33874" y="25620"/>
                  <a:pt x="33896" y="25631"/>
                  <a:pt x="33908" y="25654"/>
                </a:cubicBezTo>
                <a:lnTo>
                  <a:pt x="28971" y="33592"/>
                </a:lnTo>
                <a:cubicBezTo>
                  <a:pt x="28868" y="33541"/>
                  <a:pt x="28756" y="33516"/>
                  <a:pt x="28643" y="33516"/>
                </a:cubicBezTo>
                <a:cubicBezTo>
                  <a:pt x="28431" y="33516"/>
                  <a:pt x="28220" y="33607"/>
                  <a:pt x="28077" y="33787"/>
                </a:cubicBezTo>
                <a:cubicBezTo>
                  <a:pt x="28054" y="33810"/>
                  <a:pt x="28031" y="33833"/>
                  <a:pt x="28020" y="33867"/>
                </a:cubicBezTo>
                <a:lnTo>
                  <a:pt x="14182" y="28060"/>
                </a:lnTo>
                <a:cubicBezTo>
                  <a:pt x="14262" y="27842"/>
                  <a:pt x="14285" y="27613"/>
                  <a:pt x="14274" y="27384"/>
                </a:cubicBezTo>
                <a:lnTo>
                  <a:pt x="33484" y="24990"/>
                </a:lnTo>
                <a:close/>
                <a:moveTo>
                  <a:pt x="52763" y="28529"/>
                </a:moveTo>
                <a:cubicBezTo>
                  <a:pt x="52798" y="28564"/>
                  <a:pt x="52832" y="28587"/>
                  <a:pt x="52878" y="28598"/>
                </a:cubicBezTo>
                <a:lnTo>
                  <a:pt x="49922" y="35311"/>
                </a:lnTo>
                <a:lnTo>
                  <a:pt x="47723" y="33799"/>
                </a:lnTo>
                <a:lnTo>
                  <a:pt x="52763" y="28529"/>
                </a:lnTo>
                <a:close/>
                <a:moveTo>
                  <a:pt x="34034" y="25723"/>
                </a:moveTo>
                <a:cubicBezTo>
                  <a:pt x="34137" y="25780"/>
                  <a:pt x="34252" y="25814"/>
                  <a:pt x="34366" y="25837"/>
                </a:cubicBezTo>
                <a:lnTo>
                  <a:pt x="33438" y="35700"/>
                </a:lnTo>
                <a:lnTo>
                  <a:pt x="29360" y="34394"/>
                </a:lnTo>
                <a:cubicBezTo>
                  <a:pt x="29417" y="34131"/>
                  <a:pt x="29326" y="33856"/>
                  <a:pt x="29108" y="33673"/>
                </a:cubicBezTo>
                <a:cubicBezTo>
                  <a:pt x="29097" y="33673"/>
                  <a:pt x="29097" y="33673"/>
                  <a:pt x="29085" y="33661"/>
                </a:cubicBezTo>
                <a:lnTo>
                  <a:pt x="34034" y="25723"/>
                </a:lnTo>
                <a:close/>
                <a:moveTo>
                  <a:pt x="97370" y="28747"/>
                </a:moveTo>
                <a:cubicBezTo>
                  <a:pt x="97438" y="29033"/>
                  <a:pt x="97576" y="29297"/>
                  <a:pt x="97759" y="29526"/>
                </a:cubicBezTo>
                <a:lnTo>
                  <a:pt x="91161" y="35975"/>
                </a:lnTo>
                <a:cubicBezTo>
                  <a:pt x="91138" y="35941"/>
                  <a:pt x="91115" y="35918"/>
                  <a:pt x="91081" y="35895"/>
                </a:cubicBezTo>
                <a:cubicBezTo>
                  <a:pt x="90978" y="35815"/>
                  <a:pt x="90863" y="35758"/>
                  <a:pt x="90737" y="35723"/>
                </a:cubicBezTo>
                <a:lnTo>
                  <a:pt x="93028" y="29744"/>
                </a:lnTo>
                <a:lnTo>
                  <a:pt x="97370" y="28747"/>
                </a:lnTo>
                <a:close/>
                <a:moveTo>
                  <a:pt x="66670" y="23447"/>
                </a:moveTo>
                <a:cubicBezTo>
                  <a:pt x="66670" y="23515"/>
                  <a:pt x="66670" y="23582"/>
                  <a:pt x="66681" y="23649"/>
                </a:cubicBezTo>
                <a:cubicBezTo>
                  <a:pt x="66693" y="23775"/>
                  <a:pt x="66716" y="23901"/>
                  <a:pt x="66773" y="24004"/>
                </a:cubicBezTo>
                <a:lnTo>
                  <a:pt x="51927" y="35998"/>
                </a:lnTo>
                <a:cubicBezTo>
                  <a:pt x="51915" y="35987"/>
                  <a:pt x="51904" y="35975"/>
                  <a:pt x="51893" y="35964"/>
                </a:cubicBezTo>
                <a:cubicBezTo>
                  <a:pt x="51738" y="35838"/>
                  <a:pt x="51555" y="35778"/>
                  <a:pt x="51373" y="35778"/>
                </a:cubicBezTo>
                <a:cubicBezTo>
                  <a:pt x="51191" y="35778"/>
                  <a:pt x="51011" y="35838"/>
                  <a:pt x="50862" y="35952"/>
                </a:cubicBezTo>
                <a:lnTo>
                  <a:pt x="50163" y="35483"/>
                </a:lnTo>
                <a:lnTo>
                  <a:pt x="53164" y="28667"/>
                </a:lnTo>
                <a:cubicBezTo>
                  <a:pt x="53359" y="28667"/>
                  <a:pt x="53542" y="28587"/>
                  <a:pt x="53680" y="28415"/>
                </a:cubicBezTo>
                <a:cubicBezTo>
                  <a:pt x="53794" y="28277"/>
                  <a:pt x="53840" y="28105"/>
                  <a:pt x="53817" y="27934"/>
                </a:cubicBezTo>
                <a:lnTo>
                  <a:pt x="66670" y="23447"/>
                </a:lnTo>
                <a:close/>
                <a:moveTo>
                  <a:pt x="34492" y="25998"/>
                </a:moveTo>
                <a:lnTo>
                  <a:pt x="35363" y="36319"/>
                </a:lnTo>
                <a:lnTo>
                  <a:pt x="33576" y="35746"/>
                </a:lnTo>
                <a:lnTo>
                  <a:pt x="34492" y="25998"/>
                </a:lnTo>
                <a:close/>
                <a:moveTo>
                  <a:pt x="68743" y="24417"/>
                </a:moveTo>
                <a:lnTo>
                  <a:pt x="74070" y="30809"/>
                </a:lnTo>
                <a:lnTo>
                  <a:pt x="68617" y="37166"/>
                </a:lnTo>
                <a:lnTo>
                  <a:pt x="67896" y="24749"/>
                </a:lnTo>
                <a:lnTo>
                  <a:pt x="68022" y="24749"/>
                </a:lnTo>
                <a:cubicBezTo>
                  <a:pt x="68308" y="24715"/>
                  <a:pt x="68560" y="24600"/>
                  <a:pt x="68743" y="24417"/>
                </a:cubicBezTo>
                <a:close/>
                <a:moveTo>
                  <a:pt x="83119" y="29274"/>
                </a:moveTo>
                <a:lnTo>
                  <a:pt x="86453" y="30660"/>
                </a:lnTo>
                <a:cubicBezTo>
                  <a:pt x="86373" y="30958"/>
                  <a:pt x="86430" y="31290"/>
                  <a:pt x="86613" y="31553"/>
                </a:cubicBezTo>
                <a:lnTo>
                  <a:pt x="79981" y="37464"/>
                </a:lnTo>
                <a:lnTo>
                  <a:pt x="76968" y="33833"/>
                </a:lnTo>
                <a:lnTo>
                  <a:pt x="83119" y="29274"/>
                </a:lnTo>
                <a:close/>
                <a:moveTo>
                  <a:pt x="50106" y="35609"/>
                </a:moveTo>
                <a:lnTo>
                  <a:pt x="50747" y="36055"/>
                </a:lnTo>
                <a:cubicBezTo>
                  <a:pt x="50736" y="36067"/>
                  <a:pt x="50724" y="36067"/>
                  <a:pt x="50724" y="36078"/>
                </a:cubicBezTo>
                <a:cubicBezTo>
                  <a:pt x="50495" y="36365"/>
                  <a:pt x="50484" y="36731"/>
                  <a:pt x="50655" y="37029"/>
                </a:cubicBezTo>
                <a:lnTo>
                  <a:pt x="48823" y="38495"/>
                </a:lnTo>
                <a:lnTo>
                  <a:pt x="50106" y="35609"/>
                </a:lnTo>
                <a:close/>
                <a:moveTo>
                  <a:pt x="35363" y="25448"/>
                </a:moveTo>
                <a:lnTo>
                  <a:pt x="47505" y="33822"/>
                </a:lnTo>
                <a:lnTo>
                  <a:pt x="42832" y="38701"/>
                </a:lnTo>
                <a:lnTo>
                  <a:pt x="35661" y="36410"/>
                </a:lnTo>
                <a:lnTo>
                  <a:pt x="34767" y="25826"/>
                </a:lnTo>
                <a:cubicBezTo>
                  <a:pt x="34985" y="25769"/>
                  <a:pt x="35202" y="25654"/>
                  <a:pt x="35363" y="25459"/>
                </a:cubicBezTo>
                <a:cubicBezTo>
                  <a:pt x="35363" y="25459"/>
                  <a:pt x="35363" y="25448"/>
                  <a:pt x="35363" y="25448"/>
                </a:cubicBezTo>
                <a:close/>
                <a:moveTo>
                  <a:pt x="74253" y="31038"/>
                </a:moveTo>
                <a:lnTo>
                  <a:pt x="76544" y="33787"/>
                </a:lnTo>
                <a:lnTo>
                  <a:pt x="68755" y="39561"/>
                </a:lnTo>
                <a:lnTo>
                  <a:pt x="68640" y="37579"/>
                </a:lnTo>
                <a:lnTo>
                  <a:pt x="74253" y="31038"/>
                </a:lnTo>
                <a:close/>
                <a:moveTo>
                  <a:pt x="92685" y="29812"/>
                </a:moveTo>
                <a:lnTo>
                  <a:pt x="90451" y="35689"/>
                </a:lnTo>
                <a:cubicBezTo>
                  <a:pt x="90199" y="35712"/>
                  <a:pt x="89958" y="35826"/>
                  <a:pt x="89786" y="36032"/>
                </a:cubicBezTo>
                <a:cubicBezTo>
                  <a:pt x="89592" y="36284"/>
                  <a:pt x="89534" y="36605"/>
                  <a:pt x="89626" y="36892"/>
                </a:cubicBezTo>
                <a:lnTo>
                  <a:pt x="83520" y="39939"/>
                </a:lnTo>
                <a:lnTo>
                  <a:pt x="83520" y="39939"/>
                </a:lnTo>
                <a:lnTo>
                  <a:pt x="87175" y="31943"/>
                </a:lnTo>
                <a:cubicBezTo>
                  <a:pt x="87277" y="31975"/>
                  <a:pt x="87382" y="31991"/>
                  <a:pt x="87486" y="31991"/>
                </a:cubicBezTo>
                <a:cubicBezTo>
                  <a:pt x="87792" y="31991"/>
                  <a:pt x="88095" y="31855"/>
                  <a:pt x="88309" y="31599"/>
                </a:cubicBezTo>
                <a:cubicBezTo>
                  <a:pt x="88503" y="31359"/>
                  <a:pt x="88572" y="31049"/>
                  <a:pt x="88526" y="30763"/>
                </a:cubicBezTo>
                <a:lnTo>
                  <a:pt x="92685" y="29812"/>
                </a:lnTo>
                <a:close/>
                <a:moveTo>
                  <a:pt x="47620" y="33902"/>
                </a:moveTo>
                <a:lnTo>
                  <a:pt x="49865" y="35448"/>
                </a:lnTo>
                <a:lnTo>
                  <a:pt x="48341" y="38896"/>
                </a:lnTo>
                <a:lnTo>
                  <a:pt x="47173" y="39836"/>
                </a:lnTo>
                <a:cubicBezTo>
                  <a:pt x="47139" y="39870"/>
                  <a:pt x="47127" y="39904"/>
                  <a:pt x="47127" y="39950"/>
                </a:cubicBezTo>
                <a:cubicBezTo>
                  <a:pt x="47127" y="39996"/>
                  <a:pt x="47150" y="40042"/>
                  <a:pt x="47184" y="40065"/>
                </a:cubicBezTo>
                <a:lnTo>
                  <a:pt x="47253" y="40110"/>
                </a:lnTo>
                <a:lnTo>
                  <a:pt x="42980" y="38747"/>
                </a:lnTo>
                <a:lnTo>
                  <a:pt x="47620" y="33902"/>
                </a:lnTo>
                <a:close/>
                <a:moveTo>
                  <a:pt x="48089" y="39469"/>
                </a:moveTo>
                <a:lnTo>
                  <a:pt x="47792" y="40156"/>
                </a:lnTo>
                <a:lnTo>
                  <a:pt x="47505" y="39939"/>
                </a:lnTo>
                <a:lnTo>
                  <a:pt x="48089" y="39469"/>
                </a:lnTo>
                <a:close/>
                <a:moveTo>
                  <a:pt x="86762" y="31714"/>
                </a:moveTo>
                <a:cubicBezTo>
                  <a:pt x="86774" y="31725"/>
                  <a:pt x="86785" y="31748"/>
                  <a:pt x="86808" y="31760"/>
                </a:cubicBezTo>
                <a:cubicBezTo>
                  <a:pt x="86842" y="31783"/>
                  <a:pt x="86877" y="31805"/>
                  <a:pt x="86911" y="31828"/>
                </a:cubicBezTo>
                <a:lnTo>
                  <a:pt x="83108" y="40145"/>
                </a:lnTo>
                <a:lnTo>
                  <a:pt x="82478" y="40466"/>
                </a:lnTo>
                <a:lnTo>
                  <a:pt x="80118" y="37625"/>
                </a:lnTo>
                <a:lnTo>
                  <a:pt x="86762" y="31714"/>
                </a:lnTo>
                <a:close/>
                <a:moveTo>
                  <a:pt x="82925" y="40557"/>
                </a:moveTo>
                <a:lnTo>
                  <a:pt x="82799" y="40832"/>
                </a:lnTo>
                <a:lnTo>
                  <a:pt x="82673" y="40683"/>
                </a:lnTo>
                <a:lnTo>
                  <a:pt x="82925" y="40557"/>
                </a:lnTo>
                <a:close/>
                <a:moveTo>
                  <a:pt x="67483" y="24680"/>
                </a:moveTo>
                <a:cubicBezTo>
                  <a:pt x="67552" y="24703"/>
                  <a:pt x="67621" y="24715"/>
                  <a:pt x="67678" y="24738"/>
                </a:cubicBezTo>
                <a:lnTo>
                  <a:pt x="68411" y="37407"/>
                </a:lnTo>
                <a:lnTo>
                  <a:pt x="63646" y="42963"/>
                </a:lnTo>
                <a:cubicBezTo>
                  <a:pt x="63565" y="42848"/>
                  <a:pt x="63474" y="42734"/>
                  <a:pt x="63348" y="42642"/>
                </a:cubicBezTo>
                <a:cubicBezTo>
                  <a:pt x="63222" y="42528"/>
                  <a:pt x="63073" y="42447"/>
                  <a:pt x="62912" y="42390"/>
                </a:cubicBezTo>
                <a:lnTo>
                  <a:pt x="67483" y="24680"/>
                </a:lnTo>
                <a:close/>
                <a:moveTo>
                  <a:pt x="66910" y="24256"/>
                </a:moveTo>
                <a:cubicBezTo>
                  <a:pt x="67002" y="24371"/>
                  <a:pt x="67105" y="24474"/>
                  <a:pt x="67220" y="24554"/>
                </a:cubicBezTo>
                <a:lnTo>
                  <a:pt x="62638" y="42321"/>
                </a:lnTo>
                <a:cubicBezTo>
                  <a:pt x="62561" y="42309"/>
                  <a:pt x="62483" y="42303"/>
                  <a:pt x="62405" y="42303"/>
                </a:cubicBezTo>
                <a:cubicBezTo>
                  <a:pt x="61973" y="42303"/>
                  <a:pt x="61541" y="42491"/>
                  <a:pt x="61240" y="42860"/>
                </a:cubicBezTo>
                <a:cubicBezTo>
                  <a:pt x="61194" y="42917"/>
                  <a:pt x="61160" y="42974"/>
                  <a:pt x="61114" y="43032"/>
                </a:cubicBezTo>
                <a:lnTo>
                  <a:pt x="52156" y="36857"/>
                </a:lnTo>
                <a:cubicBezTo>
                  <a:pt x="52225" y="36651"/>
                  <a:pt x="52202" y="36422"/>
                  <a:pt x="52110" y="36227"/>
                </a:cubicBezTo>
                <a:lnTo>
                  <a:pt x="66910" y="24256"/>
                </a:lnTo>
                <a:close/>
                <a:moveTo>
                  <a:pt x="68434" y="37819"/>
                </a:moveTo>
                <a:lnTo>
                  <a:pt x="68548" y="39710"/>
                </a:lnTo>
                <a:lnTo>
                  <a:pt x="63795" y="43238"/>
                </a:lnTo>
                <a:lnTo>
                  <a:pt x="68434" y="37819"/>
                </a:lnTo>
                <a:close/>
                <a:moveTo>
                  <a:pt x="14102" y="28254"/>
                </a:moveTo>
                <a:lnTo>
                  <a:pt x="27940" y="34062"/>
                </a:lnTo>
                <a:cubicBezTo>
                  <a:pt x="27882" y="34257"/>
                  <a:pt x="27917" y="34463"/>
                  <a:pt x="28020" y="34635"/>
                </a:cubicBezTo>
                <a:lnTo>
                  <a:pt x="16737" y="44326"/>
                </a:lnTo>
                <a:lnTo>
                  <a:pt x="13071" y="29113"/>
                </a:lnTo>
                <a:cubicBezTo>
                  <a:pt x="13392" y="29022"/>
                  <a:pt x="13678" y="28839"/>
                  <a:pt x="13907" y="28564"/>
                </a:cubicBezTo>
                <a:cubicBezTo>
                  <a:pt x="13987" y="28472"/>
                  <a:pt x="14045" y="28369"/>
                  <a:pt x="14102" y="28254"/>
                </a:cubicBezTo>
                <a:close/>
                <a:moveTo>
                  <a:pt x="52110" y="36995"/>
                </a:moveTo>
                <a:lnTo>
                  <a:pt x="61045" y="43158"/>
                </a:lnTo>
                <a:cubicBezTo>
                  <a:pt x="60931" y="43398"/>
                  <a:pt x="60885" y="43662"/>
                  <a:pt x="60908" y="43925"/>
                </a:cubicBezTo>
                <a:lnTo>
                  <a:pt x="53496" y="44395"/>
                </a:lnTo>
                <a:lnTo>
                  <a:pt x="48021" y="40328"/>
                </a:lnTo>
                <a:lnTo>
                  <a:pt x="48582" y="39068"/>
                </a:lnTo>
                <a:lnTo>
                  <a:pt x="50839" y="37247"/>
                </a:lnTo>
                <a:cubicBezTo>
                  <a:pt x="50839" y="37247"/>
                  <a:pt x="50839" y="37247"/>
                  <a:pt x="50839" y="37258"/>
                </a:cubicBezTo>
                <a:cubicBezTo>
                  <a:pt x="50996" y="37381"/>
                  <a:pt x="51181" y="37441"/>
                  <a:pt x="51364" y="37441"/>
                </a:cubicBezTo>
                <a:cubicBezTo>
                  <a:pt x="51607" y="37441"/>
                  <a:pt x="51849" y="37335"/>
                  <a:pt x="52019" y="37132"/>
                </a:cubicBezTo>
                <a:cubicBezTo>
                  <a:pt x="52053" y="37086"/>
                  <a:pt x="52087" y="37040"/>
                  <a:pt x="52110" y="36995"/>
                </a:cubicBezTo>
                <a:close/>
                <a:moveTo>
                  <a:pt x="35672" y="36571"/>
                </a:moveTo>
                <a:lnTo>
                  <a:pt x="42717" y="38816"/>
                </a:lnTo>
                <a:lnTo>
                  <a:pt x="37173" y="44612"/>
                </a:lnTo>
                <a:cubicBezTo>
                  <a:pt x="37161" y="44612"/>
                  <a:pt x="37150" y="44601"/>
                  <a:pt x="37138" y="44589"/>
                </a:cubicBezTo>
                <a:cubicBezTo>
                  <a:pt x="36898" y="44395"/>
                  <a:pt x="36623" y="44303"/>
                  <a:pt x="36336" y="44292"/>
                </a:cubicBezTo>
                <a:lnTo>
                  <a:pt x="35672" y="36571"/>
                </a:lnTo>
                <a:close/>
                <a:moveTo>
                  <a:pt x="47906" y="40603"/>
                </a:moveTo>
                <a:lnTo>
                  <a:pt x="53050" y="44418"/>
                </a:lnTo>
                <a:lnTo>
                  <a:pt x="46028" y="44864"/>
                </a:lnTo>
                <a:lnTo>
                  <a:pt x="47906" y="40603"/>
                </a:lnTo>
                <a:close/>
                <a:moveTo>
                  <a:pt x="47574" y="40649"/>
                </a:moveTo>
                <a:lnTo>
                  <a:pt x="45707" y="44887"/>
                </a:lnTo>
                <a:lnTo>
                  <a:pt x="40678" y="45208"/>
                </a:lnTo>
                <a:lnTo>
                  <a:pt x="47574" y="40649"/>
                </a:lnTo>
                <a:close/>
                <a:moveTo>
                  <a:pt x="42866" y="38862"/>
                </a:moveTo>
                <a:lnTo>
                  <a:pt x="47608" y="40374"/>
                </a:lnTo>
                <a:lnTo>
                  <a:pt x="47654" y="40420"/>
                </a:lnTo>
                <a:lnTo>
                  <a:pt x="40392" y="45219"/>
                </a:lnTo>
                <a:lnTo>
                  <a:pt x="37608" y="45391"/>
                </a:lnTo>
                <a:cubicBezTo>
                  <a:pt x="37574" y="45151"/>
                  <a:pt x="37459" y="44910"/>
                  <a:pt x="37276" y="44715"/>
                </a:cubicBezTo>
                <a:lnTo>
                  <a:pt x="42866" y="38862"/>
                </a:lnTo>
                <a:close/>
                <a:moveTo>
                  <a:pt x="76727" y="34005"/>
                </a:moveTo>
                <a:lnTo>
                  <a:pt x="79763" y="37648"/>
                </a:lnTo>
                <a:lnTo>
                  <a:pt x="69637" y="46674"/>
                </a:lnTo>
                <a:cubicBezTo>
                  <a:pt x="69637" y="46674"/>
                  <a:pt x="69625" y="46663"/>
                  <a:pt x="69614" y="46663"/>
                </a:cubicBezTo>
                <a:cubicBezTo>
                  <a:pt x="69476" y="46548"/>
                  <a:pt x="69316" y="46491"/>
                  <a:pt x="69156" y="46480"/>
                </a:cubicBezTo>
                <a:lnTo>
                  <a:pt x="68778" y="39904"/>
                </a:lnTo>
                <a:lnTo>
                  <a:pt x="76727" y="34005"/>
                </a:lnTo>
                <a:close/>
                <a:moveTo>
                  <a:pt x="79901" y="37819"/>
                </a:moveTo>
                <a:lnTo>
                  <a:pt x="82215" y="40592"/>
                </a:lnTo>
                <a:lnTo>
                  <a:pt x="69866" y="46754"/>
                </a:lnTo>
                <a:lnTo>
                  <a:pt x="79901" y="37819"/>
                </a:lnTo>
                <a:close/>
                <a:moveTo>
                  <a:pt x="39910" y="45540"/>
                </a:moveTo>
                <a:lnTo>
                  <a:pt x="37184" y="47339"/>
                </a:lnTo>
                <a:lnTo>
                  <a:pt x="36932" y="46800"/>
                </a:lnTo>
                <a:cubicBezTo>
                  <a:pt x="37081" y="46720"/>
                  <a:pt x="37218" y="46606"/>
                  <a:pt x="37333" y="46457"/>
                </a:cubicBezTo>
                <a:cubicBezTo>
                  <a:pt x="37528" y="46228"/>
                  <a:pt x="37619" y="45953"/>
                  <a:pt x="37631" y="45678"/>
                </a:cubicBezTo>
                <a:lnTo>
                  <a:pt x="39910" y="45540"/>
                </a:lnTo>
                <a:close/>
                <a:moveTo>
                  <a:pt x="104827" y="27281"/>
                </a:moveTo>
                <a:lnTo>
                  <a:pt x="90279" y="49183"/>
                </a:lnTo>
                <a:lnTo>
                  <a:pt x="90623" y="37522"/>
                </a:lnTo>
                <a:cubicBezTo>
                  <a:pt x="90840" y="37487"/>
                  <a:pt x="91058" y="37373"/>
                  <a:pt x="91218" y="37189"/>
                </a:cubicBezTo>
                <a:cubicBezTo>
                  <a:pt x="91447" y="36903"/>
                  <a:pt x="91482" y="36514"/>
                  <a:pt x="91333" y="36204"/>
                </a:cubicBezTo>
                <a:lnTo>
                  <a:pt x="97965" y="29721"/>
                </a:lnTo>
                <a:cubicBezTo>
                  <a:pt x="97988" y="29744"/>
                  <a:pt x="98000" y="29755"/>
                  <a:pt x="98023" y="29778"/>
                </a:cubicBezTo>
                <a:cubicBezTo>
                  <a:pt x="98390" y="30076"/>
                  <a:pt x="98832" y="30221"/>
                  <a:pt x="99272" y="30221"/>
                </a:cubicBezTo>
                <a:cubicBezTo>
                  <a:pt x="99847" y="30221"/>
                  <a:pt x="100417" y="29972"/>
                  <a:pt x="100806" y="29492"/>
                </a:cubicBezTo>
                <a:cubicBezTo>
                  <a:pt x="101173" y="29045"/>
                  <a:pt x="101310" y="28483"/>
                  <a:pt x="101230" y="27957"/>
                </a:cubicBezTo>
                <a:lnTo>
                  <a:pt x="104827" y="27281"/>
                </a:lnTo>
                <a:close/>
                <a:moveTo>
                  <a:pt x="89752" y="37144"/>
                </a:moveTo>
                <a:cubicBezTo>
                  <a:pt x="89809" y="37201"/>
                  <a:pt x="89855" y="37270"/>
                  <a:pt x="89924" y="37315"/>
                </a:cubicBezTo>
                <a:cubicBezTo>
                  <a:pt x="90050" y="37419"/>
                  <a:pt x="90187" y="37487"/>
                  <a:pt x="90336" y="37510"/>
                </a:cubicBezTo>
                <a:lnTo>
                  <a:pt x="89993" y="49481"/>
                </a:lnTo>
                <a:lnTo>
                  <a:pt x="82993" y="41084"/>
                </a:lnTo>
                <a:lnTo>
                  <a:pt x="83326" y="40351"/>
                </a:lnTo>
                <a:lnTo>
                  <a:pt x="89752" y="37144"/>
                </a:lnTo>
                <a:close/>
                <a:moveTo>
                  <a:pt x="60965" y="44211"/>
                </a:moveTo>
                <a:cubicBezTo>
                  <a:pt x="61045" y="44498"/>
                  <a:pt x="61206" y="44761"/>
                  <a:pt x="61458" y="44967"/>
                </a:cubicBezTo>
                <a:cubicBezTo>
                  <a:pt x="61607" y="45082"/>
                  <a:pt x="61767" y="45162"/>
                  <a:pt x="61927" y="45219"/>
                </a:cubicBezTo>
                <a:lnTo>
                  <a:pt x="60656" y="49710"/>
                </a:lnTo>
                <a:lnTo>
                  <a:pt x="53851" y="44658"/>
                </a:lnTo>
                <a:lnTo>
                  <a:pt x="60965" y="44211"/>
                </a:lnTo>
                <a:close/>
                <a:moveTo>
                  <a:pt x="29314" y="34532"/>
                </a:moveTo>
                <a:lnTo>
                  <a:pt x="33427" y="35849"/>
                </a:lnTo>
                <a:lnTo>
                  <a:pt x="32098" y="50088"/>
                </a:lnTo>
                <a:lnTo>
                  <a:pt x="32029" y="50088"/>
                </a:lnTo>
                <a:lnTo>
                  <a:pt x="28856" y="34944"/>
                </a:lnTo>
                <a:cubicBezTo>
                  <a:pt x="28994" y="34898"/>
                  <a:pt x="29120" y="34818"/>
                  <a:pt x="29211" y="34704"/>
                </a:cubicBezTo>
                <a:cubicBezTo>
                  <a:pt x="29257" y="34658"/>
                  <a:pt x="29291" y="34589"/>
                  <a:pt x="29314" y="34532"/>
                </a:cubicBezTo>
                <a:close/>
                <a:moveTo>
                  <a:pt x="33564" y="35895"/>
                </a:moveTo>
                <a:lnTo>
                  <a:pt x="35386" y="36468"/>
                </a:lnTo>
                <a:lnTo>
                  <a:pt x="36050" y="44315"/>
                </a:lnTo>
                <a:cubicBezTo>
                  <a:pt x="35752" y="44372"/>
                  <a:pt x="35477" y="44532"/>
                  <a:pt x="35271" y="44784"/>
                </a:cubicBezTo>
                <a:cubicBezTo>
                  <a:pt x="34801" y="45357"/>
                  <a:pt x="34893" y="46193"/>
                  <a:pt x="35466" y="46663"/>
                </a:cubicBezTo>
                <a:cubicBezTo>
                  <a:pt x="35705" y="46858"/>
                  <a:pt x="35998" y="46953"/>
                  <a:pt x="36292" y="46953"/>
                </a:cubicBezTo>
                <a:cubicBezTo>
                  <a:pt x="36463" y="46953"/>
                  <a:pt x="36634" y="46921"/>
                  <a:pt x="36795" y="46858"/>
                </a:cubicBezTo>
                <a:lnTo>
                  <a:pt x="37058" y="47430"/>
                </a:lnTo>
                <a:lnTo>
                  <a:pt x="32636" y="50351"/>
                </a:lnTo>
                <a:cubicBezTo>
                  <a:pt x="32613" y="50317"/>
                  <a:pt x="32579" y="50283"/>
                  <a:pt x="32545" y="50248"/>
                </a:cubicBezTo>
                <a:cubicBezTo>
                  <a:pt x="32453" y="50180"/>
                  <a:pt x="32339" y="50134"/>
                  <a:pt x="32235" y="50111"/>
                </a:cubicBezTo>
                <a:lnTo>
                  <a:pt x="33564" y="35895"/>
                </a:lnTo>
                <a:close/>
                <a:moveTo>
                  <a:pt x="28169" y="34795"/>
                </a:moveTo>
                <a:cubicBezTo>
                  <a:pt x="28169" y="34795"/>
                  <a:pt x="28180" y="34807"/>
                  <a:pt x="28180" y="34818"/>
                </a:cubicBezTo>
                <a:cubicBezTo>
                  <a:pt x="28314" y="34923"/>
                  <a:pt x="28472" y="34973"/>
                  <a:pt x="28628" y="34973"/>
                </a:cubicBezTo>
                <a:cubicBezTo>
                  <a:pt x="28658" y="34973"/>
                  <a:pt x="28689" y="34971"/>
                  <a:pt x="28719" y="34967"/>
                </a:cubicBezTo>
                <a:lnTo>
                  <a:pt x="31892" y="50122"/>
                </a:lnTo>
                <a:cubicBezTo>
                  <a:pt x="31766" y="50168"/>
                  <a:pt x="31651" y="50237"/>
                  <a:pt x="31560" y="50351"/>
                </a:cubicBezTo>
                <a:cubicBezTo>
                  <a:pt x="31525" y="50386"/>
                  <a:pt x="31502" y="50420"/>
                  <a:pt x="31479" y="50455"/>
                </a:cubicBezTo>
                <a:lnTo>
                  <a:pt x="16874" y="44486"/>
                </a:lnTo>
                <a:lnTo>
                  <a:pt x="28169" y="34795"/>
                </a:lnTo>
                <a:close/>
                <a:moveTo>
                  <a:pt x="45581" y="45185"/>
                </a:moveTo>
                <a:lnTo>
                  <a:pt x="41503" y="54441"/>
                </a:lnTo>
                <a:cubicBezTo>
                  <a:pt x="41353" y="54395"/>
                  <a:pt x="41199" y="54371"/>
                  <a:pt x="41046" y="54371"/>
                </a:cubicBezTo>
                <a:cubicBezTo>
                  <a:pt x="40858" y="54371"/>
                  <a:pt x="40671" y="54406"/>
                  <a:pt x="40495" y="54475"/>
                </a:cubicBezTo>
                <a:lnTo>
                  <a:pt x="37241" y="47476"/>
                </a:lnTo>
                <a:lnTo>
                  <a:pt x="40197" y="45517"/>
                </a:lnTo>
                <a:lnTo>
                  <a:pt x="45581" y="45185"/>
                </a:lnTo>
                <a:close/>
                <a:moveTo>
                  <a:pt x="37127" y="47556"/>
                </a:moveTo>
                <a:lnTo>
                  <a:pt x="40369" y="54533"/>
                </a:lnTo>
                <a:cubicBezTo>
                  <a:pt x="40197" y="54624"/>
                  <a:pt x="40036" y="54750"/>
                  <a:pt x="39910" y="54911"/>
                </a:cubicBezTo>
                <a:cubicBezTo>
                  <a:pt x="39876" y="54956"/>
                  <a:pt x="39842" y="55002"/>
                  <a:pt x="39807" y="55048"/>
                </a:cubicBezTo>
                <a:lnTo>
                  <a:pt x="32739" y="51073"/>
                </a:lnTo>
                <a:cubicBezTo>
                  <a:pt x="32820" y="50878"/>
                  <a:pt x="32820" y="50649"/>
                  <a:pt x="32717" y="50466"/>
                </a:cubicBezTo>
                <a:lnTo>
                  <a:pt x="37127" y="47556"/>
                </a:lnTo>
                <a:close/>
                <a:moveTo>
                  <a:pt x="53416" y="44693"/>
                </a:moveTo>
                <a:lnTo>
                  <a:pt x="60576" y="50008"/>
                </a:lnTo>
                <a:lnTo>
                  <a:pt x="59419" y="54063"/>
                </a:lnTo>
                <a:cubicBezTo>
                  <a:pt x="59201" y="54063"/>
                  <a:pt x="58983" y="54155"/>
                  <a:pt x="58834" y="54338"/>
                </a:cubicBezTo>
                <a:cubicBezTo>
                  <a:pt x="58743" y="54441"/>
                  <a:pt x="58697" y="54567"/>
                  <a:pt x="58686" y="54693"/>
                </a:cubicBezTo>
                <a:lnTo>
                  <a:pt x="42488" y="55609"/>
                </a:lnTo>
                <a:cubicBezTo>
                  <a:pt x="42442" y="55266"/>
                  <a:pt x="42259" y="54934"/>
                  <a:pt x="41972" y="54693"/>
                </a:cubicBezTo>
                <a:cubicBezTo>
                  <a:pt x="41904" y="54647"/>
                  <a:pt x="41835" y="54601"/>
                  <a:pt x="41766" y="54555"/>
                </a:cubicBezTo>
                <a:lnTo>
                  <a:pt x="45902" y="45162"/>
                </a:lnTo>
                <a:lnTo>
                  <a:pt x="53416" y="44693"/>
                </a:lnTo>
                <a:close/>
                <a:moveTo>
                  <a:pt x="82409" y="40821"/>
                </a:moveTo>
                <a:lnTo>
                  <a:pt x="82661" y="41130"/>
                </a:lnTo>
                <a:lnTo>
                  <a:pt x="74654" y="58634"/>
                </a:lnTo>
                <a:cubicBezTo>
                  <a:pt x="74455" y="58531"/>
                  <a:pt x="74238" y="58479"/>
                  <a:pt x="74021" y="58479"/>
                </a:cubicBezTo>
                <a:cubicBezTo>
                  <a:pt x="73851" y="58479"/>
                  <a:pt x="73681" y="58511"/>
                  <a:pt x="73520" y="58576"/>
                </a:cubicBezTo>
                <a:lnTo>
                  <a:pt x="69522" y="48026"/>
                </a:lnTo>
                <a:cubicBezTo>
                  <a:pt x="69602" y="47969"/>
                  <a:pt x="69683" y="47911"/>
                  <a:pt x="69740" y="47831"/>
                </a:cubicBezTo>
                <a:cubicBezTo>
                  <a:pt x="69923" y="47614"/>
                  <a:pt x="69969" y="47327"/>
                  <a:pt x="69889" y="47075"/>
                </a:cubicBezTo>
                <a:lnTo>
                  <a:pt x="82409" y="40821"/>
                </a:lnTo>
                <a:close/>
                <a:moveTo>
                  <a:pt x="68571" y="40065"/>
                </a:moveTo>
                <a:lnTo>
                  <a:pt x="68938" y="46502"/>
                </a:lnTo>
                <a:cubicBezTo>
                  <a:pt x="68755" y="46537"/>
                  <a:pt x="68583" y="46628"/>
                  <a:pt x="68445" y="46789"/>
                </a:cubicBezTo>
                <a:cubicBezTo>
                  <a:pt x="68159" y="47144"/>
                  <a:pt x="68216" y="47671"/>
                  <a:pt x="68571" y="47957"/>
                </a:cubicBezTo>
                <a:cubicBezTo>
                  <a:pt x="68723" y="48082"/>
                  <a:pt x="68909" y="48144"/>
                  <a:pt x="69092" y="48144"/>
                </a:cubicBezTo>
                <a:cubicBezTo>
                  <a:pt x="69144" y="48144"/>
                  <a:pt x="69196" y="48139"/>
                  <a:pt x="69247" y="48129"/>
                </a:cubicBezTo>
                <a:lnTo>
                  <a:pt x="73268" y="58725"/>
                </a:lnTo>
                <a:cubicBezTo>
                  <a:pt x="73188" y="58771"/>
                  <a:pt x="73119" y="58840"/>
                  <a:pt x="73050" y="58920"/>
                </a:cubicBezTo>
                <a:lnTo>
                  <a:pt x="73050" y="58908"/>
                </a:lnTo>
                <a:lnTo>
                  <a:pt x="60782" y="49802"/>
                </a:lnTo>
                <a:lnTo>
                  <a:pt x="62065" y="45265"/>
                </a:lnTo>
                <a:cubicBezTo>
                  <a:pt x="62176" y="45291"/>
                  <a:pt x="62289" y="45304"/>
                  <a:pt x="62402" y="45304"/>
                </a:cubicBezTo>
                <a:cubicBezTo>
                  <a:pt x="62839" y="45304"/>
                  <a:pt x="63274" y="45114"/>
                  <a:pt x="63565" y="44750"/>
                </a:cubicBezTo>
                <a:cubicBezTo>
                  <a:pt x="63852" y="44395"/>
                  <a:pt x="63955" y="43948"/>
                  <a:pt x="63875" y="43536"/>
                </a:cubicBezTo>
                <a:lnTo>
                  <a:pt x="68571" y="40065"/>
                </a:lnTo>
                <a:close/>
                <a:moveTo>
                  <a:pt x="82867" y="41371"/>
                </a:moveTo>
                <a:lnTo>
                  <a:pt x="89878" y="49790"/>
                </a:lnTo>
                <a:lnTo>
                  <a:pt x="89718" y="50031"/>
                </a:lnTo>
                <a:lnTo>
                  <a:pt x="75307" y="59424"/>
                </a:lnTo>
                <a:cubicBezTo>
                  <a:pt x="75238" y="59183"/>
                  <a:pt x="75101" y="58966"/>
                  <a:pt x="74895" y="58794"/>
                </a:cubicBezTo>
                <a:lnTo>
                  <a:pt x="82867" y="41371"/>
                </a:lnTo>
                <a:close/>
                <a:moveTo>
                  <a:pt x="60702" y="50099"/>
                </a:moveTo>
                <a:lnTo>
                  <a:pt x="72879" y="59149"/>
                </a:lnTo>
                <a:cubicBezTo>
                  <a:pt x="72764" y="59332"/>
                  <a:pt x="72707" y="59538"/>
                  <a:pt x="72695" y="59756"/>
                </a:cubicBezTo>
                <a:lnTo>
                  <a:pt x="60106" y="54991"/>
                </a:lnTo>
                <a:cubicBezTo>
                  <a:pt x="60186" y="54716"/>
                  <a:pt x="60095" y="54418"/>
                  <a:pt x="59865" y="54223"/>
                </a:cubicBezTo>
                <a:cubicBezTo>
                  <a:pt x="59774" y="54155"/>
                  <a:pt x="59671" y="54109"/>
                  <a:pt x="59568" y="54086"/>
                </a:cubicBezTo>
                <a:lnTo>
                  <a:pt x="60702" y="50099"/>
                </a:lnTo>
                <a:close/>
                <a:moveTo>
                  <a:pt x="32671" y="51188"/>
                </a:moveTo>
                <a:lnTo>
                  <a:pt x="39739" y="55174"/>
                </a:lnTo>
                <a:cubicBezTo>
                  <a:pt x="39441" y="55758"/>
                  <a:pt x="39578" y="56491"/>
                  <a:pt x="40082" y="56938"/>
                </a:cubicBezTo>
                <a:lnTo>
                  <a:pt x="34905" y="63479"/>
                </a:lnTo>
                <a:lnTo>
                  <a:pt x="32316" y="51451"/>
                </a:lnTo>
                <a:cubicBezTo>
                  <a:pt x="32442" y="51417"/>
                  <a:pt x="32556" y="51337"/>
                  <a:pt x="32648" y="51233"/>
                </a:cubicBezTo>
                <a:cubicBezTo>
                  <a:pt x="32648" y="51222"/>
                  <a:pt x="32659" y="51211"/>
                  <a:pt x="32671" y="51188"/>
                </a:cubicBezTo>
                <a:close/>
                <a:moveTo>
                  <a:pt x="58697" y="54979"/>
                </a:moveTo>
                <a:cubicBezTo>
                  <a:pt x="58720" y="55071"/>
                  <a:pt x="58766" y="55174"/>
                  <a:pt x="58834" y="55254"/>
                </a:cubicBezTo>
                <a:lnTo>
                  <a:pt x="49590" y="66228"/>
                </a:lnTo>
                <a:cubicBezTo>
                  <a:pt x="49495" y="66181"/>
                  <a:pt x="49393" y="66158"/>
                  <a:pt x="49290" y="66158"/>
                </a:cubicBezTo>
                <a:cubicBezTo>
                  <a:pt x="49170" y="66158"/>
                  <a:pt x="49048" y="66189"/>
                  <a:pt x="48937" y="66251"/>
                </a:cubicBezTo>
                <a:lnTo>
                  <a:pt x="41984" y="56961"/>
                </a:lnTo>
                <a:cubicBezTo>
                  <a:pt x="42053" y="56904"/>
                  <a:pt x="42121" y="56835"/>
                  <a:pt x="42179" y="56755"/>
                </a:cubicBezTo>
                <a:cubicBezTo>
                  <a:pt x="42396" y="56503"/>
                  <a:pt x="42499" y="56194"/>
                  <a:pt x="42511" y="55896"/>
                </a:cubicBezTo>
                <a:lnTo>
                  <a:pt x="58697" y="54979"/>
                </a:lnTo>
                <a:close/>
                <a:moveTo>
                  <a:pt x="60060" y="55117"/>
                </a:moveTo>
                <a:lnTo>
                  <a:pt x="72695" y="59905"/>
                </a:lnTo>
                <a:cubicBezTo>
                  <a:pt x="72695" y="59951"/>
                  <a:pt x="72707" y="59997"/>
                  <a:pt x="72707" y="60043"/>
                </a:cubicBezTo>
                <a:lnTo>
                  <a:pt x="49865" y="66503"/>
                </a:lnTo>
                <a:cubicBezTo>
                  <a:pt x="49854" y="66469"/>
                  <a:pt x="49831" y="66446"/>
                  <a:pt x="49808" y="66412"/>
                </a:cubicBezTo>
                <a:lnTo>
                  <a:pt x="59052" y="55438"/>
                </a:lnTo>
                <a:cubicBezTo>
                  <a:pt x="59158" y="55495"/>
                  <a:pt x="59276" y="55523"/>
                  <a:pt x="59394" y="55523"/>
                </a:cubicBezTo>
                <a:cubicBezTo>
                  <a:pt x="59607" y="55523"/>
                  <a:pt x="59821" y="55431"/>
                  <a:pt x="59969" y="55254"/>
                </a:cubicBezTo>
                <a:cubicBezTo>
                  <a:pt x="60003" y="55208"/>
                  <a:pt x="60037" y="55163"/>
                  <a:pt x="60060" y="55117"/>
                </a:cubicBezTo>
                <a:close/>
                <a:moveTo>
                  <a:pt x="96483" y="1"/>
                </a:moveTo>
                <a:cubicBezTo>
                  <a:pt x="96278" y="1"/>
                  <a:pt x="96075" y="88"/>
                  <a:pt x="95938" y="258"/>
                </a:cubicBezTo>
                <a:cubicBezTo>
                  <a:pt x="95720" y="521"/>
                  <a:pt x="95743" y="911"/>
                  <a:pt x="95961" y="1163"/>
                </a:cubicBezTo>
                <a:lnTo>
                  <a:pt x="86293" y="16387"/>
                </a:lnTo>
                <a:cubicBezTo>
                  <a:pt x="86096" y="16278"/>
                  <a:pt x="85878" y="16224"/>
                  <a:pt x="85662" y="16224"/>
                </a:cubicBezTo>
                <a:cubicBezTo>
                  <a:pt x="85284" y="16224"/>
                  <a:pt x="84909" y="16387"/>
                  <a:pt x="84654" y="16707"/>
                </a:cubicBezTo>
                <a:cubicBezTo>
                  <a:pt x="84506" y="16891"/>
                  <a:pt x="84414" y="17108"/>
                  <a:pt x="84380" y="17338"/>
                </a:cubicBezTo>
                <a:lnTo>
                  <a:pt x="72008" y="14829"/>
                </a:lnTo>
                <a:lnTo>
                  <a:pt x="71344" y="14508"/>
                </a:lnTo>
                <a:cubicBezTo>
                  <a:pt x="71309" y="14394"/>
                  <a:pt x="71229" y="14279"/>
                  <a:pt x="71126" y="14199"/>
                </a:cubicBezTo>
                <a:cubicBezTo>
                  <a:pt x="71001" y="14094"/>
                  <a:pt x="70851" y="14044"/>
                  <a:pt x="70701" y="14044"/>
                </a:cubicBezTo>
                <a:cubicBezTo>
                  <a:pt x="70507" y="14044"/>
                  <a:pt x="70316" y="14129"/>
                  <a:pt x="70187" y="14290"/>
                </a:cubicBezTo>
                <a:cubicBezTo>
                  <a:pt x="70095" y="14394"/>
                  <a:pt x="70049" y="14520"/>
                  <a:pt x="70038" y="14646"/>
                </a:cubicBezTo>
                <a:lnTo>
                  <a:pt x="53473" y="27418"/>
                </a:lnTo>
                <a:cubicBezTo>
                  <a:pt x="53374" y="27364"/>
                  <a:pt x="53266" y="27338"/>
                  <a:pt x="53158" y="27338"/>
                </a:cubicBezTo>
                <a:cubicBezTo>
                  <a:pt x="52993" y="27338"/>
                  <a:pt x="52831" y="27399"/>
                  <a:pt x="52706" y="27510"/>
                </a:cubicBezTo>
                <a:lnTo>
                  <a:pt x="35592" y="24806"/>
                </a:lnTo>
                <a:cubicBezTo>
                  <a:pt x="35603" y="24497"/>
                  <a:pt x="35466" y="24176"/>
                  <a:pt x="35202" y="23959"/>
                </a:cubicBezTo>
                <a:cubicBezTo>
                  <a:pt x="35005" y="23801"/>
                  <a:pt x="34769" y="23724"/>
                  <a:pt x="34535" y="23724"/>
                </a:cubicBezTo>
                <a:cubicBezTo>
                  <a:pt x="34225" y="23724"/>
                  <a:pt x="33917" y="23858"/>
                  <a:pt x="33702" y="24119"/>
                </a:cubicBezTo>
                <a:cubicBezTo>
                  <a:pt x="33530" y="24325"/>
                  <a:pt x="33450" y="24589"/>
                  <a:pt x="33473" y="24852"/>
                </a:cubicBezTo>
                <a:lnTo>
                  <a:pt x="14251" y="27246"/>
                </a:lnTo>
                <a:cubicBezTo>
                  <a:pt x="14182" y="26857"/>
                  <a:pt x="13987" y="26490"/>
                  <a:pt x="13667" y="26227"/>
                </a:cubicBezTo>
                <a:cubicBezTo>
                  <a:pt x="13355" y="25975"/>
                  <a:pt x="12984" y="25853"/>
                  <a:pt x="12615" y="25853"/>
                </a:cubicBezTo>
                <a:cubicBezTo>
                  <a:pt x="12130" y="25853"/>
                  <a:pt x="11650" y="26064"/>
                  <a:pt x="11318" y="26467"/>
                </a:cubicBezTo>
                <a:cubicBezTo>
                  <a:pt x="10963" y="26903"/>
                  <a:pt x="10872" y="27452"/>
                  <a:pt x="10998" y="27957"/>
                </a:cubicBezTo>
                <a:lnTo>
                  <a:pt x="92" y="31691"/>
                </a:lnTo>
                <a:cubicBezTo>
                  <a:pt x="35" y="31702"/>
                  <a:pt x="1" y="31771"/>
                  <a:pt x="23" y="31828"/>
                </a:cubicBezTo>
                <a:cubicBezTo>
                  <a:pt x="43" y="31876"/>
                  <a:pt x="85" y="31900"/>
                  <a:pt x="132" y="31900"/>
                </a:cubicBezTo>
                <a:cubicBezTo>
                  <a:pt x="142" y="31900"/>
                  <a:pt x="151" y="31899"/>
                  <a:pt x="161" y="31897"/>
                </a:cubicBezTo>
                <a:lnTo>
                  <a:pt x="11066" y="28163"/>
                </a:lnTo>
                <a:cubicBezTo>
                  <a:pt x="11169" y="28403"/>
                  <a:pt x="11341" y="28632"/>
                  <a:pt x="11559" y="28816"/>
                </a:cubicBezTo>
                <a:cubicBezTo>
                  <a:pt x="11871" y="29065"/>
                  <a:pt x="12245" y="29190"/>
                  <a:pt x="12617" y="29190"/>
                </a:cubicBezTo>
                <a:cubicBezTo>
                  <a:pt x="12723" y="29190"/>
                  <a:pt x="12829" y="29180"/>
                  <a:pt x="12933" y="29159"/>
                </a:cubicBezTo>
                <a:lnTo>
                  <a:pt x="16611" y="44441"/>
                </a:lnTo>
                <a:cubicBezTo>
                  <a:pt x="16588" y="44475"/>
                  <a:pt x="16588" y="44532"/>
                  <a:pt x="16622" y="44567"/>
                </a:cubicBezTo>
                <a:cubicBezTo>
                  <a:pt x="16645" y="44589"/>
                  <a:pt x="16668" y="44601"/>
                  <a:pt x="16702" y="44601"/>
                </a:cubicBezTo>
                <a:cubicBezTo>
                  <a:pt x="16714" y="44601"/>
                  <a:pt x="16737" y="44601"/>
                  <a:pt x="16748" y="44589"/>
                </a:cubicBezTo>
                <a:lnTo>
                  <a:pt x="31422" y="50592"/>
                </a:lnTo>
                <a:cubicBezTo>
                  <a:pt x="31353" y="50855"/>
                  <a:pt x="31434" y="51153"/>
                  <a:pt x="31663" y="51337"/>
                </a:cubicBezTo>
                <a:cubicBezTo>
                  <a:pt x="31787" y="51442"/>
                  <a:pt x="31936" y="51491"/>
                  <a:pt x="32088" y="51491"/>
                </a:cubicBezTo>
                <a:cubicBezTo>
                  <a:pt x="32118" y="51491"/>
                  <a:pt x="32148" y="51489"/>
                  <a:pt x="32178" y="51485"/>
                </a:cubicBezTo>
                <a:lnTo>
                  <a:pt x="34801" y="63662"/>
                </a:lnTo>
                <a:cubicBezTo>
                  <a:pt x="34801" y="63685"/>
                  <a:pt x="34824" y="63708"/>
                  <a:pt x="34847" y="63708"/>
                </a:cubicBezTo>
                <a:cubicBezTo>
                  <a:pt x="34856" y="63711"/>
                  <a:pt x="34865" y="63713"/>
                  <a:pt x="34873" y="63713"/>
                </a:cubicBezTo>
                <a:cubicBezTo>
                  <a:pt x="34894" y="63713"/>
                  <a:pt x="34911" y="63702"/>
                  <a:pt x="34927" y="63685"/>
                </a:cubicBezTo>
                <a:lnTo>
                  <a:pt x="40197" y="57030"/>
                </a:lnTo>
                <a:cubicBezTo>
                  <a:pt x="40453" y="57210"/>
                  <a:pt x="40751" y="57299"/>
                  <a:pt x="41048" y="57299"/>
                </a:cubicBezTo>
                <a:cubicBezTo>
                  <a:pt x="41335" y="57299"/>
                  <a:pt x="41621" y="57216"/>
                  <a:pt x="41869" y="57053"/>
                </a:cubicBezTo>
                <a:lnTo>
                  <a:pt x="48823" y="66331"/>
                </a:lnTo>
                <a:cubicBezTo>
                  <a:pt x="48800" y="66354"/>
                  <a:pt x="48777" y="66377"/>
                  <a:pt x="48765" y="66400"/>
                </a:cubicBezTo>
                <a:cubicBezTo>
                  <a:pt x="48525" y="66687"/>
                  <a:pt x="48571" y="67110"/>
                  <a:pt x="48857" y="67339"/>
                </a:cubicBezTo>
                <a:cubicBezTo>
                  <a:pt x="48987" y="67442"/>
                  <a:pt x="49132" y="67484"/>
                  <a:pt x="49280" y="67484"/>
                </a:cubicBezTo>
                <a:cubicBezTo>
                  <a:pt x="49315" y="67484"/>
                  <a:pt x="49349" y="67481"/>
                  <a:pt x="49384" y="67477"/>
                </a:cubicBezTo>
                <a:lnTo>
                  <a:pt x="51297" y="74247"/>
                </a:lnTo>
                <a:cubicBezTo>
                  <a:pt x="51308" y="74281"/>
                  <a:pt x="51331" y="74304"/>
                  <a:pt x="51366" y="74304"/>
                </a:cubicBezTo>
                <a:cubicBezTo>
                  <a:pt x="51377" y="74304"/>
                  <a:pt x="51377" y="74304"/>
                  <a:pt x="51389" y="74293"/>
                </a:cubicBezTo>
                <a:cubicBezTo>
                  <a:pt x="51423" y="74281"/>
                  <a:pt x="51446" y="74247"/>
                  <a:pt x="51434" y="74213"/>
                </a:cubicBezTo>
                <a:lnTo>
                  <a:pt x="49521" y="67431"/>
                </a:lnTo>
                <a:cubicBezTo>
                  <a:pt x="49624" y="67397"/>
                  <a:pt x="49716" y="67328"/>
                  <a:pt x="49796" y="67236"/>
                </a:cubicBezTo>
                <a:cubicBezTo>
                  <a:pt x="49899" y="67110"/>
                  <a:pt x="49957" y="66939"/>
                  <a:pt x="49945" y="66778"/>
                </a:cubicBezTo>
                <a:lnTo>
                  <a:pt x="72787" y="60317"/>
                </a:lnTo>
                <a:cubicBezTo>
                  <a:pt x="72867" y="60524"/>
                  <a:pt x="73005" y="60707"/>
                  <a:pt x="73188" y="60856"/>
                </a:cubicBezTo>
                <a:cubicBezTo>
                  <a:pt x="73435" y="61059"/>
                  <a:pt x="73731" y="61157"/>
                  <a:pt x="74026" y="61157"/>
                </a:cubicBezTo>
                <a:cubicBezTo>
                  <a:pt x="74414" y="61157"/>
                  <a:pt x="74800" y="60987"/>
                  <a:pt x="75066" y="60661"/>
                </a:cubicBezTo>
                <a:cubicBezTo>
                  <a:pt x="75318" y="60340"/>
                  <a:pt x="75410" y="59951"/>
                  <a:pt x="75341" y="59573"/>
                </a:cubicBezTo>
                <a:lnTo>
                  <a:pt x="89511" y="50340"/>
                </a:lnTo>
                <a:lnTo>
                  <a:pt x="89168" y="50855"/>
                </a:lnTo>
                <a:cubicBezTo>
                  <a:pt x="89133" y="50901"/>
                  <a:pt x="89156" y="50970"/>
                  <a:pt x="89202" y="51004"/>
                </a:cubicBezTo>
                <a:cubicBezTo>
                  <a:pt x="89214" y="51016"/>
                  <a:pt x="89237" y="51027"/>
                  <a:pt x="89259" y="51027"/>
                </a:cubicBezTo>
                <a:cubicBezTo>
                  <a:pt x="89294" y="51027"/>
                  <a:pt x="89328" y="51004"/>
                  <a:pt x="89351" y="50981"/>
                </a:cubicBezTo>
                <a:lnTo>
                  <a:pt x="89970" y="50042"/>
                </a:lnTo>
                <a:lnTo>
                  <a:pt x="90061" y="49985"/>
                </a:lnTo>
                <a:cubicBezTo>
                  <a:pt x="90086" y="49993"/>
                  <a:pt x="90110" y="50001"/>
                  <a:pt x="90134" y="50001"/>
                </a:cubicBezTo>
                <a:cubicBezTo>
                  <a:pt x="90144" y="50001"/>
                  <a:pt x="90154" y="50000"/>
                  <a:pt x="90164" y="49996"/>
                </a:cubicBezTo>
                <a:cubicBezTo>
                  <a:pt x="90222" y="49973"/>
                  <a:pt x="90268" y="49916"/>
                  <a:pt x="90268" y="49859"/>
                </a:cubicBezTo>
                <a:lnTo>
                  <a:pt x="90268" y="49584"/>
                </a:lnTo>
                <a:lnTo>
                  <a:pt x="105102" y="27258"/>
                </a:lnTo>
                <a:lnTo>
                  <a:pt x="110131" y="28140"/>
                </a:lnTo>
                <a:lnTo>
                  <a:pt x="110142" y="28140"/>
                </a:lnTo>
                <a:cubicBezTo>
                  <a:pt x="110177" y="28140"/>
                  <a:pt x="110211" y="28117"/>
                  <a:pt x="110211" y="28083"/>
                </a:cubicBezTo>
                <a:cubicBezTo>
                  <a:pt x="110222" y="28037"/>
                  <a:pt x="110200" y="28002"/>
                  <a:pt x="110154" y="28002"/>
                </a:cubicBezTo>
                <a:lnTo>
                  <a:pt x="105228" y="27132"/>
                </a:lnTo>
                <a:lnTo>
                  <a:pt x="109455" y="23054"/>
                </a:lnTo>
                <a:lnTo>
                  <a:pt x="110933" y="24256"/>
                </a:lnTo>
                <a:cubicBezTo>
                  <a:pt x="110958" y="24282"/>
                  <a:pt x="110991" y="24294"/>
                  <a:pt x="111025" y="24294"/>
                </a:cubicBezTo>
                <a:cubicBezTo>
                  <a:pt x="111066" y="24294"/>
                  <a:pt x="111107" y="24276"/>
                  <a:pt x="111139" y="24245"/>
                </a:cubicBezTo>
                <a:cubicBezTo>
                  <a:pt x="111185" y="24176"/>
                  <a:pt x="111173" y="24085"/>
                  <a:pt x="111116" y="24039"/>
                </a:cubicBezTo>
                <a:lnTo>
                  <a:pt x="109661" y="22859"/>
                </a:lnTo>
                <a:lnTo>
                  <a:pt x="125779" y="7326"/>
                </a:lnTo>
                <a:cubicBezTo>
                  <a:pt x="125824" y="7280"/>
                  <a:pt x="125824" y="7211"/>
                  <a:pt x="125779" y="7177"/>
                </a:cubicBezTo>
                <a:lnTo>
                  <a:pt x="125790" y="7177"/>
                </a:lnTo>
                <a:cubicBezTo>
                  <a:pt x="125766" y="7152"/>
                  <a:pt x="125734" y="7141"/>
                  <a:pt x="125706" y="7141"/>
                </a:cubicBezTo>
                <a:cubicBezTo>
                  <a:pt x="125680" y="7141"/>
                  <a:pt x="125657" y="7149"/>
                  <a:pt x="125641" y="7165"/>
                </a:cubicBezTo>
                <a:lnTo>
                  <a:pt x="109363" y="21038"/>
                </a:lnTo>
                <a:cubicBezTo>
                  <a:pt x="109329" y="21003"/>
                  <a:pt x="109295" y="20969"/>
                  <a:pt x="109260" y="20934"/>
                </a:cubicBezTo>
                <a:cubicBezTo>
                  <a:pt x="109100" y="20808"/>
                  <a:pt x="108928" y="20728"/>
                  <a:pt x="108745" y="20694"/>
                </a:cubicBezTo>
                <a:lnTo>
                  <a:pt x="112869" y="1816"/>
                </a:lnTo>
                <a:lnTo>
                  <a:pt x="112937" y="1747"/>
                </a:lnTo>
                <a:cubicBezTo>
                  <a:pt x="112983" y="1701"/>
                  <a:pt x="112995" y="1644"/>
                  <a:pt x="112972" y="1587"/>
                </a:cubicBezTo>
                <a:cubicBezTo>
                  <a:pt x="112949" y="1541"/>
                  <a:pt x="112903" y="1506"/>
                  <a:pt x="112846" y="1506"/>
                </a:cubicBezTo>
                <a:lnTo>
                  <a:pt x="97175" y="601"/>
                </a:lnTo>
                <a:cubicBezTo>
                  <a:pt x="97152" y="430"/>
                  <a:pt x="97060" y="269"/>
                  <a:pt x="96923" y="155"/>
                </a:cubicBezTo>
                <a:cubicBezTo>
                  <a:pt x="96795" y="51"/>
                  <a:pt x="96638" y="1"/>
                  <a:pt x="9648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-160882" y="1175947"/>
            <a:ext cx="3941104" cy="1547263"/>
          </a:xfrm>
        </p:spPr>
        <p:txBody>
          <a:bodyPr/>
          <a:p>
            <a:r>
              <a:rPr lang="en-US" altLang="zh-CN"/>
              <a:t>User authentication Interface</a:t>
            </a:r>
            <a:endParaRPr lang="en-US"/>
          </a:p>
        </p:txBody>
      </p:sp>
      <p:pic>
        <p:nvPicPr>
          <p:cNvPr id="4" name="Picture 3" descr="upload_post_object_v2_0918559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1276" y="0"/>
            <a:ext cx="5400703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1585320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463" y="0"/>
            <a:ext cx="8283786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0944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33126"/>
            <a:ext cx="9144000" cy="427724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upload_post_object_v2_7014791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9181"/>
            <a:ext cx="9144000" cy="480513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Google Shape;472;p4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 rot="-1349527">
            <a:off x="-937980" y="-834215"/>
            <a:ext cx="3992458" cy="2747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6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 flipH="1">
            <a:off x="6245926" y="2836488"/>
            <a:ext cx="4660776" cy="353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46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3532198" y="-1401560"/>
            <a:ext cx="6225377" cy="3055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46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-1901075" y="3742925"/>
            <a:ext cx="3820625" cy="2296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46"/>
          <p:cNvSpPr txBox="1"/>
          <p:nvPr>
            <p:ph type="title"/>
          </p:nvPr>
        </p:nvSpPr>
        <p:spPr>
          <a:xfrm>
            <a:off x="2144906" y="1842887"/>
            <a:ext cx="4448100" cy="14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Thanks!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/>
        <p:txBody>
          <a:bodyPr/>
          <a:p>
            <a:r>
              <a:rPr lang="en-US" altLang="zh-CN"/>
              <a:t>Should we be concerned?</a:t>
            </a:r>
            <a:endParaRPr lang="en-US"/>
          </a:p>
        </p:txBody>
      </p:sp>
      <p:sp>
        <p:nvSpPr>
          <p:cNvPr id="3" name="Subtitle 2"/>
          <p:cNvSpPr/>
          <p:nvPr>
            <p:ph type="subTitle" idx="1"/>
          </p:nvPr>
        </p:nvSpPr>
        <p:spPr/>
        <p:txBody>
          <a:bodyPr/>
          <a:p>
            <a:pPr>
              <a:buFont typeface="Wingdings" charset="0"/>
              <a:buChar char="u"/>
            </a:pPr>
            <a:r>
              <a:rPr lang="en-US" b="1">
                <a:solidFill>
                  <a:srgbClr val="000000"/>
                </a:solidFill>
                <a:latin typeface="Quicksand SemiBold" charset="0"/>
                <a:ea typeface="Quicksand SemiBold" charset="0"/>
                <a:cs typeface="Quicksand SemiBold" charset="0"/>
              </a:rPr>
              <a:t> </a:t>
            </a:r>
            <a:r>
              <a:rPr lang="en-GB" altLang="en-US" sz="1600" b="1">
                <a:solidFill>
                  <a:srgbClr val="000000"/>
                </a:solidFill>
                <a:latin typeface="Quicksand SemiBold" charset="0"/>
                <a:ea typeface="Quicksand SemiBold" charset="0"/>
                <a:cs typeface="Quicksand SemiBold" charset="0"/>
                <a:sym typeface="+mn-ea"/>
              </a:rPr>
              <a:t>There is a need for assessment to ensure Maximum Residue Limits are not exceeded</a:t>
            </a:r>
            <a:endParaRPr lang="en-GB" altLang="en-US" sz="1600" b="1">
              <a:solidFill>
                <a:srgbClr val="000000"/>
              </a:solidFill>
              <a:latin typeface="Quicksand SemiBold" charset="0"/>
              <a:ea typeface="Quicksand SemiBold" charset="0"/>
              <a:cs typeface="Quicksand SemiBold" charset="0"/>
              <a:sym typeface="+mn-ea"/>
            </a:endParaRPr>
          </a:p>
        </p:txBody>
      </p:sp>
      <p:pic>
        <p:nvPicPr>
          <p:cNvPr id="4" name="Picture Placeholder 3"/>
          <p:cNvPicPr/>
          <p:nvPr>
            <p:ph type="pic" idx="2"/>
          </p:nvPr>
        </p:nvPicPr>
        <p:blipFill>
          <a:blip r:embed="rId1"/>
          <a:srcRect l="25032" r="25032"/>
        </p:blipFill>
        <p:spPr>
          <a:xfrm>
            <a:off x="5028025" y="848400"/>
            <a:ext cx="3446700" cy="34467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0" y="0"/>
            <a:ext cx="6300067" cy="740390"/>
          </a:xfrm>
        </p:spPr>
        <p:txBody>
          <a:bodyPr/>
          <a:p>
            <a:r>
              <a:rPr lang="en-US" altLang="zh-CN"/>
              <a:t>Residue Detection Methods</a:t>
            </a:r>
            <a:endParaRPr lang="en-US"/>
          </a:p>
        </p:txBody>
      </p:sp>
      <p:pic>
        <p:nvPicPr>
          <p:cNvPr id="9" name="Picture Placeholder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695" y="920115"/>
            <a:ext cx="4363979" cy="317119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Text Box 9"/>
          <p:cNvSpPr txBox="1"/>
          <p:nvPr userDrawn="1"/>
        </p:nvSpPr>
        <p:spPr>
          <a:xfrm>
            <a:off x="0" y="4295140"/>
            <a:ext cx="3819525" cy="306705"/>
          </a:xfrm>
          <a:prstGeom prst="rect">
            <a:avLst/>
          </a:prstGeom>
        </p:spPr>
        <p:txBody>
          <a:bodyPr wrap="none" rtlCol="0">
            <a:spAutoFit/>
          </a:bodyPr>
          <a:p>
            <a:pPr algn="l"/>
            <a:r>
              <a:rPr lang="en-GB" altLang="en-US" b="1">
                <a:solidFill>
                  <a:srgbClr val="000000"/>
                </a:solidFill>
                <a:sym typeface="+mn-ea"/>
              </a:rPr>
              <a:t>Standard detection methods e.g GC-MS,LC</a:t>
            </a:r>
            <a:endParaRPr lang="en-GB" altLang="en-US" b="1">
              <a:solidFill>
                <a:srgbClr val="000000"/>
              </a:solidFill>
              <a:sym typeface="+mn-e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605" y="920115"/>
            <a:ext cx="4266124" cy="33750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rcRect l="6549" r="6549"/>
          <a:stretch>
            <a:fillRect/>
          </a:stretch>
        </p:blipFill>
        <p:spPr>
          <a:xfrm>
            <a:off x="250190" y="884555"/>
            <a:ext cx="4159540" cy="3374390"/>
          </a:xfrm>
          <a:prstGeom prst="rect">
            <a:avLst/>
          </a:prstGeom>
        </p:spPr>
      </p:pic>
      <p:pic>
        <p:nvPicPr>
          <p:cNvPr id="2" name="Picture Placeholder 1"/>
          <p:cNvPicPr>
            <a:picLocks noChangeAspect="1"/>
          </p:cNvPicPr>
          <p:nvPr>
            <p:ph type="pic" idx="2"/>
          </p:nvPr>
        </p:nvPicPr>
        <p:blipFill>
          <a:blip r:embed="rId2"/>
          <a:stretch>
            <a:fillRect/>
          </a:stretch>
        </p:blipFill>
        <p:spPr>
          <a:xfrm>
            <a:off x="4912360" y="690245"/>
            <a:ext cx="3528695" cy="3906099"/>
          </a:xfrm>
          <a:prstGeom prst="rect">
            <a:avLst/>
          </a:prstGeom>
        </p:spPr>
      </p:pic>
      <p:sp>
        <p:nvSpPr>
          <p:cNvPr id="3" name="Text Box 2"/>
          <p:cNvSpPr txBox="1"/>
          <p:nvPr userDrawn="1"/>
        </p:nvSpPr>
        <p:spPr>
          <a:xfrm>
            <a:off x="618397" y="4596343"/>
            <a:ext cx="3716342" cy="36957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GB" altLang="en-US" sz="1800">
                <a:solidFill>
                  <a:srgbClr val="000000"/>
                </a:solidFill>
                <a:sym typeface="+mn-ea"/>
              </a:rPr>
              <a:t>S</a:t>
            </a:r>
            <a:r>
              <a:rPr lang="en-GB" altLang="en-US" sz="1800">
                <a:solidFill>
                  <a:srgbClr val="000000"/>
                </a:solidFill>
                <a:sym typeface="+mn-ea"/>
              </a:rPr>
              <a:t>pectroscopy based techniques</a:t>
            </a:r>
            <a:endParaRPr lang="en-GB" altLang="en-US" sz="1800">
              <a:solidFill>
                <a:srgbClr val="00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1"/>
          <p:cNvPicPr preferRelativeResize="0"/>
          <p:nvPr>
            <p:ph type="pic" idx="3"/>
          </p:nvPr>
        </p:nvPicPr>
        <p:blipFill rotWithShape="1">
          <a:blip r:embed="rId1"/>
          <a:srcRect l="12500" r="12500"/>
          <a:stretch>
            <a:fillRect/>
          </a:stretch>
        </p:blipFill>
        <p:spPr>
          <a:xfrm>
            <a:off x="-688759" y="-78695"/>
            <a:ext cx="5549100" cy="5549100"/>
          </a:xfrm>
          <a:prstGeom prst="ellipse">
            <a:avLst/>
          </a:prstGeom>
        </p:spPr>
      </p:pic>
      <p:sp>
        <p:nvSpPr>
          <p:cNvPr id="241" name="Google Shape;241;p31"/>
          <p:cNvSpPr txBox="1"/>
          <p:nvPr>
            <p:ph type="title"/>
          </p:nvPr>
        </p:nvSpPr>
        <p:spPr>
          <a:xfrm>
            <a:off x="4760355" y="1804921"/>
            <a:ext cx="4383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Methodology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2"/>
          <p:cNvSpPr txBox="1"/>
          <p:nvPr>
            <p:ph type="title"/>
          </p:nvPr>
        </p:nvSpPr>
        <p:spPr>
          <a:xfrm>
            <a:off x="437995" y="6149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/>
              <a:t>Pesticide Concentration Preparation</a:t>
            </a:r>
            <a:endParaRPr lang="en-GB"/>
          </a:p>
        </p:txBody>
      </p:sp>
      <p:sp>
        <p:nvSpPr>
          <p:cNvPr id="250" name="Google Shape;250;p32"/>
          <p:cNvSpPr txBox="1"/>
          <p:nvPr>
            <p:ph type="subTitle" idx="2"/>
          </p:nvPr>
        </p:nvSpPr>
        <p:spPr>
          <a:xfrm>
            <a:off x="607213" y="1148051"/>
            <a:ext cx="3677597" cy="28474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US" altLang="zh-CN" sz="1400"/>
              <a:t>Pesticide concentrations of Chlorothalonil (CTL) were prepared using serial dilution techniques.</a:t>
            </a:r>
            <a:endParaRPr lang="en-US" altLang="zh-CN"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400"/>
          </a:p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US" altLang="zh-CN" sz="1400"/>
              <a:t>According to the Pest Control Products Board,the Maximum Residue Limit(MRL) of Chlorothalonil was 2.0 parts per million (ppm)</a:t>
            </a:r>
            <a:endParaRPr lang="en-US" altLang="zh-CN" sz="1400"/>
          </a:p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Wingdings" charset="0"/>
              <a:buChar char="u"/>
            </a:pPr>
            <a:r>
              <a:rPr lang="en-US" altLang="zh-CN" sz="1400"/>
              <a:t>Different concentrations above ,within and below the MRLs were prepared for the pesticide</a:t>
            </a:r>
            <a:endParaRPr lang="en-GB" sz="1400"/>
          </a:p>
        </p:txBody>
      </p:sp>
      <p:pic>
        <p:nvPicPr>
          <p:cNvPr id="399" name="Google Shape;399;p54" descr="C:\Users\Sifa\Downloads\LAB.jpgLAB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4653915" y="760095"/>
            <a:ext cx="3731260" cy="388048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/>
          <p:nvPr>
            <p:ph type="title"/>
          </p:nvPr>
        </p:nvSpPr>
        <p:spPr>
          <a:xfrm>
            <a:off x="0" y="0"/>
            <a:ext cx="5923412" cy="1159270"/>
          </a:xfrm>
        </p:spPr>
        <p:txBody>
          <a:bodyPr/>
          <a:p>
            <a:r>
              <a:rPr lang="en-US" altLang="zh-CN"/>
              <a:t>Selection of suitable vegetables</a:t>
            </a:r>
            <a:endParaRPr lang="en-US"/>
          </a:p>
        </p:txBody>
      </p:sp>
      <p:sp>
        <p:nvSpPr>
          <p:cNvPr id="3" name="Subtitle 2"/>
          <p:cNvSpPr/>
          <p:nvPr>
            <p:ph type="subTitle" idx="1"/>
          </p:nvPr>
        </p:nvSpPr>
        <p:spPr>
          <a:xfrm>
            <a:off x="213296" y="1507820"/>
            <a:ext cx="4107300" cy="2298300"/>
          </a:xfrm>
        </p:spPr>
        <p:txBody>
          <a:bodyPr/>
          <a:p>
            <a:pPr>
              <a:buFont typeface="Wingdings" charset="0"/>
              <a:buChar char="u"/>
            </a:pPr>
            <a:r>
              <a:rPr lang="en-US" altLang="zh-CN" sz="1400"/>
              <a:t>Vegetable samples of Tomatoes,Kales,spinach and lettuce were collected from a nearby farm</a:t>
            </a:r>
            <a:endParaRPr lang="en-US" altLang="zh-CN" sz="1400"/>
          </a:p>
          <a:p>
            <a:pPr>
              <a:buFont typeface="Wingdings" charset="0"/>
              <a:buChar char="u"/>
            </a:pPr>
            <a:endParaRPr lang="en-US" altLang="zh-CN" sz="1400"/>
          </a:p>
          <a:p>
            <a:pPr marL="152400" indent="0">
              <a:buNone/>
            </a:pPr>
            <a:endParaRPr lang="en-US" altLang="zh-CN" sz="1400"/>
          </a:p>
          <a:p>
            <a:pPr>
              <a:buFont typeface="Wingdings" charset="0"/>
              <a:buChar char="u"/>
            </a:pPr>
            <a:r>
              <a:rPr lang="en-US" altLang="zh-CN" sz="1400"/>
              <a:t>The vegetable samples were washed,cut into small pieces and labelled according to the different concentration levels.</a:t>
            </a:r>
            <a:endParaRPr lang="en-US" altLang="zh-CN" sz="1400"/>
          </a:p>
          <a:p>
            <a:pPr>
              <a:buFont typeface="Wingdings" charset="0"/>
              <a:buChar char="u"/>
            </a:pPr>
            <a:endParaRPr lang="en-US" sz="1400"/>
          </a:p>
        </p:txBody>
      </p:sp>
      <p:pic>
        <p:nvPicPr>
          <p:cNvPr id="457" name="Google Shape;457;p59" descr="C:\Users\Sifa\Downloads\lab 2.jpglab 2"/>
          <p:cNvPicPr preferRelativeResize="0"/>
          <p:nvPr/>
        </p:nvPicPr>
        <p:blipFill rotWithShape="1">
          <a:blip r:embed="rId1"/>
          <a:srcRect l="14394" r="14394"/>
          <a:stretch>
            <a:fillRect/>
          </a:stretch>
        </p:blipFill>
        <p:spPr>
          <a:xfrm>
            <a:off x="4464396" y="1317723"/>
            <a:ext cx="4420114" cy="267843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 userDrawn="1"/>
        </p:nvSpPr>
        <p:spPr>
          <a:xfrm>
            <a:off x="525704" y="3467100"/>
            <a:ext cx="3559175" cy="176801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285750" indent="-285750">
              <a:buFont typeface="Wingdings" charset="0"/>
              <a:buChar char="u"/>
            </a:pPr>
            <a:r>
              <a:rPr lang="en-US" altLang="zh-CN" sz="1600" b="1"/>
              <a:t>The prepared samples were then sprayed with the different CTL concentrations and left to dry for a few hours before taking spectral measurements.</a:t>
            </a:r>
            <a:endParaRPr lang="en-US" sz="1600" b="1"/>
          </a:p>
        </p:txBody>
      </p:sp>
      <p:pic>
        <p:nvPicPr>
          <p:cNvPr id="457" name="Google Shape;457;p59" descr="C:\Users\Sifa\Downloads\lab 2.jpglab 2"/>
          <p:cNvPicPr preferRelativeResize="0"/>
          <p:nvPr/>
        </p:nvPicPr>
        <p:blipFill rotWithShape="1">
          <a:blip r:embed="rId1"/>
          <a:srcRect t="2659" b="2659"/>
          <a:stretch>
            <a:fillRect/>
          </a:stretch>
        </p:blipFill>
        <p:spPr>
          <a:xfrm>
            <a:off x="122428" y="269240"/>
            <a:ext cx="4706055" cy="302133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" name="Google Shape;457;p59" descr="C:\Users\Sifa\Downloads\lab 2.jpglab 2"/>
          <p:cNvPicPr preferRelativeResize="0"/>
          <p:nvPr/>
        </p:nvPicPr>
        <p:blipFill rotWithShape="1">
          <a:blip r:embed="rId2"/>
          <a:srcRect t="26398" b="26398"/>
          <a:stretch>
            <a:fillRect/>
          </a:stretch>
        </p:blipFill>
        <p:spPr>
          <a:xfrm>
            <a:off x="4972050" y="1131570"/>
            <a:ext cx="4171950" cy="354203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w Material Development Pitch Deck by Slidesgo">
  <a:themeElements>
    <a:clrScheme name="Simple Light">
      <a:dk1>
        <a:srgbClr val="191919"/>
      </a:dk1>
      <a:lt1>
        <a:srgbClr val="FFFFFF"/>
      </a:lt1>
      <a:dk2>
        <a:srgbClr val="7A7AA7"/>
      </a:dk2>
      <a:lt2>
        <a:srgbClr val="A37DB2"/>
      </a:lt2>
      <a:accent1>
        <a:srgbClr val="D2BCD6"/>
      </a:accent1>
      <a:accent2>
        <a:srgbClr val="96A8D1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4519</Words>
  <Application>WPS Office WWO_wpscloud_20230707210828-148622b8ac</Application>
  <PresentationFormat/>
  <Paragraphs>136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SimSun</vt:lpstr>
      <vt:lpstr>Wingdings</vt:lpstr>
      <vt:lpstr>Arial</vt:lpstr>
      <vt:lpstr>Quicksand Medium</vt:lpstr>
      <vt:lpstr>Quicksand SemiBold</vt:lpstr>
      <vt:lpstr>Nunito Light</vt:lpstr>
      <vt:lpstr>Quicksand</vt:lpstr>
      <vt:lpstr>Archivo</vt:lpstr>
      <vt:lpstr>Manrope</vt:lpstr>
      <vt:lpstr>Quicksand SemiBold</vt:lpstr>
      <vt:lpstr>Wingdings</vt:lpstr>
      <vt:lpstr>Kingsoft Confetti</vt:lpstr>
      <vt:lpstr>汉仪书宋二KW</vt:lpstr>
      <vt:lpstr>New Material Development Pitch Deck by Slidesgo</vt:lpstr>
      <vt:lpstr>Combining Deep learning &amp; Raman Spectroscopy for Rapid pesticide screening</vt:lpstr>
      <vt:lpstr>How safe is the food we consume?</vt:lpstr>
      <vt:lpstr>Should we be concerned?</vt:lpstr>
      <vt:lpstr>Residue Detection Methods</vt:lpstr>
      <vt:lpstr>PowerPoint 演示文稿</vt:lpstr>
      <vt:lpstr>Methodology</vt:lpstr>
      <vt:lpstr>Pesticide Concentration Preparation</vt:lpstr>
      <vt:lpstr>Selection of suitable vegetables</vt:lpstr>
      <vt:lpstr>PowerPoint 演示文稿</vt:lpstr>
      <vt:lpstr>Data Preprocessing &amp; Augmentation</vt:lpstr>
      <vt:lpstr>PowerPoint 演示文稿</vt:lpstr>
      <vt:lpstr>PowerPoint 演示文稿</vt:lpstr>
      <vt:lpstr>PowerPoint 演示文稿</vt:lpstr>
      <vt:lpstr>Model Development</vt:lpstr>
      <vt:lpstr>PowerPoint 演示文稿</vt:lpstr>
      <vt:lpstr>Classification Model</vt:lpstr>
      <vt:lpstr>PowerPoint 演示文稿</vt:lpstr>
      <vt:lpstr>PowerPoint 演示文稿</vt:lpstr>
      <vt:lpstr>Regression Model</vt:lpstr>
      <vt:lpstr>PowerPoint 演示文稿</vt:lpstr>
      <vt:lpstr>Application Programming Interface</vt:lpstr>
      <vt:lpstr>User authentication Interface</vt:lpstr>
      <vt:lpstr>PowerPoint 演示文稿</vt:lpstr>
      <vt:lpstr>PowerPoint 演示文稿</vt:lpstr>
      <vt:lpstr>PowerPoint 演示文稿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Combining Deep learning &amp; Raman Spectroscopy for Rapid pesticide screening</dc:title>
  <dc:creator/>
  <cp:lastModifiedBy/>
  <dcterms:created xsi:type="dcterms:W3CDTF">2024-10-15T15:11:23Z</dcterms:created>
  <dcterms:modified xsi:type="dcterms:W3CDTF">2024-10-15T15:11:23Z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1033-0.0.0.0</vt:lpwstr>
  </property>
</Properties>
</file>