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18"/>
    <p:restoredTop sz="96093"/>
  </p:normalViewPr>
  <p:slideViewPr>
    <p:cSldViewPr>
      <p:cViewPr varScale="1">
        <p:scale>
          <a:sx n="115" d="100"/>
          <a:sy n="115" d="100"/>
        </p:scale>
        <p:origin x="1416" y="200"/>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r>
              <a:rPr lang="fr-FR" dirty="0" err="1"/>
              <a:t>Higgs:in</a:t>
            </a:r>
            <a:r>
              <a:rPr lang="fr-FR" dirty="0"/>
              <a:t> massa ~ 125.35 </a:t>
            </a:r>
            <a:r>
              <a:rPr lang="fr-FR" dirty="0" err="1"/>
              <a:t>GeV</a:t>
            </a: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 Id="rId4" Type="http://schemas.openxmlformats.org/officeDocument/2006/relationships/image" Target="../media/image53.jpg"/></Relationships>
</file>

<file path=ppt/slides/_rels/slide5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eg"/><Relationship Id="rId7"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7.jpeg"/><Relationship Id="rId5" Type="http://schemas.openxmlformats.org/officeDocument/2006/relationships/image" Target="../media/image56.png"/><Relationship Id="rId10" Type="http://schemas.openxmlformats.org/officeDocument/2006/relationships/image" Target="../media/image61.jpeg"/><Relationship Id="rId4" Type="http://schemas.openxmlformats.org/officeDocument/2006/relationships/image" Target="../media/image55.png"/><Relationship Id="rId9" Type="http://schemas.openxmlformats.org/officeDocument/2006/relationships/image" Target="../media/image60.png"/></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Porin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16.10.2024</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5" y="980729"/>
            <a:ext cx="4608511" cy="297357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srcRect/>
          <a:stretch/>
        </p:blipFill>
        <p:spPr bwMode="auto">
          <a:xfrm>
            <a:off x="4380169" y="3558207"/>
            <a:ext cx="4583140" cy="311115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24128" y="980728"/>
            <a:ext cx="2759075" cy="23828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a:srcRect/>
          <a:stretch/>
        </p:blipFill>
        <p:spPr bwMode="auto">
          <a:xfrm>
            <a:off x="1147240" y="4077072"/>
            <a:ext cx="2776688" cy="2633189"/>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a:t>
            </a:r>
          </a:p>
        </p:txBody>
      </p:sp>
      <p:sp>
        <p:nvSpPr>
          <p:cNvPr id="30722" name="Rectangle 2"/>
          <p:cNvSpPr>
            <a:spLocks noGrp="1" noChangeArrowheads="1"/>
          </p:cNvSpPr>
          <p:nvPr>
            <p:ph type="body" idx="4294967295"/>
          </p:nvPr>
        </p:nvSpPr>
        <p:spPr>
          <a:xfrm>
            <a:off x="687388" y="1511300"/>
            <a:ext cx="7772400" cy="5151438"/>
          </a:xfrm>
          <a:ln/>
        </p:spPr>
        <p:txBody>
          <a:bodyPr>
            <a:normAutofit fontScale="925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1453 </a:t>
            </a:r>
            <a:r>
              <a:rPr lang="fr-CH" sz="2400" dirty="0" err="1">
                <a:latin typeface="+mj-lt"/>
              </a:rPr>
              <a:t>miljoonaa</a:t>
            </a:r>
            <a:r>
              <a:rPr lang="fr-CH" sz="2400" dirty="0">
                <a:latin typeface="+mj-lt"/>
              </a:rPr>
              <a:t> CHF (2023)</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24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a:t>
            </a:r>
            <a:r>
              <a:rPr lang="fr-CH" sz="2200" dirty="0" err="1">
                <a:latin typeface="+mj-lt"/>
              </a:rPr>
              <a:t>Eesti</a:t>
            </a:r>
            <a:r>
              <a:rPr lang="fr-CH" sz="2200" dirty="0">
                <a:latin typeface="+mj-lt"/>
              </a:rPr>
              <a:t>, </a:t>
            </a:r>
            <a:r>
              <a:rPr lang="fr-CH" sz="2200" dirty="0" err="1">
                <a:latin typeface="+mj-lt"/>
              </a:rPr>
              <a:t>Espanja</a:t>
            </a:r>
            <a:r>
              <a:rPr lang="fr-CH" sz="2200" dirty="0">
                <a:latin typeface="+mj-lt"/>
              </a:rPr>
              <a:t>,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Kypros</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siirtynevät</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srcRect/>
          <a:stretch/>
        </p:blipFill>
        <p:spPr bwMode="auto">
          <a:xfrm>
            <a:off x="283630" y="2204864"/>
            <a:ext cx="4360378" cy="324036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29 staff, </a:t>
              </a:r>
              <a:r>
                <a:rPr lang="en-GB" sz="1500" dirty="0">
                  <a:solidFill>
                    <a:srgbClr val="FFFFFF"/>
                  </a:solidFill>
                  <a:effectLst>
                    <a:outerShdw blurRad="38100" dist="38100" dir="2700000">
                      <a:srgbClr val="000000"/>
                    </a:outerShdw>
                  </a:effectLst>
                </a:rPr>
                <a:t>7</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5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(2023) n. 16,1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Jyväskylän yliopisto, Lappeenrannan Teknillinen yliopisto ja Tampereen Teknillinen yliopisto.</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a:t>
            </a:r>
            <a:r>
              <a:rPr lang="fr-CH" sz="2800" dirty="0" err="1">
                <a:latin typeface="+mj-lt"/>
              </a:rPr>
              <a:t>koe</a:t>
            </a:r>
            <a:r>
              <a:rPr lang="fr-CH" sz="2800" dirty="0">
                <a:latin typeface="+mj-lt"/>
              </a:rPr>
              <a:t>, FCC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pic>
        <p:nvPicPr>
          <p:cNvPr id="4" name="Picture 3">
            <a:extLst>
              <a:ext uri="{FF2B5EF4-FFF2-40B4-BE49-F238E27FC236}">
                <a16:creationId xmlns:a16="http://schemas.microsoft.com/office/drawing/2014/main" id="{85C01AD9-6951-8993-5437-F665FC0A7F45}"/>
              </a:ext>
            </a:extLst>
          </p:cNvPr>
          <p:cNvPicPr>
            <a:picLocks noChangeAspect="1"/>
          </p:cNvPicPr>
          <p:nvPr/>
        </p:nvPicPr>
        <p:blipFill>
          <a:blip r:embed="rId4"/>
          <a:stretch>
            <a:fillRect/>
          </a:stretch>
        </p:blipFill>
        <p:spPr>
          <a:xfrm>
            <a:off x="899592" y="4365104"/>
            <a:ext cx="1806683" cy="188952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9 aktiivista: 	ALICE, ATLAS, CMS, </a:t>
            </a:r>
            <a:r>
              <a:rPr lang="fr-CH" sz="2400" dirty="0" err="1">
                <a:latin typeface="+mj-lt"/>
              </a:rPr>
              <a:t>LHCb</a:t>
            </a:r>
            <a:r>
              <a:rPr lang="fr-CH" sz="2400" dirty="0">
                <a:latin typeface="+mj-lt"/>
              </a:rPr>
              <a:t>, </a:t>
            </a:r>
            <a:r>
              <a:rPr lang="fr-CH" sz="2400" dirty="0" err="1">
                <a:latin typeface="+mj-lt"/>
              </a:rPr>
              <a:t>LHCf</a:t>
            </a:r>
            <a:r>
              <a:rPr lang="fr-CH" sz="2400" dirty="0">
                <a:latin typeface="+mj-lt"/>
              </a:rPr>
              <a:t>, 			</a:t>
            </a:r>
            <a:r>
              <a:rPr lang="fr-CH" sz="2400" dirty="0" err="1">
                <a:latin typeface="+mj-lt"/>
              </a:rPr>
              <a:t>MoEDAL</a:t>
            </a:r>
            <a:r>
              <a:rPr lang="fr-CH" sz="2400" dirty="0">
                <a:latin typeface="+mj-lt"/>
              </a:rPr>
              <a:t>, TOTEM, FASER, SND</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4 aktiivista: 	CLOUD, DIRAC, </a:t>
            </a:r>
            <a:r>
              <a:rPr lang="fr-CH" sz="2400" dirty="0" err="1">
                <a:latin typeface="+mj-lt"/>
              </a:rPr>
              <a:t>nTOF</a:t>
            </a:r>
            <a:r>
              <a:rPr lang="fr-CH" sz="2400" dirty="0">
                <a:latin typeface="+mj-lt"/>
              </a:rPr>
              <a:t>, ELENA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GBAR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n. 180 </a:t>
            </a:r>
            <a:r>
              <a:rPr lang="fr-CH" sz="2400" dirty="0" err="1">
                <a:latin typeface="+mj-lt"/>
              </a:rPr>
              <a:t>aktiivista</a:t>
            </a:r>
            <a:r>
              <a:rPr lang="fr-CH" sz="2400" dirty="0">
                <a:latin typeface="+mj-lt"/>
              </a:rPr>
              <a:t> (n. 50 per </a:t>
            </a:r>
            <a:r>
              <a:rPr lang="fr-CH" sz="2400" dirty="0" err="1">
                <a:latin typeface="+mj-lt"/>
              </a:rPr>
              <a:t>vuosi</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(2029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pic>
        <p:nvPicPr>
          <p:cNvPr id="2" name="Picture 1"/>
          <p:cNvPicPr>
            <a:picLocks noChangeAspect="1"/>
          </p:cNvPicPr>
          <p:nvPr/>
        </p:nvPicPr>
        <p:blipFill>
          <a:blip r:embed="rId3"/>
          <a:srcRect/>
          <a:stretch/>
        </p:blipFill>
        <p:spPr>
          <a:xfrm>
            <a:off x="539552" y="1641689"/>
            <a:ext cx="8064896" cy="5027671"/>
          </a:xfrm>
          <a:prstGeom prst="rect">
            <a:avLst/>
          </a:prstGeom>
        </p:spPr>
      </p:pic>
      <p:sp>
        <p:nvSpPr>
          <p:cNvPr id="6" name="Rectangle 2"/>
          <p:cNvSpPr txBox="1">
            <a:spLocks noChangeArrowheads="1"/>
          </p:cNvSpPr>
          <p:nvPr/>
        </p:nvSpPr>
        <p:spPr bwMode="auto">
          <a:xfrm>
            <a:off x="2304256" y="1124744"/>
            <a:ext cx="4427984"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89936</TotalTime>
  <Words>1875</Words>
  <Application>Microsoft Macintosh PowerPoint</Application>
  <PresentationFormat>On-screen Show (4:3)</PresentationFormat>
  <Paragraphs>307</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Porin lukio  16.10.2024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235</cp:revision>
  <cp:lastPrinted>1601-01-01T00:00:00Z</cp:lastPrinted>
  <dcterms:created xsi:type="dcterms:W3CDTF">2010-09-24T07:24:04Z</dcterms:created>
  <dcterms:modified xsi:type="dcterms:W3CDTF">2024-10-15T12:01:58Z</dcterms:modified>
</cp:coreProperties>
</file>